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2" r:id="rId2"/>
    <p:sldId id="268" r:id="rId3"/>
    <p:sldId id="270" r:id="rId4"/>
    <p:sldId id="274" r:id="rId5"/>
    <p:sldId id="275" r:id="rId6"/>
    <p:sldId id="276" r:id="rId7"/>
    <p:sldId id="277" r:id="rId8"/>
    <p:sldId id="278" r:id="rId9"/>
    <p:sldId id="279" r:id="rId10"/>
    <p:sldId id="280" r:id="rId11"/>
    <p:sldId id="308" r:id="rId12"/>
    <p:sldId id="307" r:id="rId13"/>
    <p:sldId id="287" r:id="rId14"/>
    <p:sldId id="289" r:id="rId15"/>
    <p:sldId id="283" r:id="rId16"/>
    <p:sldId id="291" r:id="rId17"/>
    <p:sldId id="293" r:id="rId18"/>
    <p:sldId id="292" r:id="rId19"/>
    <p:sldId id="294" r:id="rId20"/>
    <p:sldId id="295" r:id="rId21"/>
    <p:sldId id="296" r:id="rId22"/>
    <p:sldId id="297" r:id="rId23"/>
    <p:sldId id="298" r:id="rId24"/>
    <p:sldId id="300" r:id="rId25"/>
    <p:sldId id="299" r:id="rId26"/>
    <p:sldId id="301" r:id="rId27"/>
    <p:sldId id="305" r:id="rId28"/>
    <p:sldId id="306" r:id="rId29"/>
    <p:sldId id="266"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DA3"/>
    <a:srgbClr val="05202E"/>
    <a:srgbClr val="9C2849"/>
    <a:srgbClr val="FD6F98"/>
    <a:srgbClr val="83ECFD"/>
    <a:srgbClr val="4DE4FD"/>
    <a:srgbClr val="B5F3FE"/>
    <a:srgbClr val="595959"/>
    <a:srgbClr val="FEB5C9"/>
    <a:srgbClr val="FED6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___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140271078952785E-2"/>
          <c:y val="4.0612605760348544E-2"/>
          <c:w val="0.81571920282417054"/>
          <c:h val="0.91877478847930294"/>
        </c:manualLayout>
      </c:layout>
      <c:pieChart>
        <c:varyColors val="1"/>
        <c:ser>
          <c:idx val="0"/>
          <c:order val="0"/>
          <c:tx>
            <c:strRef>
              <c:f>Sheet1!$B$1</c:f>
              <c:strCache>
                <c:ptCount val="1"/>
                <c:pt idx="0">
                  <c:v>판매</c:v>
                </c:pt>
              </c:strCache>
            </c:strRef>
          </c:tx>
          <c:spPr>
            <a:solidFill>
              <a:srgbClr val="002060"/>
            </a:solidFill>
            <a:ln w="3179">
              <a:solidFill>
                <a:schemeClr val="bg1"/>
              </a:solidFill>
            </a:ln>
            <a:effectLst/>
            <a:scene3d>
              <a:camera prst="orthographicFront"/>
              <a:lightRig rig="twoPt" dir="t"/>
            </a:scene3d>
            <a:sp3d prstMaterial="metal">
              <a:bevelT w="0" h="0"/>
            </a:sp3d>
          </c:spPr>
          <c:dPt>
            <c:idx val="0"/>
            <c:bubble3D val="0"/>
            <c:spPr>
              <a:solidFill>
                <a:srgbClr val="FEB5C9"/>
              </a:solidFill>
              <a:ln w="3179">
                <a:solidFill>
                  <a:schemeClr val="bg1"/>
                </a:solidFill>
              </a:ln>
              <a:effectLst/>
              <a:scene3d>
                <a:camera prst="orthographicFront"/>
                <a:lightRig rig="twoPt" dir="t"/>
              </a:scene3d>
              <a:sp3d prstMaterial="metal">
                <a:bevelT w="0" h="0"/>
              </a:sp3d>
            </c:spPr>
            <c:extLst xmlns:c16r2="http://schemas.microsoft.com/office/drawing/2015/06/chart">
              <c:ext xmlns:c16="http://schemas.microsoft.com/office/drawing/2014/chart" uri="{C3380CC4-5D6E-409C-BE32-E72D297353CC}">
                <c16:uniqueId val="{00000001-E861-46E6-9EC4-22802FA2A9CF}"/>
              </c:ext>
            </c:extLst>
          </c:dPt>
          <c:dPt>
            <c:idx val="1"/>
            <c:bubble3D val="0"/>
            <c:spPr>
              <a:solidFill>
                <a:srgbClr val="DADADA"/>
              </a:solidFill>
              <a:ln w="3179">
                <a:solidFill>
                  <a:schemeClr val="bg1"/>
                </a:solidFill>
              </a:ln>
              <a:effectLst/>
              <a:scene3d>
                <a:camera prst="orthographicFront"/>
                <a:lightRig rig="twoPt" dir="t"/>
              </a:scene3d>
              <a:sp3d prstMaterial="metal">
                <a:bevelT w="0" h="0"/>
              </a:sp3d>
            </c:spPr>
            <c:extLst xmlns:c16r2="http://schemas.microsoft.com/office/drawing/2015/06/chart">
              <c:ext xmlns:c16="http://schemas.microsoft.com/office/drawing/2014/chart" uri="{C3380CC4-5D6E-409C-BE32-E72D297353CC}">
                <c16:uniqueId val="{00000003-E861-46E6-9EC4-22802FA2A9CF}"/>
              </c:ext>
            </c:extLst>
          </c:dPt>
          <c:cat>
            <c:strRef>
              <c:f>Sheet1!$A$2:$A$3</c:f>
              <c:strCache>
                <c:ptCount val="2"/>
                <c:pt idx="0">
                  <c:v>Value 01</c:v>
                </c:pt>
                <c:pt idx="1">
                  <c:v>Value 02</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E861-46E6-9EC4-22802FA2A9CF}"/>
            </c:ext>
          </c:extLst>
        </c:ser>
        <c:dLbls>
          <c:showLegendKey val="0"/>
          <c:showVal val="0"/>
          <c:showCatName val="0"/>
          <c:showSerName val="0"/>
          <c:showPercent val="0"/>
          <c:showBubbleSize val="0"/>
          <c:showLeaderLines val="1"/>
        </c:dLbls>
        <c:firstSliceAng val="0"/>
      </c:pieChart>
      <c:spPr>
        <a:noFill/>
        <a:ln w="25428">
          <a:noFill/>
        </a:ln>
      </c:spPr>
    </c:plotArea>
    <c:plotVisOnly val="1"/>
    <c:dispBlanksAs val="gap"/>
    <c:showDLblsOverMax val="0"/>
  </c:chart>
  <c:spPr>
    <a:ln>
      <a:noFill/>
    </a:ln>
    <a:effectLst/>
  </c:spPr>
  <c:txPr>
    <a:bodyPr/>
    <a:lstStyle/>
    <a:p>
      <a:pPr>
        <a:defRPr sz="1802"/>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140271078952785E-2"/>
          <c:y val="4.0612605760348544E-2"/>
          <c:w val="0.81571920282417054"/>
          <c:h val="0.91877478847930294"/>
        </c:manualLayout>
      </c:layout>
      <c:pieChart>
        <c:varyColors val="1"/>
        <c:ser>
          <c:idx val="0"/>
          <c:order val="0"/>
          <c:tx>
            <c:strRef>
              <c:f>Sheet1!$B$1</c:f>
              <c:strCache>
                <c:ptCount val="1"/>
                <c:pt idx="0">
                  <c:v>판매</c:v>
                </c:pt>
              </c:strCache>
            </c:strRef>
          </c:tx>
          <c:spPr>
            <a:solidFill>
              <a:srgbClr val="DADADA"/>
            </a:solidFill>
            <a:ln w="3179">
              <a:solidFill>
                <a:schemeClr val="bg1"/>
              </a:solidFill>
            </a:ln>
            <a:effectLst/>
            <a:scene3d>
              <a:camera prst="orthographicFront"/>
              <a:lightRig rig="twoPt" dir="t"/>
            </a:scene3d>
            <a:sp3d prstMaterial="metal">
              <a:bevelT w="0" h="0"/>
            </a:sp3d>
          </c:spPr>
          <c:dPt>
            <c:idx val="0"/>
            <c:bubble3D val="0"/>
            <c:spPr>
              <a:solidFill>
                <a:srgbClr val="B5F3FE"/>
              </a:solidFill>
              <a:ln w="3179">
                <a:solidFill>
                  <a:schemeClr val="bg1"/>
                </a:solidFill>
              </a:ln>
              <a:effectLst/>
              <a:scene3d>
                <a:camera prst="orthographicFront"/>
                <a:lightRig rig="twoPt" dir="t"/>
              </a:scene3d>
              <a:sp3d prstMaterial="metal">
                <a:bevelT w="0" h="0"/>
              </a:sp3d>
            </c:spPr>
            <c:extLst xmlns:c16r2="http://schemas.microsoft.com/office/drawing/2015/06/chart">
              <c:ext xmlns:c16="http://schemas.microsoft.com/office/drawing/2014/chart" uri="{C3380CC4-5D6E-409C-BE32-E72D297353CC}">
                <c16:uniqueId val="{00000001-4824-41BC-8DB5-364F947A9C03}"/>
              </c:ext>
            </c:extLst>
          </c:dPt>
          <c:dPt>
            <c:idx val="1"/>
            <c:bubble3D val="0"/>
            <c:extLst xmlns:c16r2="http://schemas.microsoft.com/office/drawing/2015/06/chart">
              <c:ext xmlns:c16="http://schemas.microsoft.com/office/drawing/2014/chart" uri="{C3380CC4-5D6E-409C-BE32-E72D297353CC}">
                <c16:uniqueId val="{00000003-4824-41BC-8DB5-364F947A9C03}"/>
              </c:ext>
            </c:extLst>
          </c:dPt>
          <c:cat>
            <c:strRef>
              <c:f>Sheet1!$A$2:$A$3</c:f>
              <c:strCache>
                <c:ptCount val="2"/>
                <c:pt idx="0">
                  <c:v>Value 01</c:v>
                </c:pt>
                <c:pt idx="1">
                  <c:v>Value 02</c:v>
                </c:pt>
              </c:strCache>
            </c:strRef>
          </c:cat>
          <c:val>
            <c:numRef>
              <c:f>Sheet1!$B$2:$B$3</c:f>
              <c:numCache>
                <c:formatCode>General</c:formatCode>
                <c:ptCount val="2"/>
                <c:pt idx="0">
                  <c:v>40</c:v>
                </c:pt>
                <c:pt idx="1">
                  <c:v>60</c:v>
                </c:pt>
              </c:numCache>
            </c:numRef>
          </c:val>
          <c:extLst xmlns:c16r2="http://schemas.microsoft.com/office/drawing/2015/06/chart">
            <c:ext xmlns:c16="http://schemas.microsoft.com/office/drawing/2014/chart" uri="{C3380CC4-5D6E-409C-BE32-E72D297353CC}">
              <c16:uniqueId val="{00000004-4824-41BC-8DB5-364F947A9C03}"/>
            </c:ext>
          </c:extLst>
        </c:ser>
        <c:dLbls>
          <c:showLegendKey val="0"/>
          <c:showVal val="0"/>
          <c:showCatName val="0"/>
          <c:showSerName val="0"/>
          <c:showPercent val="0"/>
          <c:showBubbleSize val="0"/>
          <c:showLeaderLines val="1"/>
        </c:dLbls>
        <c:firstSliceAng val="0"/>
      </c:pieChart>
      <c:spPr>
        <a:noFill/>
        <a:ln w="25428">
          <a:noFill/>
        </a:ln>
      </c:spPr>
    </c:plotArea>
    <c:plotVisOnly val="1"/>
    <c:dispBlanksAs val="gap"/>
    <c:showDLblsOverMax val="0"/>
  </c:chart>
  <c:spPr>
    <a:ln>
      <a:noFill/>
    </a:ln>
    <a:effectLst/>
  </c:spPr>
  <c:txPr>
    <a:bodyPr/>
    <a:lstStyle/>
    <a:p>
      <a:pPr>
        <a:defRPr sz="1802"/>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140271078952785E-2"/>
          <c:y val="4.0612605760348544E-2"/>
          <c:w val="0.81571920282417054"/>
          <c:h val="0.91877478847930294"/>
        </c:manualLayout>
      </c:layout>
      <c:pieChart>
        <c:varyColors val="1"/>
        <c:ser>
          <c:idx val="0"/>
          <c:order val="0"/>
          <c:tx>
            <c:strRef>
              <c:f>Sheet1!$B$1</c:f>
              <c:strCache>
                <c:ptCount val="1"/>
                <c:pt idx="0">
                  <c:v>판매</c:v>
                </c:pt>
              </c:strCache>
            </c:strRef>
          </c:tx>
          <c:spPr>
            <a:solidFill>
              <a:schemeClr val="bg1">
                <a:lumMod val="85000"/>
              </a:schemeClr>
            </a:solidFill>
            <a:ln w="3179">
              <a:solidFill>
                <a:schemeClr val="bg1"/>
              </a:solidFill>
            </a:ln>
            <a:effectLst/>
            <a:scene3d>
              <a:camera prst="orthographicFront"/>
              <a:lightRig rig="twoPt" dir="t"/>
            </a:scene3d>
            <a:sp3d prstMaterial="metal">
              <a:bevelT w="0" h="0"/>
            </a:sp3d>
          </c:spPr>
          <c:dPt>
            <c:idx val="0"/>
            <c:bubble3D val="0"/>
            <c:spPr>
              <a:solidFill>
                <a:srgbClr val="FAEE2B"/>
              </a:solidFill>
              <a:ln w="3179">
                <a:solidFill>
                  <a:schemeClr val="bg1"/>
                </a:solidFill>
              </a:ln>
              <a:effectLst/>
              <a:scene3d>
                <a:camera prst="orthographicFront"/>
                <a:lightRig rig="twoPt" dir="t"/>
              </a:scene3d>
              <a:sp3d prstMaterial="metal">
                <a:bevelT w="0" h="0"/>
              </a:sp3d>
            </c:spPr>
            <c:extLst xmlns:c16r2="http://schemas.microsoft.com/office/drawing/2015/06/chart">
              <c:ext xmlns:c16="http://schemas.microsoft.com/office/drawing/2014/chart" uri="{C3380CC4-5D6E-409C-BE32-E72D297353CC}">
                <c16:uniqueId val="{00000001-0767-4A1B-84AF-638588EC4D07}"/>
              </c:ext>
            </c:extLst>
          </c:dPt>
          <c:dPt>
            <c:idx val="1"/>
            <c:bubble3D val="0"/>
            <c:extLst xmlns:c16r2="http://schemas.microsoft.com/office/drawing/2015/06/chart">
              <c:ext xmlns:c16="http://schemas.microsoft.com/office/drawing/2014/chart" uri="{C3380CC4-5D6E-409C-BE32-E72D297353CC}">
                <c16:uniqueId val="{00000002-0767-4A1B-84AF-638588EC4D07}"/>
              </c:ext>
            </c:extLst>
          </c:dPt>
          <c:cat>
            <c:strRef>
              <c:f>Sheet1!$A$2:$A$3</c:f>
              <c:strCache>
                <c:ptCount val="2"/>
                <c:pt idx="0">
                  <c:v>Value 01</c:v>
                </c:pt>
                <c:pt idx="1">
                  <c:v>Value 02</c:v>
                </c:pt>
              </c:strCache>
            </c:strRef>
          </c:cat>
          <c:val>
            <c:numRef>
              <c:f>Sheet1!$B$2:$B$3</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3-0767-4A1B-84AF-638588EC4D07}"/>
            </c:ext>
          </c:extLst>
        </c:ser>
        <c:dLbls>
          <c:showLegendKey val="0"/>
          <c:showVal val="0"/>
          <c:showCatName val="0"/>
          <c:showSerName val="0"/>
          <c:showPercent val="0"/>
          <c:showBubbleSize val="0"/>
          <c:showLeaderLines val="1"/>
        </c:dLbls>
        <c:firstSliceAng val="0"/>
      </c:pieChart>
      <c:spPr>
        <a:noFill/>
        <a:ln w="25428">
          <a:noFill/>
        </a:ln>
      </c:spPr>
    </c:plotArea>
    <c:plotVisOnly val="1"/>
    <c:dispBlanksAs val="gap"/>
    <c:showDLblsOverMax val="0"/>
  </c:chart>
  <c:spPr>
    <a:ln>
      <a:noFill/>
    </a:ln>
    <a:effectLst/>
  </c:spPr>
  <c:txPr>
    <a:bodyPr/>
    <a:lstStyle/>
    <a:p>
      <a:pPr>
        <a:defRPr sz="1802"/>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Sheet1!$B$1</c:f>
              <c:strCache>
                <c:ptCount val="1"/>
                <c:pt idx="0">
                  <c:v>계열 1</c:v>
                </c:pt>
              </c:strCache>
            </c:strRef>
          </c:tx>
          <c:spPr>
            <a:solidFill>
              <a:srgbClr val="B5F3FE"/>
            </a:solidFill>
            <a:ln>
              <a:solidFill>
                <a:schemeClr val="bg1"/>
              </a:solidFill>
            </a:ln>
          </c:spPr>
          <c:invertIfNegative val="0"/>
          <c:dLbls>
            <c:spPr>
              <a:noFill/>
              <a:ln>
                <a:noFill/>
              </a:ln>
              <a:effectLst/>
            </c:spPr>
            <c:txPr>
              <a:bodyPr/>
              <a:lstStyle/>
              <a:p>
                <a:pPr>
                  <a:defRPr sz="1100" b="1">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ABB-477E-A539-9D6F37F858C6}"/>
            </c:ext>
          </c:extLst>
        </c:ser>
        <c:ser>
          <c:idx val="1"/>
          <c:order val="1"/>
          <c:tx>
            <c:strRef>
              <c:f>Sheet1!$C$1</c:f>
              <c:strCache>
                <c:ptCount val="1"/>
                <c:pt idx="0">
                  <c:v>계열 2</c:v>
                </c:pt>
              </c:strCache>
            </c:strRef>
          </c:tx>
          <c:spPr>
            <a:solidFill>
              <a:srgbClr val="DADADA"/>
            </a:solidFill>
            <a:ln>
              <a:solidFill>
                <a:schemeClr val="bg1"/>
              </a:solidFill>
            </a:ln>
          </c:spPr>
          <c:invertIfNegative val="0"/>
          <c:dLbls>
            <c:spPr>
              <a:noFill/>
              <a:ln>
                <a:noFill/>
              </a:ln>
              <a:effectLst/>
            </c:spPr>
            <c:txPr>
              <a:bodyPr/>
              <a:lstStyle/>
              <a:p>
                <a:pPr>
                  <a:defRPr sz="1100" b="1">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ABB-477E-A539-9D6F37F858C6}"/>
            </c:ext>
          </c:extLst>
        </c:ser>
        <c:ser>
          <c:idx val="2"/>
          <c:order val="2"/>
          <c:tx>
            <c:strRef>
              <c:f>Sheet1!$D$1</c:f>
              <c:strCache>
                <c:ptCount val="1"/>
                <c:pt idx="0">
                  <c:v>계열 3</c:v>
                </c:pt>
              </c:strCache>
            </c:strRef>
          </c:tx>
          <c:spPr>
            <a:solidFill>
              <a:srgbClr val="FEB5C9"/>
            </a:solidFill>
            <a:ln>
              <a:solidFill>
                <a:schemeClr val="bg1"/>
              </a:solidFill>
            </a:ln>
          </c:spPr>
          <c:invertIfNegative val="0"/>
          <c:dLbls>
            <c:spPr>
              <a:noFill/>
              <a:ln>
                <a:noFill/>
              </a:ln>
              <a:effectLst/>
            </c:spPr>
            <c:txPr>
              <a:bodyPr/>
              <a:lstStyle/>
              <a:p>
                <a:pPr>
                  <a:defRPr sz="1100" b="1">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ABB-477E-A539-9D6F37F858C6}"/>
            </c:ext>
          </c:extLst>
        </c:ser>
        <c:dLbls>
          <c:showLegendKey val="0"/>
          <c:showVal val="0"/>
          <c:showCatName val="0"/>
          <c:showSerName val="0"/>
          <c:showPercent val="0"/>
          <c:showBubbleSize val="0"/>
        </c:dLbls>
        <c:gapWidth val="111"/>
        <c:overlap val="100"/>
        <c:axId val="-1707170800"/>
        <c:axId val="-1707173520"/>
      </c:barChart>
      <c:catAx>
        <c:axId val="-1707170800"/>
        <c:scaling>
          <c:orientation val="minMax"/>
        </c:scaling>
        <c:delete val="0"/>
        <c:axPos val="b"/>
        <c:numFmt formatCode="General" sourceLinked="0"/>
        <c:majorTickMark val="out"/>
        <c:minorTickMark val="none"/>
        <c:tickLblPos val="nextTo"/>
        <c:txPr>
          <a:bodyPr/>
          <a:lstStyle/>
          <a:p>
            <a:pPr>
              <a:defRPr sz="1600" b="1">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1707173520"/>
        <c:crosses val="autoZero"/>
        <c:auto val="1"/>
        <c:lblAlgn val="ctr"/>
        <c:lblOffset val="100"/>
        <c:noMultiLvlLbl val="0"/>
      </c:catAx>
      <c:valAx>
        <c:axId val="-1707173520"/>
        <c:scaling>
          <c:orientation val="minMax"/>
        </c:scaling>
        <c:delete val="0"/>
        <c:axPos val="l"/>
        <c:majorGridlines>
          <c:spPr>
            <a:ln>
              <a:solidFill>
                <a:schemeClr val="bg1">
                  <a:lumMod val="85000"/>
                </a:schemeClr>
              </a:solidFill>
            </a:ln>
          </c:spPr>
        </c:majorGridlines>
        <c:numFmt formatCode="0%" sourceLinked="1"/>
        <c:majorTickMark val="out"/>
        <c:minorTickMark val="none"/>
        <c:tickLblPos val="nextTo"/>
        <c:txPr>
          <a:bodyPr/>
          <a:lstStyle/>
          <a:p>
            <a:pPr>
              <a:defRPr sz="7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1707170800"/>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88117685434253E-2"/>
          <c:y val="6.2868563861713911E-2"/>
          <c:w val="0.95357410517185859"/>
          <c:h val="0.84287438044144125"/>
        </c:manualLayout>
      </c:layout>
      <c:barChart>
        <c:barDir val="bar"/>
        <c:grouping val="clustered"/>
        <c:varyColors val="0"/>
        <c:ser>
          <c:idx val="0"/>
          <c:order val="0"/>
          <c:tx>
            <c:strRef>
              <c:f>Sheet1!$B$1</c:f>
              <c:strCache>
                <c:ptCount val="1"/>
                <c:pt idx="0">
                  <c:v>계열 1</c:v>
                </c:pt>
              </c:strCache>
            </c:strRef>
          </c:tx>
          <c:spPr>
            <a:solidFill>
              <a:schemeClr val="tx1">
                <a:lumMod val="75000"/>
                <a:lumOff val="25000"/>
              </a:schemeClr>
            </a:solidFill>
            <a:ln w="3176">
              <a:noFill/>
            </a:ln>
            <a:effectLst/>
            <a:scene3d>
              <a:camera prst="orthographicFront"/>
              <a:lightRig rig="threePt" dir="t"/>
            </a:scene3d>
            <a:sp3d prstMaterial="softEdge">
              <a:bevelT w="0" h="0"/>
            </a:sp3d>
          </c:spPr>
          <c:invertIfNegative val="0"/>
          <c:dPt>
            <c:idx val="1"/>
            <c:invertIfNegative val="0"/>
            <c:bubble3D val="0"/>
            <c:spPr>
              <a:solidFill>
                <a:srgbClr val="FFC000"/>
              </a:solidFill>
              <a:ln w="3176">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3625-4CC5-8D3B-0288648C2363}"/>
              </c:ext>
            </c:extLst>
          </c:dPt>
          <c:dPt>
            <c:idx val="2"/>
            <c:invertIfNegative val="0"/>
            <c:bubble3D val="0"/>
            <c:spPr>
              <a:solidFill>
                <a:sysClr val="windowText" lastClr="000000">
                  <a:lumMod val="50000"/>
                  <a:lumOff val="50000"/>
                </a:sysClr>
              </a:solidFill>
              <a:ln w="3176">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0-5842-4BD7-84F6-F837C1286FC4}"/>
              </c:ext>
            </c:extLst>
          </c:dPt>
          <c:dPt>
            <c:idx val="3"/>
            <c:invertIfNegative val="0"/>
            <c:bubble3D val="0"/>
            <c:spPr>
              <a:solidFill>
                <a:srgbClr val="82ACB8"/>
              </a:solidFill>
              <a:ln w="3176">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2-3625-4CC5-8D3B-0288648C2363}"/>
              </c:ext>
            </c:extLst>
          </c:dPt>
          <c:dPt>
            <c:idx val="4"/>
            <c:invertIfNegative val="0"/>
            <c:bubble3D val="0"/>
            <c:spPr>
              <a:solidFill>
                <a:srgbClr val="AD7E8E"/>
              </a:solidFill>
              <a:ln w="3176">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4-3625-4CC5-8D3B-0288648C2363}"/>
              </c:ext>
            </c:extLst>
          </c:dPt>
          <c:dPt>
            <c:idx val="5"/>
            <c:invertIfNegative val="0"/>
            <c:bubble3D val="0"/>
            <c:extLst xmlns:c16r2="http://schemas.microsoft.com/office/drawing/2015/06/chart">
              <c:ext xmlns:c16="http://schemas.microsoft.com/office/drawing/2014/chart" uri="{C3380CC4-5D6E-409C-BE32-E72D297353CC}">
                <c16:uniqueId val="{00000005-3625-4CC5-8D3B-0288648C2363}"/>
              </c:ext>
            </c:extLst>
          </c:dPt>
          <c:dPt>
            <c:idx val="6"/>
            <c:invertIfNegative val="0"/>
            <c:bubble3D val="0"/>
            <c:extLst xmlns:c16r2="http://schemas.microsoft.com/office/drawing/2015/06/chart">
              <c:ext xmlns:c16="http://schemas.microsoft.com/office/drawing/2014/chart" uri="{C3380CC4-5D6E-409C-BE32-E72D297353CC}">
                <c16:uniqueId val="{00000006-3625-4CC5-8D3B-0288648C2363}"/>
              </c:ext>
            </c:extLst>
          </c:dPt>
          <c:dPt>
            <c:idx val="7"/>
            <c:invertIfNegative val="0"/>
            <c:bubble3D val="0"/>
            <c:extLst xmlns:c16r2="http://schemas.microsoft.com/office/drawing/2015/06/chart">
              <c:ext xmlns:c16="http://schemas.microsoft.com/office/drawing/2014/chart" uri="{C3380CC4-5D6E-409C-BE32-E72D297353CC}">
                <c16:uniqueId val="{00000007-3625-4CC5-8D3B-0288648C2363}"/>
              </c:ext>
            </c:extLst>
          </c:dPt>
          <c:dPt>
            <c:idx val="13"/>
            <c:invertIfNegative val="0"/>
            <c:bubble3D val="0"/>
            <c:extLst xmlns:c16r2="http://schemas.microsoft.com/office/drawing/2015/06/chart">
              <c:ext xmlns:c16="http://schemas.microsoft.com/office/drawing/2014/chart" uri="{C3380CC4-5D6E-409C-BE32-E72D297353CC}">
                <c16:uniqueId val="{00000008-3625-4CC5-8D3B-0288648C2363}"/>
              </c:ext>
            </c:extLst>
          </c:dPt>
          <c:dLbls>
            <c:spPr>
              <a:noFill/>
              <a:ln>
                <a:noFill/>
              </a:ln>
              <a:effectLst/>
            </c:spPr>
            <c:txPr>
              <a:bodyPr/>
              <a:lstStyle/>
              <a:p>
                <a:pPr>
                  <a:defRPr sz="1100" b="1">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extLst xmlns:c16r2="http://schemas.microsoft.com/office/drawing/2015/06/chart">
            <c:ext xmlns:c16="http://schemas.microsoft.com/office/drawing/2014/chart" uri="{C3380CC4-5D6E-409C-BE32-E72D297353CC}">
              <c16:uniqueId val="{00000009-3625-4CC5-8D3B-0288648C2363}"/>
            </c:ext>
          </c:extLst>
        </c:ser>
        <c:dLbls>
          <c:showLegendKey val="0"/>
          <c:showVal val="0"/>
          <c:showCatName val="0"/>
          <c:showSerName val="0"/>
          <c:showPercent val="0"/>
          <c:showBubbleSize val="0"/>
        </c:dLbls>
        <c:gapWidth val="80"/>
        <c:axId val="-1947783760"/>
        <c:axId val="-1947791376"/>
      </c:barChart>
      <c:catAx>
        <c:axId val="-1947783760"/>
        <c:scaling>
          <c:orientation val="minMax"/>
        </c:scaling>
        <c:delete val="1"/>
        <c:axPos val="l"/>
        <c:numFmt formatCode="General" sourceLinked="0"/>
        <c:majorTickMark val="out"/>
        <c:minorTickMark val="none"/>
        <c:tickLblPos val="nextTo"/>
        <c:crossAx val="-1947791376"/>
        <c:crosses val="autoZero"/>
        <c:auto val="1"/>
        <c:lblAlgn val="ctr"/>
        <c:lblOffset val="100"/>
        <c:noMultiLvlLbl val="0"/>
      </c:catAx>
      <c:valAx>
        <c:axId val="-1947791376"/>
        <c:scaling>
          <c:orientation val="minMax"/>
          <c:max val="100"/>
        </c:scaling>
        <c:delete val="0"/>
        <c:axPos val="b"/>
        <c:majorGridlines>
          <c:spPr>
            <a:ln w="3176">
              <a:solidFill>
                <a:schemeClr val="bg1">
                  <a:lumMod val="75000"/>
                </a:schemeClr>
              </a:solidFill>
            </a:ln>
          </c:spPr>
        </c:majorGridlines>
        <c:numFmt formatCode="General" sourceLinked="1"/>
        <c:majorTickMark val="out"/>
        <c:minorTickMark val="none"/>
        <c:tickLblPos val="nextTo"/>
        <c:spPr>
          <a:ln w="3176">
            <a:solidFill>
              <a:schemeClr val="tx1">
                <a:lumMod val="85000"/>
                <a:lumOff val="15000"/>
              </a:schemeClr>
            </a:solidFill>
          </a:ln>
        </c:spPr>
        <c:txPr>
          <a:bodyPr/>
          <a:lstStyle/>
          <a:p>
            <a:pPr>
              <a:defRPr sz="1200" baseline="0">
                <a:solidFill>
                  <a:schemeClr val="tx1">
                    <a:lumMod val="85000"/>
                    <a:lumOff val="15000"/>
                  </a:schemeClr>
                </a:solidFill>
                <a:latin typeface="Tahoma" pitchFamily="34" charset="0"/>
                <a:ea typeface="Tahoma" pitchFamily="34" charset="0"/>
                <a:cs typeface="Tahoma" pitchFamily="34" charset="0"/>
              </a:defRPr>
            </a:pPr>
            <a:endParaRPr lang="zh-CN"/>
          </a:p>
        </c:txPr>
        <c:crossAx val="-1947783760"/>
        <c:crosses val="autoZero"/>
        <c:crossBetween val="between"/>
      </c:valAx>
      <c:spPr>
        <a:noFill/>
        <a:ln w="25407">
          <a:noFill/>
        </a:ln>
      </c:spPr>
    </c:plotArea>
    <c:plotVisOnly val="1"/>
    <c:dispBlanksAs val="gap"/>
    <c:showDLblsOverMax val="0"/>
  </c:chart>
  <c:spPr>
    <a:scene3d>
      <a:camera prst="orthographicFront"/>
      <a:lightRig rig="threePt" dir="t"/>
    </a:scene3d>
  </c:spPr>
  <c:txPr>
    <a:bodyPr/>
    <a:lstStyle/>
    <a:p>
      <a:pPr>
        <a:defRPr sz="1800"/>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716080981767207E-2"/>
          <c:y val="0.11990395215022862"/>
          <c:w val="0.93853345321144932"/>
          <c:h val="0.77449170776896559"/>
        </c:manualLayout>
      </c:layout>
      <c:lineChart>
        <c:grouping val="standard"/>
        <c:varyColors val="0"/>
        <c:ser>
          <c:idx val="0"/>
          <c:order val="0"/>
          <c:tx>
            <c:strRef>
              <c:f>Sheet1!$B$1</c:f>
              <c:strCache>
                <c:ptCount val="1"/>
                <c:pt idx="0">
                  <c:v>계열 1</c:v>
                </c:pt>
              </c:strCache>
            </c:strRef>
          </c:tx>
          <c:spPr>
            <a:ln w="38100">
              <a:solidFill>
                <a:srgbClr val="FEB5C9"/>
              </a:solidFill>
            </a:ln>
            <a:effectLst/>
          </c:spPr>
          <c:marker>
            <c:symbol val="none"/>
          </c:marker>
          <c:dPt>
            <c:idx val="3"/>
            <c:bubble3D val="0"/>
            <c:extLst xmlns:c16r2="http://schemas.microsoft.com/office/drawing/2015/06/chart">
              <c:ext xmlns:c16="http://schemas.microsoft.com/office/drawing/2014/chart" uri="{C3380CC4-5D6E-409C-BE32-E72D297353CC}">
                <c16:uniqueId val="{00000000-2F74-4437-9291-7EDEC384A781}"/>
              </c:ext>
            </c:extLst>
          </c:dPt>
          <c:dPt>
            <c:idx val="4"/>
            <c:bubble3D val="0"/>
            <c:extLst xmlns:c16r2="http://schemas.microsoft.com/office/drawing/2015/06/chart">
              <c:ext xmlns:c16="http://schemas.microsoft.com/office/drawing/2014/chart" uri="{C3380CC4-5D6E-409C-BE32-E72D297353CC}">
                <c16:uniqueId val="{00000001-2F74-4437-9291-7EDEC384A781}"/>
              </c:ext>
            </c:extLst>
          </c:dPt>
          <c:dPt>
            <c:idx val="5"/>
            <c:bubble3D val="0"/>
            <c:extLst xmlns:c16r2="http://schemas.microsoft.com/office/drawing/2015/06/chart">
              <c:ext xmlns:c16="http://schemas.microsoft.com/office/drawing/2014/chart" uri="{C3380CC4-5D6E-409C-BE32-E72D297353CC}">
                <c16:uniqueId val="{00000002-2F74-4437-9291-7EDEC384A781}"/>
              </c:ext>
            </c:extLst>
          </c:dPt>
          <c:dPt>
            <c:idx val="6"/>
            <c:bubble3D val="0"/>
            <c:extLst xmlns:c16r2="http://schemas.microsoft.com/office/drawing/2015/06/chart">
              <c:ext xmlns:c16="http://schemas.microsoft.com/office/drawing/2014/chart" uri="{C3380CC4-5D6E-409C-BE32-E72D297353CC}">
                <c16:uniqueId val="{00000003-2F74-4437-9291-7EDEC384A781}"/>
              </c:ext>
            </c:extLst>
          </c:dPt>
          <c:dPt>
            <c:idx val="7"/>
            <c:bubble3D val="0"/>
            <c:extLst xmlns:c16r2="http://schemas.microsoft.com/office/drawing/2015/06/chart">
              <c:ext xmlns:c16="http://schemas.microsoft.com/office/drawing/2014/chart" uri="{C3380CC4-5D6E-409C-BE32-E72D297353CC}">
                <c16:uniqueId val="{00000004-2F74-4437-9291-7EDEC384A781}"/>
              </c:ext>
            </c:extLst>
          </c:dPt>
          <c:dPt>
            <c:idx val="13"/>
            <c:bubble3D val="0"/>
            <c:extLst xmlns:c16r2="http://schemas.microsoft.com/office/drawing/2015/06/chart">
              <c:ext xmlns:c16="http://schemas.microsoft.com/office/drawing/2014/chart" uri="{C3380CC4-5D6E-409C-BE32-E72D297353CC}">
                <c16:uniqueId val="{00000005-2F74-4437-9291-7EDEC384A781}"/>
              </c:ext>
            </c:extLst>
          </c:dPt>
          <c:dLbls>
            <c:dLbl>
              <c:idx val="0"/>
              <c:layout>
                <c:manualLayout>
                  <c:x val="-2.3294060525515577E-2"/>
                  <c:y val="-6.8837026442813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2F74-4437-9291-7EDEC384A781}"/>
                </c:ext>
                <c:ext xmlns:c15="http://schemas.microsoft.com/office/drawing/2012/chart" uri="{CE6537A1-D6FC-4f65-9D91-7224C49458BB}"/>
              </c:extLst>
            </c:dLbl>
            <c:dLbl>
              <c:idx val="1"/>
              <c:layout>
                <c:manualLayout>
                  <c:x val="-1.4974753194974299E-2"/>
                  <c:y val="5.048048605806303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F74-4437-9291-7EDEC384A781}"/>
                </c:ext>
                <c:ext xmlns:c15="http://schemas.microsoft.com/office/drawing/2012/chart" uri="{CE6537A1-D6FC-4f65-9D91-7224C49458BB}"/>
              </c:extLst>
            </c:dLbl>
            <c:dLbl>
              <c:idx val="2"/>
              <c:layout>
                <c:manualLayout>
                  <c:x val="0"/>
                  <c:y val="2.687810209276712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2F74-4437-9291-7EDEC384A781}"/>
                </c:ext>
                <c:ext xmlns:c15="http://schemas.microsoft.com/office/drawing/2012/chart" uri="{CE6537A1-D6FC-4f65-9D91-7224C49458BB}"/>
              </c:extLst>
            </c:dLbl>
            <c:dLbl>
              <c:idx val="3"/>
              <c:layout>
                <c:manualLayout>
                  <c:x val="-3.3277229322165112E-2"/>
                  <c:y val="-4.589135096187548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F74-4437-9291-7EDEC384A781}"/>
                </c:ext>
                <c:ext xmlns:c15="http://schemas.microsoft.com/office/drawing/2012/chart" uri="{CE6537A1-D6FC-4f65-9D91-7224C49458BB}"/>
              </c:extLst>
            </c:dLbl>
            <c:dLbl>
              <c:idx val="4"/>
              <c:layout>
                <c:manualLayout>
                  <c:x val="-4.9915843983247667E-3"/>
                  <c:y val="3.212394567331284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F74-4437-9291-7EDEC384A781}"/>
                </c:ext>
                <c:ext xmlns:c15="http://schemas.microsoft.com/office/drawing/2012/chart" uri="{CE6537A1-D6FC-4f65-9D91-7224C49458BB}"/>
              </c:extLst>
            </c:dLbl>
            <c:dLbl>
              <c:idx val="5"/>
              <c:layout>
                <c:manualLayout>
                  <c:x val="-2.2584120071001228E-2"/>
                  <c:y val="-9.554521389924002E-2"/>
                </c:manualLayout>
              </c:layout>
              <c:spPr/>
              <c:txPr>
                <a:bodyPr/>
                <a:lstStyle/>
                <a:p>
                  <a:pPr>
                    <a:defRPr sz="20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F74-4437-9291-7EDEC384A781}"/>
                </c:ext>
                <c:ext xmlns:c15="http://schemas.microsoft.com/office/drawing/2012/chart" uri="{CE6537A1-D6FC-4f65-9D91-7224C49458BB}"/>
              </c:extLst>
            </c:dLbl>
            <c:dLbl>
              <c:idx val="6"/>
              <c:layout>
                <c:manualLayout>
                  <c:x val="-4.9915843983247667E-3"/>
                  <c:y val="-3.212394567331284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F74-4437-9291-7EDEC384A781}"/>
                </c:ext>
                <c:ext xmlns:c15="http://schemas.microsoft.com/office/drawing/2012/chart" uri="{CE6537A1-D6FC-4f65-9D91-7224C49458BB}"/>
              </c:extLst>
            </c:dLbl>
            <c:dLbl>
              <c:idx val="7"/>
              <c:layout>
                <c:manualLayout>
                  <c:x val="-3.327722932216511E-3"/>
                  <c:y val="-2.753481057712529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F74-4437-9291-7EDEC384A781}"/>
                </c:ext>
                <c:ext xmlns:c15="http://schemas.microsoft.com/office/drawing/2012/chart" uri="{CE6537A1-D6FC-4f65-9D91-7224C49458BB}"/>
              </c:extLst>
            </c:dLbl>
            <c:dLbl>
              <c:idx val="9"/>
              <c:layout>
                <c:manualLayout>
                  <c:x val="-2.8898731408561195E-4"/>
                  <c:y val="-1.9367182848193845E-2"/>
                </c:manualLayout>
              </c:layout>
              <c:spPr/>
              <c:txPr>
                <a:bodyPr/>
                <a:lstStyle/>
                <a:p>
                  <a:pPr>
                    <a:defRPr sz="1600" b="0">
                      <a:solidFill>
                        <a:srgbClr val="AD7E8E"/>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2F74-4437-9291-7EDEC384A781}"/>
                </c:ext>
                <c:ext xmlns:c15="http://schemas.microsoft.com/office/drawing/2012/chart" uri="{CE6537A1-D6FC-4f65-9D91-7224C49458BB}"/>
              </c:extLst>
            </c:dLbl>
            <c:spPr>
              <a:noFill/>
              <a:ln>
                <a:noFill/>
              </a:ln>
              <a:effectLst/>
            </c:spPr>
            <c:txPr>
              <a:bodyPr/>
              <a:lstStyle/>
              <a:p>
                <a:pPr>
                  <a:defRPr sz="1600">
                    <a:solidFill>
                      <a:srgbClr val="AD7E8E"/>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85</c:v>
                </c:pt>
              </c:numCache>
            </c:numRef>
          </c:val>
          <c:smooth val="0"/>
          <c:extLst xmlns:c16r2="http://schemas.microsoft.com/office/drawing/2015/06/chart">
            <c:ext xmlns:c16="http://schemas.microsoft.com/office/drawing/2014/chart" uri="{C3380CC4-5D6E-409C-BE32-E72D297353CC}">
              <c16:uniqueId val="{0000000A-2F74-4437-9291-7EDEC384A781}"/>
            </c:ext>
          </c:extLst>
        </c:ser>
        <c:ser>
          <c:idx val="1"/>
          <c:order val="1"/>
          <c:tx>
            <c:strRef>
              <c:f>Sheet1!$C$1</c:f>
              <c:strCache>
                <c:ptCount val="1"/>
                <c:pt idx="0">
                  <c:v>계열 2</c:v>
                </c:pt>
              </c:strCache>
            </c:strRef>
          </c:tx>
          <c:spPr>
            <a:ln w="9525">
              <a:solidFill>
                <a:srgbClr val="82ACB8"/>
              </a:solidFill>
            </a:ln>
          </c:spPr>
          <c:marker>
            <c:symbol val="none"/>
          </c:marker>
          <c:dLbls>
            <c:dLbl>
              <c:idx val="0"/>
              <c:layout>
                <c:manualLayout>
                  <c:x val="-2.3294060525515577E-2"/>
                  <c:y val="4.58913509618755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2F74-4437-9291-7EDEC384A781}"/>
                </c:ext>
                <c:ext xmlns:c15="http://schemas.microsoft.com/office/drawing/2012/chart" uri="{CE6537A1-D6FC-4f65-9D91-7224C49458BB}"/>
              </c:extLst>
            </c:dLbl>
            <c:dLbl>
              <c:idx val="1"/>
              <c:layout>
                <c:manualLayout>
                  <c:x val="-2.8285644923840343E-2"/>
                  <c:y val="-3.671308076950038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2F74-4437-9291-7EDEC384A781}"/>
                </c:ext>
                <c:ext xmlns:c15="http://schemas.microsoft.com/office/drawing/2012/chart" uri="{CE6537A1-D6FC-4f65-9D91-7224C49458BB}"/>
              </c:extLst>
            </c:dLbl>
            <c:dLbl>
              <c:idx val="2"/>
              <c:layout>
                <c:manualLayout>
                  <c:x val="-2.2831298211774476E-2"/>
                  <c:y val="-6.76532411604906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2F74-4437-9291-7EDEC384A781}"/>
                </c:ext>
                <c:ext xmlns:c15="http://schemas.microsoft.com/office/drawing/2012/chart" uri="{CE6537A1-D6FC-4f65-9D91-7224C49458BB}"/>
              </c:extLst>
            </c:dLbl>
            <c:dLbl>
              <c:idx val="4"/>
              <c:layout>
                <c:manualLayout>
                  <c:x val="-2.4413040412077813E-2"/>
                  <c:y val="7.9958099247352241E-2"/>
                </c:manualLayout>
              </c:layout>
              <c:spPr/>
              <c:txPr>
                <a:bodyPr/>
                <a:lstStyle/>
                <a:p>
                  <a:pPr>
                    <a:defRPr sz="18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2F74-4437-9291-7EDEC384A781}"/>
                </c:ext>
                <c:ext xmlns:c15="http://schemas.microsoft.com/office/drawing/2012/chart" uri="{CE6537A1-D6FC-4f65-9D91-7224C49458BB}"/>
              </c:extLst>
            </c:dLbl>
            <c:dLbl>
              <c:idx val="5"/>
              <c:layout>
                <c:manualLayout>
                  <c:x val="-2.3836367871959273E-2"/>
                  <c:y val="-5.4023140015120333E-2"/>
                </c:manualLayout>
              </c:layout>
              <c:spPr/>
              <c:txPr>
                <a:bodyPr/>
                <a:lstStyle/>
                <a:p>
                  <a:pPr>
                    <a:defRPr sz="1400" b="0">
                      <a:solidFill>
                        <a:srgbClr val="5C4E48"/>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2F74-4437-9291-7EDEC384A781}"/>
                </c:ext>
                <c:ext xmlns:c15="http://schemas.microsoft.com/office/drawing/2012/chart" uri="{CE6537A1-D6FC-4f65-9D91-7224C49458BB}"/>
              </c:extLst>
            </c:dLbl>
            <c:dLbl>
              <c:idx val="6"/>
              <c:layout>
                <c:manualLayout>
                  <c:x val="-4.9915843983247667E-3"/>
                  <c:y val="-2.294567548093774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2F74-4437-9291-7EDEC384A781}"/>
                </c:ext>
                <c:ext xmlns:c15="http://schemas.microsoft.com/office/drawing/2012/chart" uri="{CE6537A1-D6FC-4f65-9D91-7224C49458BB}"/>
              </c:extLst>
            </c:dLbl>
            <c:dLbl>
              <c:idx val="7"/>
              <c:layout>
                <c:manualLayout>
                  <c:x val="-3.327722932216511E-3"/>
                  <c:y val="-2.753481057712520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2F74-4437-9291-7EDEC384A781}"/>
                </c:ext>
                <c:ext xmlns:c15="http://schemas.microsoft.com/office/drawing/2012/chart" uri="{CE6537A1-D6FC-4f65-9D91-7224C49458BB}"/>
              </c:extLst>
            </c:dLbl>
            <c:dLbl>
              <c:idx val="8"/>
              <c:layout>
                <c:manualLayout>
                  <c:x val="-1.6638614661082556E-2"/>
                  <c:y val="-5.965875625043805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2F74-4437-9291-7EDEC384A781}"/>
                </c:ext>
                <c:ext xmlns:c15="http://schemas.microsoft.com/office/drawing/2012/chart" uri="{CE6537A1-D6FC-4f65-9D91-7224C49458BB}"/>
              </c:extLst>
            </c:dLbl>
            <c:spPr>
              <a:noFill/>
              <a:ln>
                <a:noFill/>
              </a:ln>
              <a:effectLst/>
            </c:spPr>
            <c:txPr>
              <a:bodyPr/>
              <a:lstStyle/>
              <a:p>
                <a:pPr>
                  <a:defRPr sz="1400">
                    <a:solidFill>
                      <a:srgbClr val="5C4E48"/>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Sheet1!$C$2:$C$11</c:f>
              <c:numCache>
                <c:formatCode>General</c:formatCode>
                <c:ptCount val="10"/>
                <c:pt idx="0">
                  <c:v>20</c:v>
                </c:pt>
                <c:pt idx="1">
                  <c:v>25</c:v>
                </c:pt>
                <c:pt idx="2">
                  <c:v>45</c:v>
                </c:pt>
                <c:pt idx="3">
                  <c:v>60</c:v>
                </c:pt>
                <c:pt idx="4">
                  <c:v>30</c:v>
                </c:pt>
                <c:pt idx="5">
                  <c:v>40</c:v>
                </c:pt>
                <c:pt idx="6">
                  <c:v>30</c:v>
                </c:pt>
                <c:pt idx="7">
                  <c:v>20</c:v>
                </c:pt>
                <c:pt idx="8">
                  <c:v>10</c:v>
                </c:pt>
                <c:pt idx="9">
                  <c:v>20</c:v>
                </c:pt>
              </c:numCache>
            </c:numRef>
          </c:val>
          <c:smooth val="0"/>
          <c:extLst xmlns:c16r2="http://schemas.microsoft.com/office/drawing/2015/06/chart">
            <c:ext xmlns:c16="http://schemas.microsoft.com/office/drawing/2014/chart" uri="{C3380CC4-5D6E-409C-BE32-E72D297353CC}">
              <c16:uniqueId val="{00000013-2F74-4437-9291-7EDEC384A781}"/>
            </c:ext>
          </c:extLst>
        </c:ser>
        <c:dLbls>
          <c:showLegendKey val="0"/>
          <c:showVal val="0"/>
          <c:showCatName val="0"/>
          <c:showSerName val="0"/>
          <c:showPercent val="0"/>
          <c:showBubbleSize val="0"/>
        </c:dLbls>
        <c:smooth val="0"/>
        <c:axId val="-1810158144"/>
        <c:axId val="-1810145088"/>
      </c:lineChart>
      <c:catAx>
        <c:axId val="-1810158144"/>
        <c:scaling>
          <c:orientation val="minMax"/>
        </c:scaling>
        <c:delete val="0"/>
        <c:axPos val="b"/>
        <c:majorGridlines>
          <c:spPr>
            <a:ln w="3175">
              <a:solidFill>
                <a:schemeClr val="tx1">
                  <a:lumMod val="75000"/>
                  <a:lumOff val="25000"/>
                </a:schemeClr>
              </a:solidFill>
            </a:ln>
          </c:spPr>
        </c:majorGridlines>
        <c:numFmt formatCode="General" sourceLinked="0"/>
        <c:majorTickMark val="out"/>
        <c:minorTickMark val="none"/>
        <c:tickLblPos val="nextTo"/>
        <c:spPr>
          <a:ln>
            <a:solidFill>
              <a:schemeClr val="tx1">
                <a:lumMod val="65000"/>
                <a:lumOff val="35000"/>
              </a:schemeClr>
            </a:solidFill>
          </a:ln>
        </c:spPr>
        <c:txPr>
          <a:bodyPr/>
          <a:lstStyle/>
          <a:p>
            <a:pPr>
              <a:defRPr sz="1400" b="1" baseline="0">
                <a:solidFill>
                  <a:schemeClr val="tx1">
                    <a:lumMod val="75000"/>
                    <a:lumOff val="25000"/>
                  </a:schemeClr>
                </a:solidFill>
                <a:latin typeface="Tahoma" pitchFamily="34" charset="0"/>
                <a:ea typeface="Tahoma" pitchFamily="34" charset="0"/>
                <a:cs typeface="Tahoma" pitchFamily="34" charset="0"/>
              </a:defRPr>
            </a:pPr>
            <a:endParaRPr lang="zh-CN"/>
          </a:p>
        </c:txPr>
        <c:crossAx val="-1810145088"/>
        <c:crosses val="autoZero"/>
        <c:auto val="1"/>
        <c:lblAlgn val="ctr"/>
        <c:lblOffset val="100"/>
        <c:noMultiLvlLbl val="0"/>
      </c:catAx>
      <c:valAx>
        <c:axId val="-1810145088"/>
        <c:scaling>
          <c:orientation val="minMax"/>
        </c:scaling>
        <c:delete val="0"/>
        <c:axPos val="l"/>
        <c:numFmt formatCode="General" sourceLinked="1"/>
        <c:majorTickMark val="out"/>
        <c:minorTickMark val="none"/>
        <c:tickLblPos val="nextTo"/>
        <c:spPr>
          <a:ln>
            <a:noFill/>
          </a:ln>
        </c:spPr>
        <c:txPr>
          <a:bodyPr/>
          <a:lstStyle/>
          <a:p>
            <a:pPr>
              <a:defRPr sz="1400" baseline="0">
                <a:solidFill>
                  <a:schemeClr val="tx1">
                    <a:lumMod val="75000"/>
                    <a:lumOff val="25000"/>
                  </a:schemeClr>
                </a:solidFill>
                <a:latin typeface="Tahoma" pitchFamily="34" charset="0"/>
                <a:ea typeface="Tahoma" pitchFamily="34" charset="0"/>
                <a:cs typeface="Tahoma" pitchFamily="34" charset="0"/>
              </a:defRPr>
            </a:pPr>
            <a:endParaRPr lang="zh-CN"/>
          </a:p>
        </c:txPr>
        <c:crossAx val="-1810158144"/>
        <c:crosses val="autoZero"/>
        <c:crossBetween val="between"/>
      </c:valAx>
    </c:plotArea>
    <c:plotVisOnly val="1"/>
    <c:dispBlanksAs val="gap"/>
    <c:showDLblsOverMax val="0"/>
  </c:chart>
  <c:spPr>
    <a:scene3d>
      <a:camera prst="orthographicFront"/>
      <a:lightRig rig="threePt" dir="t"/>
    </a:scene3d>
  </c:spPr>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0554B-87B0-4469-8C7A-71AAA1BEB9EA}" type="datetimeFigureOut">
              <a:rPr lang="zh-CN" altLang="en-US" smtClean="0"/>
              <a:t>2020/5/26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46B8D-3BE4-4551-8188-EE660AAFE1C4}" type="slidenum">
              <a:rPr lang="zh-CN" altLang="en-US" smtClean="0"/>
              <a:t>‹#›</a:t>
            </a:fld>
            <a:endParaRPr lang="zh-CN" altLang="en-US"/>
          </a:p>
        </p:txBody>
      </p:sp>
    </p:spTree>
    <p:extLst>
      <p:ext uri="{BB962C8B-B14F-4D97-AF65-F5344CB8AC3E}">
        <p14:creationId xmlns:p14="http://schemas.microsoft.com/office/powerpoint/2010/main" val="2580503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a:t>
            </a:fld>
            <a:endParaRPr lang="zh-CN" altLang="en-US"/>
          </a:p>
        </p:txBody>
      </p:sp>
    </p:spTree>
    <p:extLst>
      <p:ext uri="{BB962C8B-B14F-4D97-AF65-F5344CB8AC3E}">
        <p14:creationId xmlns:p14="http://schemas.microsoft.com/office/powerpoint/2010/main" val="815005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a:t>
            </a:fld>
            <a:endParaRPr lang="zh-CN" altLang="en-US"/>
          </a:p>
        </p:txBody>
      </p:sp>
    </p:spTree>
    <p:extLst>
      <p:ext uri="{BB962C8B-B14F-4D97-AF65-F5344CB8AC3E}">
        <p14:creationId xmlns:p14="http://schemas.microsoft.com/office/powerpoint/2010/main" val="416184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3</a:t>
            </a:fld>
            <a:endParaRPr lang="zh-CN" altLang="en-US"/>
          </a:p>
        </p:txBody>
      </p:sp>
    </p:spTree>
    <p:extLst>
      <p:ext uri="{BB962C8B-B14F-4D97-AF65-F5344CB8AC3E}">
        <p14:creationId xmlns:p14="http://schemas.microsoft.com/office/powerpoint/2010/main" val="4231341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4</a:t>
            </a:fld>
            <a:endParaRPr lang="zh-CN" altLang="en-US"/>
          </a:p>
        </p:txBody>
      </p:sp>
    </p:spTree>
    <p:extLst>
      <p:ext uri="{BB962C8B-B14F-4D97-AF65-F5344CB8AC3E}">
        <p14:creationId xmlns:p14="http://schemas.microsoft.com/office/powerpoint/2010/main" val="3271500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5</a:t>
            </a:fld>
            <a:endParaRPr lang="zh-CN" altLang="en-US"/>
          </a:p>
        </p:txBody>
      </p:sp>
    </p:spTree>
    <p:extLst>
      <p:ext uri="{BB962C8B-B14F-4D97-AF65-F5344CB8AC3E}">
        <p14:creationId xmlns:p14="http://schemas.microsoft.com/office/powerpoint/2010/main" val="340304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6</a:t>
            </a:fld>
            <a:endParaRPr lang="zh-CN" altLang="en-US"/>
          </a:p>
        </p:txBody>
      </p:sp>
    </p:spTree>
    <p:extLst>
      <p:ext uri="{BB962C8B-B14F-4D97-AF65-F5344CB8AC3E}">
        <p14:creationId xmlns:p14="http://schemas.microsoft.com/office/powerpoint/2010/main" val="1196963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7</a:t>
            </a:fld>
            <a:endParaRPr lang="zh-CN" altLang="en-US"/>
          </a:p>
        </p:txBody>
      </p:sp>
    </p:spTree>
    <p:extLst>
      <p:ext uri="{BB962C8B-B14F-4D97-AF65-F5344CB8AC3E}">
        <p14:creationId xmlns:p14="http://schemas.microsoft.com/office/powerpoint/2010/main" val="54951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8</a:t>
            </a:fld>
            <a:endParaRPr lang="zh-CN" altLang="en-US"/>
          </a:p>
        </p:txBody>
      </p:sp>
    </p:spTree>
    <p:extLst>
      <p:ext uri="{BB962C8B-B14F-4D97-AF65-F5344CB8AC3E}">
        <p14:creationId xmlns:p14="http://schemas.microsoft.com/office/powerpoint/2010/main" val="3809628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9</a:t>
            </a:fld>
            <a:endParaRPr lang="zh-CN" altLang="en-US"/>
          </a:p>
        </p:txBody>
      </p:sp>
    </p:spTree>
    <p:extLst>
      <p:ext uri="{BB962C8B-B14F-4D97-AF65-F5344CB8AC3E}">
        <p14:creationId xmlns:p14="http://schemas.microsoft.com/office/powerpoint/2010/main" val="24531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10</a:t>
            </a:fld>
            <a:endParaRPr lang="zh-CN" altLang="en-US"/>
          </a:p>
        </p:txBody>
      </p:sp>
    </p:spTree>
    <p:extLst>
      <p:ext uri="{BB962C8B-B14F-4D97-AF65-F5344CB8AC3E}">
        <p14:creationId xmlns:p14="http://schemas.microsoft.com/office/powerpoint/2010/main" val="796723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11</a:t>
            </a:fld>
            <a:endParaRPr lang="zh-CN" altLang="en-US"/>
          </a:p>
        </p:txBody>
      </p:sp>
    </p:spTree>
    <p:extLst>
      <p:ext uri="{BB962C8B-B14F-4D97-AF65-F5344CB8AC3E}">
        <p14:creationId xmlns:p14="http://schemas.microsoft.com/office/powerpoint/2010/main" val="501863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12</a:t>
            </a:fld>
            <a:endParaRPr lang="zh-CN" altLang="en-US"/>
          </a:p>
        </p:txBody>
      </p:sp>
    </p:spTree>
    <p:extLst>
      <p:ext uri="{BB962C8B-B14F-4D97-AF65-F5344CB8AC3E}">
        <p14:creationId xmlns:p14="http://schemas.microsoft.com/office/powerpoint/2010/main" val="1081469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13</a:t>
            </a:fld>
            <a:endParaRPr lang="zh-CN" altLang="en-US"/>
          </a:p>
        </p:txBody>
      </p:sp>
    </p:spTree>
    <p:extLst>
      <p:ext uri="{BB962C8B-B14F-4D97-AF65-F5344CB8AC3E}">
        <p14:creationId xmlns:p14="http://schemas.microsoft.com/office/powerpoint/2010/main" val="3837183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14</a:t>
            </a:fld>
            <a:endParaRPr lang="zh-CN" altLang="en-US"/>
          </a:p>
        </p:txBody>
      </p:sp>
    </p:spTree>
    <p:extLst>
      <p:ext uri="{BB962C8B-B14F-4D97-AF65-F5344CB8AC3E}">
        <p14:creationId xmlns:p14="http://schemas.microsoft.com/office/powerpoint/2010/main" val="51462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15</a:t>
            </a:fld>
            <a:endParaRPr lang="zh-CN" altLang="en-US"/>
          </a:p>
        </p:txBody>
      </p:sp>
    </p:spTree>
    <p:extLst>
      <p:ext uri="{BB962C8B-B14F-4D97-AF65-F5344CB8AC3E}">
        <p14:creationId xmlns:p14="http://schemas.microsoft.com/office/powerpoint/2010/main" val="1300621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16</a:t>
            </a:fld>
            <a:endParaRPr lang="zh-CN" altLang="en-US"/>
          </a:p>
        </p:txBody>
      </p:sp>
    </p:spTree>
    <p:extLst>
      <p:ext uri="{BB962C8B-B14F-4D97-AF65-F5344CB8AC3E}">
        <p14:creationId xmlns:p14="http://schemas.microsoft.com/office/powerpoint/2010/main" val="3299741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17</a:t>
            </a:fld>
            <a:endParaRPr lang="zh-CN" altLang="en-US"/>
          </a:p>
        </p:txBody>
      </p:sp>
    </p:spTree>
    <p:extLst>
      <p:ext uri="{BB962C8B-B14F-4D97-AF65-F5344CB8AC3E}">
        <p14:creationId xmlns:p14="http://schemas.microsoft.com/office/powerpoint/2010/main" val="2420747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18</a:t>
            </a:fld>
            <a:endParaRPr lang="zh-CN" altLang="en-US"/>
          </a:p>
        </p:txBody>
      </p:sp>
    </p:spTree>
    <p:extLst>
      <p:ext uri="{BB962C8B-B14F-4D97-AF65-F5344CB8AC3E}">
        <p14:creationId xmlns:p14="http://schemas.microsoft.com/office/powerpoint/2010/main" val="1636228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19</a:t>
            </a:fld>
            <a:endParaRPr lang="zh-CN" altLang="en-US"/>
          </a:p>
        </p:txBody>
      </p:sp>
    </p:spTree>
    <p:extLst>
      <p:ext uri="{BB962C8B-B14F-4D97-AF65-F5344CB8AC3E}">
        <p14:creationId xmlns:p14="http://schemas.microsoft.com/office/powerpoint/2010/main" val="4265562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20</a:t>
            </a:fld>
            <a:endParaRPr lang="zh-CN" altLang="en-US"/>
          </a:p>
        </p:txBody>
      </p:sp>
    </p:spTree>
    <p:extLst>
      <p:ext uri="{BB962C8B-B14F-4D97-AF65-F5344CB8AC3E}">
        <p14:creationId xmlns:p14="http://schemas.microsoft.com/office/powerpoint/2010/main" val="4267740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21</a:t>
            </a:fld>
            <a:endParaRPr lang="zh-CN" altLang="en-US"/>
          </a:p>
        </p:txBody>
      </p:sp>
    </p:spTree>
    <p:extLst>
      <p:ext uri="{BB962C8B-B14F-4D97-AF65-F5344CB8AC3E}">
        <p14:creationId xmlns:p14="http://schemas.microsoft.com/office/powerpoint/2010/main" val="2528134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22</a:t>
            </a:fld>
            <a:endParaRPr lang="zh-CN" altLang="en-US"/>
          </a:p>
        </p:txBody>
      </p:sp>
    </p:spTree>
    <p:extLst>
      <p:ext uri="{BB962C8B-B14F-4D97-AF65-F5344CB8AC3E}">
        <p14:creationId xmlns:p14="http://schemas.microsoft.com/office/powerpoint/2010/main" val="3459726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23</a:t>
            </a:fld>
            <a:endParaRPr lang="zh-CN" altLang="en-US"/>
          </a:p>
        </p:txBody>
      </p:sp>
    </p:spTree>
    <p:extLst>
      <p:ext uri="{BB962C8B-B14F-4D97-AF65-F5344CB8AC3E}">
        <p14:creationId xmlns:p14="http://schemas.microsoft.com/office/powerpoint/2010/main" val="3360963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24</a:t>
            </a:fld>
            <a:endParaRPr lang="zh-CN" altLang="en-US"/>
          </a:p>
        </p:txBody>
      </p:sp>
    </p:spTree>
    <p:extLst>
      <p:ext uri="{BB962C8B-B14F-4D97-AF65-F5344CB8AC3E}">
        <p14:creationId xmlns:p14="http://schemas.microsoft.com/office/powerpoint/2010/main" val="791704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25</a:t>
            </a:fld>
            <a:endParaRPr lang="zh-CN" altLang="en-US"/>
          </a:p>
        </p:txBody>
      </p:sp>
    </p:spTree>
    <p:extLst>
      <p:ext uri="{BB962C8B-B14F-4D97-AF65-F5344CB8AC3E}">
        <p14:creationId xmlns:p14="http://schemas.microsoft.com/office/powerpoint/2010/main" val="3262001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26</a:t>
            </a:fld>
            <a:endParaRPr lang="zh-CN" altLang="en-US"/>
          </a:p>
        </p:txBody>
      </p:sp>
    </p:spTree>
    <p:extLst>
      <p:ext uri="{BB962C8B-B14F-4D97-AF65-F5344CB8AC3E}">
        <p14:creationId xmlns:p14="http://schemas.microsoft.com/office/powerpoint/2010/main" val="572390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27</a:t>
            </a:fld>
            <a:endParaRPr lang="zh-CN" altLang="en-US"/>
          </a:p>
        </p:txBody>
      </p:sp>
    </p:spTree>
    <p:extLst>
      <p:ext uri="{BB962C8B-B14F-4D97-AF65-F5344CB8AC3E}">
        <p14:creationId xmlns:p14="http://schemas.microsoft.com/office/powerpoint/2010/main" val="776090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28</a:t>
            </a:fld>
            <a:endParaRPr lang="zh-CN" altLang="en-US"/>
          </a:p>
        </p:txBody>
      </p:sp>
    </p:spTree>
    <p:extLst>
      <p:ext uri="{BB962C8B-B14F-4D97-AF65-F5344CB8AC3E}">
        <p14:creationId xmlns:p14="http://schemas.microsoft.com/office/powerpoint/2010/main" val="1193594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346B8D-3BE4-4551-8188-EE660AAFE1C4}" type="slidenum">
              <a:rPr lang="zh-CN" altLang="en-US" smtClean="0"/>
              <a:t>29</a:t>
            </a:fld>
            <a:endParaRPr lang="zh-CN" altLang="en-US"/>
          </a:p>
        </p:txBody>
      </p:sp>
    </p:spTree>
    <p:extLst>
      <p:ext uri="{BB962C8B-B14F-4D97-AF65-F5344CB8AC3E}">
        <p14:creationId xmlns:p14="http://schemas.microsoft.com/office/powerpoint/2010/main" val="1252443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201775939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20950766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381725120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userDrawn="1"/>
        </p:nvSpPr>
        <p:spPr>
          <a:xfrm>
            <a:off x="980825" y="1137783"/>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rgbClr val="549DA3"/>
                </a:solidFill>
                <a:latin typeface="造字工房悦黑体验版细体" pitchFamily="50" charset="-122"/>
                <a:ea typeface="造字工房悦黑体验版细体" pitchFamily="50" charset="-122"/>
                <a:cs typeface="+mn-cs"/>
              </a:rPr>
              <a:t>01 </a:t>
            </a:r>
            <a:r>
              <a:rPr lang="zh-CN" altLang="en-US" sz="2000" dirty="0" smtClean="0">
                <a:solidFill>
                  <a:srgbClr val="549DA3"/>
                </a:solidFill>
                <a:latin typeface="造字工房悦黑体验版细体" pitchFamily="50" charset="-122"/>
                <a:ea typeface="造字工房悦黑体验版细体" pitchFamily="50" charset="-122"/>
                <a:cs typeface="+mn-cs"/>
              </a:rPr>
              <a:t>　</a:t>
            </a:r>
            <a:r>
              <a:rPr lang="en-US" altLang="zh-CN" sz="2000" dirty="0" smtClean="0">
                <a:solidFill>
                  <a:srgbClr val="549DA3"/>
                </a:solidFill>
                <a:latin typeface="造字工房悦黑体验版细体" pitchFamily="50" charset="-122"/>
                <a:ea typeface="造字工房悦黑体验版细体" pitchFamily="50" charset="-122"/>
                <a:cs typeface="+mn-cs"/>
              </a:rPr>
              <a:t>COMPANY </a:t>
            </a:r>
            <a:r>
              <a:rPr lang="en-US" altLang="zh-CN" sz="2000" dirty="0">
                <a:solidFill>
                  <a:srgbClr val="549DA3"/>
                </a:solidFill>
                <a:latin typeface="造字工房悦黑体验版细体" pitchFamily="50" charset="-122"/>
                <a:ea typeface="造字工房悦黑体验版细体" pitchFamily="50" charset="-122"/>
                <a:cs typeface="+mn-cs"/>
              </a:rPr>
              <a:t>ASSETS</a:t>
            </a:r>
            <a:endParaRPr lang="zh-CN" altLang="en-US" sz="2000" dirty="0">
              <a:solidFill>
                <a:srgbClr val="549DA3"/>
              </a:solidFill>
              <a:latin typeface="造字工房悦黑体验版细体" pitchFamily="50" charset="-122"/>
              <a:ea typeface="造字工房悦黑体验版细体" pitchFamily="50" charset="-122"/>
              <a:cs typeface="+mn-cs"/>
            </a:endParaRPr>
          </a:p>
        </p:txBody>
      </p:sp>
      <p:sp>
        <p:nvSpPr>
          <p:cNvPr id="9" name="文本框 8"/>
          <p:cNvSpPr txBox="1"/>
          <p:nvPr userDrawn="1"/>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10291481" y="839134"/>
            <a:ext cx="1198863" cy="989244"/>
          </a:xfrm>
          <a:prstGeom prst="rect">
            <a:avLst/>
          </a:prstGeom>
        </p:spPr>
      </p:pic>
    </p:spTree>
    <p:extLst>
      <p:ext uri="{BB962C8B-B14F-4D97-AF65-F5344CB8AC3E}">
        <p14:creationId xmlns:p14="http://schemas.microsoft.com/office/powerpoint/2010/main" val="34045407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userDrawn="1"/>
        </p:nvSpPr>
        <p:spPr>
          <a:xfrm>
            <a:off x="10890913" y="151029"/>
            <a:ext cx="1083374" cy="461665"/>
          </a:xfrm>
          <a:prstGeom prst="rect">
            <a:avLst/>
          </a:prstGeom>
          <a:solidFill>
            <a:srgbClr val="B5F3FE"/>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srgbClr val="549DA3"/>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srgbClr val="549DA3"/>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userDrawn="1"/>
        </p:nvSpPr>
        <p:spPr>
          <a:xfrm>
            <a:off x="980825" y="1137783"/>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02</a:t>
            </a:r>
            <a:r>
              <a:rPr lang="zh-CN" altLang="en-US"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　</a:t>
            </a: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EXTEND AND DATA</a:t>
            </a:r>
            <a:endParaRPr lang="zh-CN" altLang="en-US"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endParaRPr>
          </a:p>
        </p:txBody>
      </p:sp>
      <p:pic>
        <p:nvPicPr>
          <p:cNvPr id="14" name="图片 1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058399" y="835950"/>
            <a:ext cx="1425027" cy="896597"/>
          </a:xfrm>
          <a:prstGeom prst="rect">
            <a:avLst/>
          </a:prstGeom>
        </p:spPr>
      </p:pic>
    </p:spTree>
    <p:extLst>
      <p:ext uri="{BB962C8B-B14F-4D97-AF65-F5344CB8AC3E}">
        <p14:creationId xmlns:p14="http://schemas.microsoft.com/office/powerpoint/2010/main" val="15474639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userDrawn="1"/>
        </p:nvSpPr>
        <p:spPr>
          <a:xfrm>
            <a:off x="980825" y="1137783"/>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rgbClr val="549DA3"/>
                </a:solidFill>
                <a:latin typeface="造字工房悦黑体验版细体" pitchFamily="50" charset="-122"/>
                <a:ea typeface="造字工房悦黑体验版细体" pitchFamily="50" charset="-122"/>
                <a:cs typeface="+mn-cs"/>
              </a:rPr>
              <a:t>03 </a:t>
            </a:r>
            <a:r>
              <a:rPr lang="zh-CN" altLang="en-US" sz="2000" dirty="0" smtClean="0">
                <a:solidFill>
                  <a:srgbClr val="549DA3"/>
                </a:solidFill>
                <a:latin typeface="造字工房悦黑体验版细体" pitchFamily="50" charset="-122"/>
                <a:ea typeface="造字工房悦黑体验版细体" pitchFamily="50" charset="-122"/>
                <a:cs typeface="+mn-cs"/>
              </a:rPr>
              <a:t>　</a:t>
            </a:r>
            <a:r>
              <a:rPr lang="en-US" altLang="zh-CN" sz="2000" dirty="0" smtClean="0">
                <a:solidFill>
                  <a:srgbClr val="549DA3"/>
                </a:solidFill>
                <a:latin typeface="造字工房悦黑体验版细体" pitchFamily="50" charset="-122"/>
                <a:ea typeface="造字工房悦黑体验版细体" pitchFamily="50" charset="-122"/>
                <a:cs typeface="+mn-cs"/>
              </a:rPr>
              <a:t>COMPANY </a:t>
            </a:r>
            <a:r>
              <a:rPr lang="en-US" altLang="zh-CN" sz="2000" dirty="0">
                <a:solidFill>
                  <a:srgbClr val="549DA3"/>
                </a:solidFill>
                <a:latin typeface="造字工房悦黑体验版细体" pitchFamily="50" charset="-122"/>
                <a:ea typeface="造字工房悦黑体验版细体" pitchFamily="50" charset="-122"/>
                <a:cs typeface="+mn-cs"/>
              </a:rPr>
              <a:t>ASSETS</a:t>
            </a:r>
            <a:endParaRPr lang="zh-CN" altLang="en-US" sz="2000" dirty="0">
              <a:solidFill>
                <a:srgbClr val="549DA3"/>
              </a:solidFill>
              <a:latin typeface="造字工房悦黑体验版细体" pitchFamily="50" charset="-122"/>
              <a:ea typeface="造字工房悦黑体验版细体" pitchFamily="50" charset="-122"/>
              <a:cs typeface="+mn-cs"/>
            </a:endParaRPr>
          </a:p>
        </p:txBody>
      </p:sp>
      <p:sp>
        <p:nvSpPr>
          <p:cNvPr id="9" name="文本框 8"/>
          <p:cNvSpPr txBox="1"/>
          <p:nvPr userDrawn="1"/>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10291481" y="839134"/>
            <a:ext cx="1198863" cy="989244"/>
          </a:xfrm>
          <a:prstGeom prst="rect">
            <a:avLst/>
          </a:prstGeom>
        </p:spPr>
      </p:pic>
    </p:spTree>
    <p:extLst>
      <p:ext uri="{BB962C8B-B14F-4D97-AF65-F5344CB8AC3E}">
        <p14:creationId xmlns:p14="http://schemas.microsoft.com/office/powerpoint/2010/main" val="31317996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比较">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userDrawn="1"/>
        </p:nvSpPr>
        <p:spPr>
          <a:xfrm>
            <a:off x="10890913" y="151029"/>
            <a:ext cx="1083374" cy="461665"/>
          </a:xfrm>
          <a:prstGeom prst="rect">
            <a:avLst/>
          </a:prstGeom>
          <a:solidFill>
            <a:srgbClr val="B5F3FE"/>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srgbClr val="549DA3"/>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srgbClr val="549DA3"/>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userDrawn="1"/>
        </p:nvSpPr>
        <p:spPr>
          <a:xfrm>
            <a:off x="980825" y="1137783"/>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04</a:t>
            </a:r>
            <a:r>
              <a:rPr lang="zh-CN" altLang="en-US"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　</a:t>
            </a: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EXTEND AND DATA</a:t>
            </a:r>
            <a:endParaRPr lang="zh-CN" altLang="en-US"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endParaRPr>
          </a:p>
        </p:txBody>
      </p:sp>
      <p:pic>
        <p:nvPicPr>
          <p:cNvPr id="14" name="图片 1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058399" y="835950"/>
            <a:ext cx="1425027" cy="896597"/>
          </a:xfrm>
          <a:prstGeom prst="rect">
            <a:avLst/>
          </a:prstGeom>
        </p:spPr>
      </p:pic>
    </p:spTree>
    <p:extLst>
      <p:ext uri="{BB962C8B-B14F-4D97-AF65-F5344CB8AC3E}">
        <p14:creationId xmlns:p14="http://schemas.microsoft.com/office/powerpoint/2010/main" val="18073568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userDrawn="1"/>
        </p:nvSpPr>
        <p:spPr>
          <a:xfrm>
            <a:off x="10890913" y="151029"/>
            <a:ext cx="1083374" cy="461665"/>
          </a:xfrm>
          <a:prstGeom prst="rect">
            <a:avLst/>
          </a:prstGeom>
          <a:solidFill>
            <a:srgbClr val="B5F3FE"/>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srgbClr val="549DA3"/>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srgbClr val="549DA3"/>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70470662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userDrawn="1"/>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241647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6720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1731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079033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28765676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3E73FC-216F-447B-809F-BE36D9699D8C}" type="slidenum">
              <a:rPr lang="zh-CN" altLang="en-US" smtClean="0"/>
              <a:t>‹#›</a:t>
            </a:fld>
            <a:endParaRPr lang="zh-CN" altLang="en-US"/>
          </a:p>
        </p:txBody>
      </p:sp>
      <p:sp>
        <p:nvSpPr>
          <p:cNvPr id="9" name="矩形 8"/>
          <p:cNvSpPr/>
          <p:nvPr userDrawn="1"/>
        </p:nvSpPr>
        <p:spPr>
          <a:xfrm>
            <a:off x="8733453" y="643112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2128115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241110062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28902955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3065A-387F-4E0F-8D81-7E8C91FA2E69}" type="datetimeFigureOut">
              <a:rPr lang="zh-CN" altLang="en-US" smtClean="0"/>
              <a:t>2020/5/26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E73FC-216F-447B-809F-BE36D9699D8C}" type="slidenum">
              <a:rPr lang="zh-CN" altLang="en-US" smtClean="0"/>
              <a:t>‹#›</a:t>
            </a:fld>
            <a:endParaRPr lang="zh-CN" altLang="en-US"/>
          </a:p>
        </p:txBody>
      </p:sp>
    </p:spTree>
    <p:extLst>
      <p:ext uri="{BB962C8B-B14F-4D97-AF65-F5344CB8AC3E}">
        <p14:creationId xmlns:p14="http://schemas.microsoft.com/office/powerpoint/2010/main" val="4042400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1" r:id="rId6"/>
    <p:sldLayoutId id="2147483662" r:id="rId7"/>
    <p:sldLayoutId id="2147483660" r:id="rId8"/>
    <p:sldLayoutId id="2147483654" r:id="rId9"/>
    <p:sldLayoutId id="2147483663" r:id="rId10"/>
    <p:sldLayoutId id="2147483664" r:id="rId11"/>
    <p:sldLayoutId id="2147483655" r:id="rId12"/>
    <p:sldLayoutId id="2147483656" r:id="rId13"/>
    <p:sldLayoutId id="2147483657" r:id="rId14"/>
    <p:sldLayoutId id="2147483658" r:id="rId15"/>
    <p:sldLayoutId id="2147483659" r:id="rId16"/>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chart" Target="../charts/char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PA_形状 70"/>
          <p:cNvSpPr txBox="1">
            <a:spLocks/>
          </p:cNvSpPr>
          <p:nvPr>
            <p:custDataLst>
              <p:tags r:id="rId1"/>
            </p:custDataLst>
          </p:nvPr>
        </p:nvSpPr>
        <p:spPr>
          <a:xfrm>
            <a:off x="1207437" y="2265528"/>
            <a:ext cx="7800083" cy="1146413"/>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pPr lvl="0">
              <a:defRPr/>
            </a:pPr>
            <a:r>
              <a:rPr lang="zh-CN" altLang="en-US" sz="4800" b="0" kern="0" dirty="0">
                <a:solidFill>
                  <a:srgbClr val="05202E"/>
                </a:solidFill>
                <a:latin typeface="方正姚体" panose="02010601030101010101" pitchFamily="2" charset="-122"/>
                <a:ea typeface="方正姚体" panose="02010601030101010101" pitchFamily="2" charset="-122"/>
              </a:rPr>
              <a:t>商场周年庆活动主题</a:t>
            </a:r>
            <a:r>
              <a:rPr lang="en-US" altLang="zh-CN" sz="4800" b="0" kern="0" dirty="0" err="1">
                <a:solidFill>
                  <a:srgbClr val="05202E"/>
                </a:solidFill>
                <a:latin typeface="方正姚体" panose="02010601030101010101" pitchFamily="2" charset="-122"/>
                <a:ea typeface="方正姚体" panose="02010601030101010101" pitchFamily="2" charset="-122"/>
              </a:rPr>
              <a:t>ppt</a:t>
            </a:r>
            <a:r>
              <a:rPr lang="zh-CN" altLang="en-US" sz="4800" b="0" kern="0" dirty="0">
                <a:solidFill>
                  <a:srgbClr val="05202E"/>
                </a:solidFill>
                <a:latin typeface="方正姚体" panose="02010601030101010101" pitchFamily="2" charset="-122"/>
                <a:ea typeface="方正姚体" panose="02010601030101010101" pitchFamily="2" charset="-122"/>
              </a:rPr>
              <a:t>模板</a:t>
            </a:r>
            <a:endParaRPr kumimoji="0" lang="en" sz="4800" b="0" i="0" u="none" strike="noStrike" kern="0" cap="none" spc="0" normalizeH="0" baseline="0" noProof="0" dirty="0">
              <a:ln>
                <a:noFill/>
              </a:ln>
              <a:solidFill>
                <a:srgbClr val="05202E"/>
              </a:solidFill>
              <a:uLnTx/>
              <a:uFillTx/>
              <a:latin typeface="方正姚体" panose="02010601030101010101" pitchFamily="2" charset="-122"/>
              <a:ea typeface="方正姚体" panose="02010601030101010101" pitchFamily="2" charset="-122"/>
              <a:sym typeface="Montserrat"/>
            </a:endParaRPr>
          </a:p>
        </p:txBody>
      </p:sp>
      <p:pic>
        <p:nvPicPr>
          <p:cNvPr id="10" name="PA_图片 9"/>
          <p:cNvPicPr>
            <a:picLocks noChangeAspect="1"/>
          </p:cNvPicPr>
          <p:nvPr>
            <p:custDataLst>
              <p:tags r:id="rId2"/>
            </p:custDataLst>
          </p:nvPr>
        </p:nvPicPr>
        <p:blipFill>
          <a:blip r:embed="rId8" cstate="email">
            <a:extLst>
              <a:ext uri="{28A0092B-C50C-407E-A947-70E740481C1C}">
                <a14:useLocalDpi xmlns:a14="http://schemas.microsoft.com/office/drawing/2010/main"/>
              </a:ext>
            </a:extLst>
          </a:blip>
          <a:stretch>
            <a:fillRect/>
          </a:stretch>
        </p:blipFill>
        <p:spPr>
          <a:xfrm flipH="1">
            <a:off x="8501123" y="2003025"/>
            <a:ext cx="1012794" cy="835709"/>
          </a:xfrm>
          <a:prstGeom prst="rect">
            <a:avLst/>
          </a:prstGeom>
        </p:spPr>
      </p:pic>
      <p:sp>
        <p:nvSpPr>
          <p:cNvPr id="12" name="PA_文本框 11"/>
          <p:cNvSpPr txBox="1"/>
          <p:nvPr>
            <p:custDataLst>
              <p:tags r:id="rId3"/>
            </p:custDataLst>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PA_形状 85"/>
          <p:cNvSpPr txBox="1">
            <a:spLocks/>
          </p:cNvSpPr>
          <p:nvPr>
            <p:custDataLst>
              <p:tags r:id="rId4"/>
            </p:custDataLst>
          </p:nvPr>
        </p:nvSpPr>
        <p:spPr>
          <a:xfrm>
            <a:off x="7315199" y="3411941"/>
            <a:ext cx="3848067" cy="943749"/>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dist">
              <a:lnSpc>
                <a:spcPct val="120000"/>
              </a:lnSpc>
              <a:spcBef>
                <a:spcPts val="0"/>
              </a:spcBef>
              <a:buClr>
                <a:schemeClr val="dk1"/>
              </a:buClr>
              <a:buSzPct val="61111"/>
              <a:buFont typeface="Arial"/>
              <a:buNone/>
            </a:pPr>
            <a:r>
              <a:rPr lang="en-US" sz="1800"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EDIT IN GOOGLE SLIDES</a:t>
            </a:r>
          </a:p>
          <a:p>
            <a:pPr marL="0" indent="0" algn="dist">
              <a:lnSpc>
                <a:spcPct val="120000"/>
              </a:lnSpc>
              <a:spcBef>
                <a:spcPts val="0"/>
              </a:spcBef>
              <a:buClr>
                <a:schemeClr val="dk1"/>
              </a:buClr>
              <a:buSzPct val="91666"/>
              <a:buFont typeface="Arial"/>
              <a:buNone/>
            </a:pPr>
            <a:r>
              <a:rPr lang="en-US" sz="1200" dirty="0" smtClean="0">
                <a:latin typeface="微软雅黑" panose="020B0503020204020204" pitchFamily="34" charset="-122"/>
                <a:ea typeface="微软雅黑" panose="020B0503020204020204" pitchFamily="34" charset="-122"/>
                <a:cs typeface="Verdana" panose="020B0604030504040204" pitchFamily="34" charset="0"/>
              </a:rPr>
              <a:t>Go to the File menu and select Make a copy</a:t>
            </a:r>
          </a:p>
        </p:txBody>
      </p:sp>
    </p:spTree>
    <p:extLst>
      <p:ext uri="{BB962C8B-B14F-4D97-AF65-F5344CB8AC3E}">
        <p14:creationId xmlns:p14="http://schemas.microsoft.com/office/powerpoint/2010/main" val="7994137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175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47" presetClass="entr" presetSubtype="0" fill="hold" grpId="0" nodeType="withEffect">
                                  <p:stCondLst>
                                    <p:cond delay="275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3369411" y="2504722"/>
            <a:ext cx="2771913" cy="1569660"/>
          </a:xfrm>
          <a:prstGeom prst="rect">
            <a:avLst/>
          </a:prstGeom>
          <a:noFill/>
        </p:spPr>
        <p:txBody>
          <a:bodyPr wrap="none" rtlCol="0">
            <a:spAutoFit/>
          </a:bodyPr>
          <a:lstStyle>
            <a:defPPr>
              <a:defRPr lang="zh-CN"/>
            </a:defPPr>
            <a:lvl1pPr>
              <a:defRPr sz="3600" b="1">
                <a:solidFill>
                  <a:schemeClr val="bg1"/>
                </a:solidFill>
                <a:effectLst>
                  <a:outerShdw blurRad="50800" dist="38100" dir="2700000" algn="tl" rotWithShape="0">
                    <a:prstClr val="black">
                      <a:alpha val="40000"/>
                    </a:prstClr>
                  </a:outerShdw>
                </a:effectLst>
                <a:latin typeface="造字工房坚黑（非商用）常规体" pitchFamily="2" charset="-122"/>
                <a:ea typeface="造字工房坚黑（非商用）常规体" pitchFamily="2" charset="-122"/>
              </a:defRPr>
            </a:lvl1pPr>
          </a:lstStyle>
          <a:p>
            <a:r>
              <a:rPr lang="zh-CN" altLang="en-US" sz="9600" dirty="0"/>
              <a:t>目录</a:t>
            </a:r>
          </a:p>
        </p:txBody>
      </p:sp>
      <p:sp>
        <p:nvSpPr>
          <p:cNvPr id="5" name="任意多边形 4"/>
          <p:cNvSpPr/>
          <p:nvPr/>
        </p:nvSpPr>
        <p:spPr>
          <a:xfrm>
            <a:off x="1224448" y="2347416"/>
            <a:ext cx="2320120" cy="2320120"/>
          </a:xfrm>
          <a:custGeom>
            <a:avLst/>
            <a:gdLst>
              <a:gd name="connsiteX0" fmla="*/ 0 w 2361063"/>
              <a:gd name="connsiteY0" fmla="*/ 0 h 2361063"/>
              <a:gd name="connsiteX1" fmla="*/ 2361063 w 2361063"/>
              <a:gd name="connsiteY1" fmla="*/ 0 h 2361063"/>
              <a:gd name="connsiteX2" fmla="*/ 2361063 w 2361063"/>
              <a:gd name="connsiteY2" fmla="*/ 520037 h 2361063"/>
              <a:gd name="connsiteX3" fmla="*/ 2047163 w 2361063"/>
              <a:gd name="connsiteY3" fmla="*/ 520037 h 2361063"/>
              <a:gd name="connsiteX4" fmla="*/ 2047163 w 2361063"/>
              <a:gd name="connsiteY4" fmla="*/ 313899 h 2361063"/>
              <a:gd name="connsiteX5" fmla="*/ 319585 w 2361063"/>
              <a:gd name="connsiteY5" fmla="*/ 313899 h 2361063"/>
              <a:gd name="connsiteX6" fmla="*/ 319585 w 2361063"/>
              <a:gd name="connsiteY6" fmla="*/ 2041477 h 2361063"/>
              <a:gd name="connsiteX7" fmla="*/ 2047163 w 2361063"/>
              <a:gd name="connsiteY7" fmla="*/ 2041477 h 2361063"/>
              <a:gd name="connsiteX8" fmla="*/ 2047163 w 2361063"/>
              <a:gd name="connsiteY8" fmla="*/ 1841025 h 2361063"/>
              <a:gd name="connsiteX9" fmla="*/ 2361063 w 2361063"/>
              <a:gd name="connsiteY9" fmla="*/ 1841025 h 2361063"/>
              <a:gd name="connsiteX10" fmla="*/ 2361063 w 2361063"/>
              <a:gd name="connsiteY10" fmla="*/ 2361063 h 2361063"/>
              <a:gd name="connsiteX11" fmla="*/ 0 w 2361063"/>
              <a:gd name="connsiteY11" fmla="*/ 2361063 h 2361063"/>
              <a:gd name="connsiteX12" fmla="*/ 0 w 2361063"/>
              <a:gd name="connsiteY12" fmla="*/ 0 h 236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61063" h="2361063">
                <a:moveTo>
                  <a:pt x="0" y="0"/>
                </a:moveTo>
                <a:lnTo>
                  <a:pt x="2361063" y="0"/>
                </a:lnTo>
                <a:lnTo>
                  <a:pt x="2361063" y="520037"/>
                </a:lnTo>
                <a:lnTo>
                  <a:pt x="2047163" y="520037"/>
                </a:lnTo>
                <a:lnTo>
                  <a:pt x="2047163" y="313899"/>
                </a:lnTo>
                <a:lnTo>
                  <a:pt x="319585" y="313899"/>
                </a:lnTo>
                <a:lnTo>
                  <a:pt x="319585" y="2041477"/>
                </a:lnTo>
                <a:lnTo>
                  <a:pt x="2047163" y="2041477"/>
                </a:lnTo>
                <a:lnTo>
                  <a:pt x="2047163" y="1841025"/>
                </a:lnTo>
                <a:lnTo>
                  <a:pt x="2361063" y="1841025"/>
                </a:lnTo>
                <a:lnTo>
                  <a:pt x="2361063" y="2361063"/>
                </a:lnTo>
                <a:lnTo>
                  <a:pt x="0" y="2361063"/>
                </a:lnTo>
                <a:lnTo>
                  <a:pt x="0" y="0"/>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074323" y="1705968"/>
            <a:ext cx="2674962" cy="2632809"/>
          </a:xfrm>
          <a:prstGeom prst="rect">
            <a:avLst/>
          </a:prstGeom>
        </p:spPr>
      </p:pic>
      <p:sp>
        <p:nvSpPr>
          <p:cNvPr id="2" name="文本框 1"/>
          <p:cNvSpPr txBox="1"/>
          <p:nvPr/>
        </p:nvSpPr>
        <p:spPr>
          <a:xfrm>
            <a:off x="3503624" y="4075797"/>
            <a:ext cx="2592376" cy="646331"/>
          </a:xfrm>
          <a:prstGeom prst="rect">
            <a:avLst/>
          </a:prstGeom>
          <a:noFill/>
        </p:spPr>
        <p:txBody>
          <a:bodyPr wrap="none" rtlCol="0">
            <a:spAutoFit/>
          </a:bodyPr>
          <a:lstStyle/>
          <a:p>
            <a:r>
              <a:rPr lang="en-US" altLang="zh-CN" sz="3600" b="1" dirty="0" err="1" smtClean="0">
                <a:solidFill>
                  <a:schemeClr val="bg1"/>
                </a:solidFill>
                <a:effectLst>
                  <a:outerShdw blurRad="50800" dist="38100" dir="2700000" algn="tl" rotWithShape="0">
                    <a:prstClr val="black">
                      <a:alpha val="40000"/>
                    </a:prstClr>
                  </a:outerShdw>
                </a:effectLst>
                <a:latin typeface="造字工房坚黑（非商用）常规体" pitchFamily="2" charset="-122"/>
                <a:ea typeface="造字工房坚黑（非商用）常规体" pitchFamily="2" charset="-122"/>
              </a:rPr>
              <a:t>ontents</a:t>
            </a:r>
            <a:endParaRPr lang="zh-CN" altLang="en-US" sz="3600" b="1" dirty="0">
              <a:solidFill>
                <a:schemeClr val="bg1"/>
              </a:solidFill>
              <a:effectLst>
                <a:outerShdw blurRad="50800" dist="38100" dir="2700000" algn="tl" rotWithShape="0">
                  <a:prstClr val="black">
                    <a:alpha val="40000"/>
                  </a:prstClr>
                </a:outerShdw>
              </a:effectLst>
              <a:latin typeface="造字工房坚黑（非商用）常规体" pitchFamily="2" charset="-122"/>
              <a:ea typeface="造字工房坚黑（非商用）常规体" pitchFamily="2" charset="-122"/>
            </a:endParaRPr>
          </a:p>
        </p:txBody>
      </p:sp>
      <p:sp>
        <p:nvSpPr>
          <p:cNvPr id="10" name="文本框 9"/>
          <p:cNvSpPr txBox="1"/>
          <p:nvPr/>
        </p:nvSpPr>
        <p:spPr>
          <a:xfrm>
            <a:off x="10890913" y="151029"/>
            <a:ext cx="1083374" cy="461665"/>
          </a:xfrm>
          <a:prstGeom prst="rect">
            <a:avLst/>
          </a:prstGeom>
          <a:solidFill>
            <a:srgbClr val="FEB5C9"/>
          </a:solidFill>
        </p:spPr>
        <p:txBody>
          <a:bodyPr wrap="non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LOGO</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703199" y="2248828"/>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rgbClr val="FAEE2B"/>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01 </a:t>
            </a:r>
            <a:r>
              <a:rPr lang="zh-CN" altLang="en-US" sz="2000" dirty="0" smtClean="0">
                <a:solidFill>
                  <a:srgbClr val="FAEE2B"/>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　</a:t>
            </a: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COMPANY </a:t>
            </a:r>
            <a:r>
              <a:rPr lang="en-US" altLang="zh-CN"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ASSETS</a:t>
            </a:r>
            <a:endParaRPr lang="zh-CN" altLang="en-US"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endParaRPr>
          </a:p>
        </p:txBody>
      </p:sp>
      <p:sp>
        <p:nvSpPr>
          <p:cNvPr id="11" name="文本框 10"/>
          <p:cNvSpPr txBox="1"/>
          <p:nvPr/>
        </p:nvSpPr>
        <p:spPr>
          <a:xfrm>
            <a:off x="6703199" y="2945478"/>
            <a:ext cx="4509678" cy="400110"/>
          </a:xfrm>
          <a:prstGeom prst="rect">
            <a:avLst/>
          </a:prstGeom>
          <a:noFill/>
        </p:spPr>
        <p:txBody>
          <a:bodyPr wrap="square">
            <a:spAutoFit/>
          </a:bodyPr>
          <a:lstStyle/>
          <a:p>
            <a:pPr fontAlgn="auto">
              <a:spcBef>
                <a:spcPts val="0"/>
              </a:spcBef>
              <a:spcAft>
                <a:spcPts val="0"/>
              </a:spcAft>
              <a:defRPr/>
            </a:pPr>
            <a:r>
              <a:rPr lang="en-US" altLang="zh-CN" sz="2000" dirty="0" smtClean="0">
                <a:solidFill>
                  <a:srgbClr val="FAEE2B"/>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02</a:t>
            </a:r>
            <a:r>
              <a:rPr lang="zh-CN" altLang="en-US" sz="2000" dirty="0" smtClean="0">
                <a:solidFill>
                  <a:srgbClr val="FAEE2B"/>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rPr>
              <a:t>　</a:t>
            </a:r>
            <a:r>
              <a:rPr lang="en-US" altLang="zh-CN" sz="2000" dirty="0" smtClean="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EXTEND </a:t>
            </a:r>
            <a:r>
              <a:rPr lang="en-US" altLang="zh-CN"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rPr>
              <a:t>AND DATA</a:t>
            </a:r>
            <a:endParaRPr lang="zh-CN" altLang="en-US" sz="2000" dirty="0">
              <a:solidFill>
                <a:schemeClr val="bg1"/>
              </a:solidFill>
              <a:effectLst>
                <a:outerShdw blurRad="50800" dist="38100" dir="2700000" algn="tl" rotWithShape="0">
                  <a:prstClr val="black">
                    <a:alpha val="40000"/>
                  </a:prstClr>
                </a:outerShdw>
              </a:effectLst>
              <a:latin typeface="造字工房悦黑体验版细体" pitchFamily="50" charset="-122"/>
              <a:ea typeface="造字工房悦黑体验版细体" pitchFamily="50" charset="-122"/>
              <a:cs typeface="+mn-cs"/>
            </a:endParaRPr>
          </a:p>
        </p:txBody>
      </p:sp>
      <p:sp>
        <p:nvSpPr>
          <p:cNvPr id="12" name="文本框 11"/>
          <p:cNvSpPr txBox="1"/>
          <p:nvPr/>
        </p:nvSpPr>
        <p:spPr>
          <a:xfrm>
            <a:off x="6703199" y="3642128"/>
            <a:ext cx="4509678" cy="400110"/>
          </a:xfrm>
          <a:prstGeom prst="rect">
            <a:avLst/>
          </a:prstGeom>
          <a:noFill/>
        </p:spPr>
        <p:txBody>
          <a:bodyPr wrap="square">
            <a:spAutoFit/>
          </a:bodyPr>
          <a:lstStyle>
            <a:defPPr>
              <a:defRPr lang="zh-CN"/>
            </a:defPPr>
            <a:lvl1pPr>
              <a:defRPr sz="2000" b="1">
                <a:latin typeface="造字工房悦黑体验版细体" pitchFamily="50" charset="-122"/>
                <a:ea typeface="造字工房悦黑体验版细体" pitchFamily="50" charset="-122"/>
              </a:defRPr>
            </a:lvl1pPr>
          </a:lstStyle>
          <a:p>
            <a:pPr fontAlgn="auto">
              <a:spcBef>
                <a:spcPts val="0"/>
              </a:spcBef>
              <a:spcAft>
                <a:spcPts val="0"/>
              </a:spcAft>
              <a:defRPr/>
            </a:pPr>
            <a:r>
              <a:rPr lang="en-US" altLang="zh-CN" dirty="0" smtClean="0">
                <a:solidFill>
                  <a:srgbClr val="FAEE2B"/>
                </a:solidFill>
                <a:effectLst>
                  <a:outerShdw blurRad="50800" dist="38100" dir="2700000" algn="tl" rotWithShape="0">
                    <a:prstClr val="black">
                      <a:alpha val="40000"/>
                    </a:prstClr>
                  </a:outerShdw>
                </a:effectLst>
              </a:rPr>
              <a:t>03</a:t>
            </a:r>
            <a:r>
              <a:rPr lang="zh-CN" altLang="en-US" dirty="0" smtClean="0">
                <a:solidFill>
                  <a:srgbClr val="FAEE2B"/>
                </a:solidFill>
                <a:effectLst>
                  <a:outerShdw blurRad="50800" dist="38100" dir="2700000" algn="tl" rotWithShape="0">
                    <a:prstClr val="black">
                      <a:alpha val="40000"/>
                    </a:prstClr>
                  </a:outerShdw>
                </a:effectLst>
              </a:rPr>
              <a:t>　</a:t>
            </a:r>
            <a:r>
              <a:rPr lang="en-US" altLang="zh-CN" b="0" dirty="0" smtClean="0">
                <a:solidFill>
                  <a:schemeClr val="bg1"/>
                </a:solidFill>
                <a:effectLst>
                  <a:outerShdw blurRad="50800" dist="38100" dir="2700000" algn="tl" rotWithShape="0">
                    <a:prstClr val="black">
                      <a:alpha val="40000"/>
                    </a:prstClr>
                  </a:outerShdw>
                </a:effectLst>
                <a:cs typeface="+mn-cs"/>
              </a:rPr>
              <a:t>BUSINESS </a:t>
            </a:r>
            <a:r>
              <a:rPr lang="en-US" altLang="zh-CN" b="0" dirty="0">
                <a:solidFill>
                  <a:schemeClr val="bg1"/>
                </a:solidFill>
                <a:effectLst>
                  <a:outerShdw blurRad="50800" dist="38100" dir="2700000" algn="tl" rotWithShape="0">
                    <a:prstClr val="black">
                      <a:alpha val="40000"/>
                    </a:prstClr>
                  </a:outerShdw>
                </a:effectLst>
                <a:cs typeface="+mn-cs"/>
              </a:rPr>
              <a:t>PLAN</a:t>
            </a:r>
            <a:endParaRPr lang="zh-CN" altLang="en-US" b="0" dirty="0">
              <a:solidFill>
                <a:schemeClr val="bg1"/>
              </a:solidFill>
              <a:effectLst>
                <a:outerShdw blurRad="50800" dist="38100" dir="2700000" algn="tl" rotWithShape="0">
                  <a:prstClr val="black">
                    <a:alpha val="40000"/>
                  </a:prstClr>
                </a:outerShdw>
              </a:effectLst>
              <a:cs typeface="+mn-cs"/>
            </a:endParaRPr>
          </a:p>
        </p:txBody>
      </p:sp>
      <p:sp>
        <p:nvSpPr>
          <p:cNvPr id="13" name="文本框 12"/>
          <p:cNvSpPr txBox="1"/>
          <p:nvPr/>
        </p:nvSpPr>
        <p:spPr>
          <a:xfrm>
            <a:off x="6703199" y="4338777"/>
            <a:ext cx="4509678" cy="400050"/>
          </a:xfrm>
          <a:prstGeom prst="rect">
            <a:avLst/>
          </a:prstGeom>
          <a:noFill/>
        </p:spPr>
        <p:txBody>
          <a:bodyPr wrap="square">
            <a:spAutoFit/>
          </a:bodyPr>
          <a:lstStyle>
            <a:defPPr>
              <a:defRPr lang="zh-CN"/>
            </a:defPPr>
            <a:lvl1pPr>
              <a:defRPr sz="2000" b="1">
                <a:latin typeface="造字工房悦黑体验版细体" pitchFamily="50" charset="-122"/>
                <a:ea typeface="造字工房悦黑体验版细体" pitchFamily="50" charset="-122"/>
              </a:defRPr>
            </a:lvl1pPr>
          </a:lstStyle>
          <a:p>
            <a:pPr fontAlgn="auto">
              <a:spcBef>
                <a:spcPts val="0"/>
              </a:spcBef>
              <a:spcAft>
                <a:spcPts val="0"/>
              </a:spcAft>
              <a:defRPr/>
            </a:pPr>
            <a:r>
              <a:rPr lang="en-US" altLang="zh-CN" dirty="0" smtClean="0">
                <a:solidFill>
                  <a:srgbClr val="FAEE2B"/>
                </a:solidFill>
                <a:effectLst>
                  <a:outerShdw blurRad="50800" dist="38100" dir="2700000" algn="tl" rotWithShape="0">
                    <a:prstClr val="black">
                      <a:alpha val="40000"/>
                    </a:prstClr>
                  </a:outerShdw>
                </a:effectLst>
              </a:rPr>
              <a:t>04</a:t>
            </a:r>
            <a:r>
              <a:rPr lang="zh-CN" altLang="en-US" dirty="0" smtClean="0">
                <a:solidFill>
                  <a:srgbClr val="FAEE2B"/>
                </a:solidFill>
                <a:effectLst>
                  <a:outerShdw blurRad="50800" dist="38100" dir="2700000" algn="tl" rotWithShape="0">
                    <a:prstClr val="black">
                      <a:alpha val="40000"/>
                    </a:prstClr>
                  </a:outerShdw>
                </a:effectLst>
              </a:rPr>
              <a:t>　</a:t>
            </a:r>
            <a:r>
              <a:rPr lang="en-US" altLang="zh-CN" b="0" dirty="0" smtClean="0">
                <a:solidFill>
                  <a:schemeClr val="bg1"/>
                </a:solidFill>
                <a:effectLst>
                  <a:outerShdw blurRad="50800" dist="38100" dir="2700000" algn="tl" rotWithShape="0">
                    <a:prstClr val="black">
                      <a:alpha val="40000"/>
                    </a:prstClr>
                  </a:outerShdw>
                </a:effectLst>
                <a:cs typeface="+mn-cs"/>
              </a:rPr>
              <a:t>GB </a:t>
            </a:r>
            <a:r>
              <a:rPr lang="en-US" altLang="zh-CN" b="0" dirty="0">
                <a:solidFill>
                  <a:schemeClr val="bg1"/>
                </a:solidFill>
                <a:effectLst>
                  <a:outerShdw blurRad="50800" dist="38100" dir="2700000" algn="tl" rotWithShape="0">
                    <a:prstClr val="black">
                      <a:alpha val="40000"/>
                    </a:prstClr>
                  </a:outerShdw>
                </a:effectLst>
                <a:cs typeface="+mn-cs"/>
              </a:rPr>
              <a:t>BANDWITH</a:t>
            </a:r>
            <a:endParaRPr lang="zh-CN" altLang="en-US" b="0" dirty="0">
              <a:solidFill>
                <a:schemeClr val="bg1"/>
              </a:solidFill>
              <a:effectLst>
                <a:outerShdw blurRad="50800" dist="38100" dir="2700000" algn="tl" rotWithShape="0">
                  <a:prstClr val="black">
                    <a:alpha val="40000"/>
                  </a:prstClr>
                </a:outerShdw>
              </a:effectLst>
              <a:cs typeface="+mn-cs"/>
            </a:endParaRPr>
          </a:p>
        </p:txBody>
      </p:sp>
      <p:sp>
        <p:nvSpPr>
          <p:cNvPr id="15" name="Shape 85"/>
          <p:cNvSpPr txBox="1">
            <a:spLocks/>
          </p:cNvSpPr>
          <p:nvPr/>
        </p:nvSpPr>
        <p:spPr>
          <a:xfrm>
            <a:off x="7394307" y="2539060"/>
            <a:ext cx="3676816" cy="943749"/>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Clr>
                <a:schemeClr val="dk1"/>
              </a:buClr>
              <a:buSzPct val="91666"/>
              <a:buFont typeface="Arial"/>
              <a:buNone/>
            </a:pPr>
            <a:r>
              <a:rPr lang="en-US" sz="1300" dirty="0" smtClean="0">
                <a:latin typeface="Verdana" panose="020B0604030504040204" pitchFamily="34" charset="0"/>
                <a:ea typeface="Verdana" panose="020B0604030504040204" pitchFamily="34" charset="0"/>
                <a:cs typeface="Verdana" panose="020B0604030504040204" pitchFamily="34" charset="0"/>
              </a:rPr>
              <a:t>Go to add the </a:t>
            </a:r>
            <a:r>
              <a:rPr lang="en-US" sz="1300" dirty="0">
                <a:latin typeface="Verdana" panose="020B0604030504040204" pitchFamily="34" charset="0"/>
                <a:ea typeface="Verdana" panose="020B0604030504040204" pitchFamily="34" charset="0"/>
                <a:cs typeface="Verdana" panose="020B0604030504040204" pitchFamily="34" charset="0"/>
              </a:rPr>
              <a:t>Sub heading content</a:t>
            </a:r>
            <a:endParaRPr lang="en-US" sz="13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16" name="Shape 85"/>
          <p:cNvSpPr txBox="1">
            <a:spLocks/>
          </p:cNvSpPr>
          <p:nvPr/>
        </p:nvSpPr>
        <p:spPr>
          <a:xfrm>
            <a:off x="7394307" y="3242391"/>
            <a:ext cx="3676816" cy="943749"/>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Clr>
                <a:schemeClr val="dk1"/>
              </a:buClr>
              <a:buSzPct val="91666"/>
              <a:buFont typeface="Arial"/>
              <a:buNone/>
            </a:pPr>
            <a:r>
              <a:rPr lang="en-US" sz="1300" dirty="0" smtClean="0">
                <a:latin typeface="Verdana" panose="020B0604030504040204" pitchFamily="34" charset="0"/>
                <a:ea typeface="Verdana" panose="020B0604030504040204" pitchFamily="34" charset="0"/>
                <a:cs typeface="Verdana" panose="020B0604030504040204" pitchFamily="34" charset="0"/>
              </a:rPr>
              <a:t>Go to add the </a:t>
            </a:r>
            <a:r>
              <a:rPr lang="en-US" sz="1300" dirty="0">
                <a:latin typeface="Verdana" panose="020B0604030504040204" pitchFamily="34" charset="0"/>
                <a:ea typeface="Verdana" panose="020B0604030504040204" pitchFamily="34" charset="0"/>
                <a:cs typeface="Verdana" panose="020B0604030504040204" pitchFamily="34" charset="0"/>
              </a:rPr>
              <a:t>Sub heading content</a:t>
            </a:r>
            <a:endParaRPr lang="en-US" sz="13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17" name="Shape 85"/>
          <p:cNvSpPr txBox="1">
            <a:spLocks/>
          </p:cNvSpPr>
          <p:nvPr/>
        </p:nvSpPr>
        <p:spPr>
          <a:xfrm>
            <a:off x="7394307" y="3945722"/>
            <a:ext cx="3676816" cy="943749"/>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Clr>
                <a:schemeClr val="dk1"/>
              </a:buClr>
              <a:buSzPct val="91666"/>
              <a:buFont typeface="Arial"/>
              <a:buNone/>
            </a:pPr>
            <a:r>
              <a:rPr lang="en-US" sz="1300" dirty="0" smtClean="0">
                <a:latin typeface="Verdana" panose="020B0604030504040204" pitchFamily="34" charset="0"/>
                <a:ea typeface="Verdana" panose="020B0604030504040204" pitchFamily="34" charset="0"/>
                <a:cs typeface="Verdana" panose="020B0604030504040204" pitchFamily="34" charset="0"/>
              </a:rPr>
              <a:t>Go to add the </a:t>
            </a:r>
            <a:r>
              <a:rPr lang="en-US" sz="1300" dirty="0">
                <a:latin typeface="Verdana" panose="020B0604030504040204" pitchFamily="34" charset="0"/>
                <a:ea typeface="Verdana" panose="020B0604030504040204" pitchFamily="34" charset="0"/>
                <a:cs typeface="Verdana" panose="020B0604030504040204" pitchFamily="34" charset="0"/>
              </a:rPr>
              <a:t>Sub heading content</a:t>
            </a:r>
            <a:endParaRPr lang="en-US" sz="13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18" name="Shape 85"/>
          <p:cNvSpPr txBox="1">
            <a:spLocks/>
          </p:cNvSpPr>
          <p:nvPr/>
        </p:nvSpPr>
        <p:spPr>
          <a:xfrm>
            <a:off x="7394307" y="4649052"/>
            <a:ext cx="3676816" cy="943749"/>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Clr>
                <a:schemeClr val="dk1"/>
              </a:buClr>
              <a:buSzPct val="91666"/>
              <a:buFont typeface="Arial"/>
              <a:buNone/>
            </a:pPr>
            <a:r>
              <a:rPr lang="en-US" sz="1300" dirty="0" smtClean="0">
                <a:latin typeface="Verdana" panose="020B0604030504040204" pitchFamily="34" charset="0"/>
                <a:ea typeface="Verdana" panose="020B0604030504040204" pitchFamily="34" charset="0"/>
                <a:cs typeface="Verdana" panose="020B0604030504040204" pitchFamily="34" charset="0"/>
              </a:rPr>
              <a:t>Go to add the </a:t>
            </a:r>
            <a:r>
              <a:rPr lang="en-US" sz="1300" dirty="0">
                <a:latin typeface="Verdana" panose="020B0604030504040204" pitchFamily="34" charset="0"/>
                <a:ea typeface="Verdana" panose="020B0604030504040204" pitchFamily="34" charset="0"/>
                <a:cs typeface="Verdana" panose="020B0604030504040204" pitchFamily="34" charset="0"/>
              </a:rPr>
              <a:t>Sub heading content</a:t>
            </a:r>
            <a:endParaRPr lang="en-US" sz="1300"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248624" y="2175225"/>
            <a:ext cx="1012794" cy="835709"/>
          </a:xfrm>
          <a:prstGeom prst="rect">
            <a:avLst/>
          </a:prstGeom>
        </p:spPr>
      </p:pic>
    </p:spTree>
    <p:extLst>
      <p:ext uri="{BB962C8B-B14F-4D97-AF65-F5344CB8AC3E}">
        <p14:creationId xmlns:p14="http://schemas.microsoft.com/office/powerpoint/2010/main" val="1304888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55"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ppt_w*0.70"/>
                                          </p:val>
                                        </p:tav>
                                        <p:tav tm="100000">
                                          <p:val>
                                            <p:strVal val="#ppt_w"/>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2" presetClass="entr" presetSubtype="4"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5"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strVal val="#ppt_w*0.70"/>
                                          </p:val>
                                        </p:tav>
                                        <p:tav tm="100000">
                                          <p:val>
                                            <p:strVal val="#ppt_w"/>
                                          </p:val>
                                        </p:tav>
                                      </p:tavLst>
                                    </p:anim>
                                    <p:anim calcmode="lin" valueType="num">
                                      <p:cBhvr>
                                        <p:cTn id="38" dur="1000" fill="hold"/>
                                        <p:tgtEl>
                                          <p:spTgt spid="11"/>
                                        </p:tgtEl>
                                        <p:attrNameLst>
                                          <p:attrName>ppt_h</p:attrName>
                                        </p:attrNameLst>
                                      </p:cBhvr>
                                      <p:tavLst>
                                        <p:tav tm="0">
                                          <p:val>
                                            <p:strVal val="#ppt_h"/>
                                          </p:val>
                                        </p:tav>
                                        <p:tav tm="100000">
                                          <p:val>
                                            <p:strVal val="#ppt_h"/>
                                          </p:val>
                                        </p:tav>
                                      </p:tavLst>
                                    </p:anim>
                                    <p:animEffect transition="in" filter="fade">
                                      <p:cBhvr>
                                        <p:cTn id="39" dur="1000"/>
                                        <p:tgtEl>
                                          <p:spTgt spid="11"/>
                                        </p:tgtEl>
                                      </p:cBhvr>
                                    </p:animEffect>
                                  </p:childTnLst>
                                </p:cTn>
                              </p:par>
                              <p:par>
                                <p:cTn id="40" presetID="2" presetClass="entr" presetSubtype="4"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55"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strVal val="#ppt_w*0.70"/>
                                          </p:val>
                                        </p:tav>
                                        <p:tav tm="100000">
                                          <p:val>
                                            <p:strVal val="#ppt_w"/>
                                          </p:val>
                                        </p:tav>
                                      </p:tavLst>
                                    </p:anim>
                                    <p:anim calcmode="lin" valueType="num">
                                      <p:cBhvr>
                                        <p:cTn id="48" dur="1000" fill="hold"/>
                                        <p:tgtEl>
                                          <p:spTgt spid="12"/>
                                        </p:tgtEl>
                                        <p:attrNameLst>
                                          <p:attrName>ppt_h</p:attrName>
                                        </p:attrNameLst>
                                      </p:cBhvr>
                                      <p:tavLst>
                                        <p:tav tm="0">
                                          <p:val>
                                            <p:strVal val="#ppt_h"/>
                                          </p:val>
                                        </p:tav>
                                        <p:tav tm="100000">
                                          <p:val>
                                            <p:strVal val="#ppt_h"/>
                                          </p:val>
                                        </p:tav>
                                      </p:tavLst>
                                    </p:anim>
                                    <p:animEffect transition="in" filter="fade">
                                      <p:cBhvr>
                                        <p:cTn id="49" dur="1000"/>
                                        <p:tgtEl>
                                          <p:spTgt spid="12"/>
                                        </p:tgtEl>
                                      </p:cBhvr>
                                    </p:animEffect>
                                  </p:childTnLst>
                                </p:cTn>
                              </p:par>
                              <p:par>
                                <p:cTn id="50" presetID="2" presetClass="entr" presetSubtype="4" fill="hold" grpId="0" nodeType="withEffect">
                                  <p:stCondLst>
                                    <p:cond delay="100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childTnLst>
                          </p:cTn>
                        </p:par>
                        <p:par>
                          <p:cTn id="54" fill="hold">
                            <p:stCondLst>
                              <p:cond delay="6000"/>
                            </p:stCondLst>
                            <p:childTnLst>
                              <p:par>
                                <p:cTn id="55" presetID="55"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strVal val="#ppt_w*0.70"/>
                                          </p:val>
                                        </p:tav>
                                        <p:tav tm="100000">
                                          <p:val>
                                            <p:strVal val="#ppt_w"/>
                                          </p:val>
                                        </p:tav>
                                      </p:tavLst>
                                    </p:anim>
                                    <p:anim calcmode="lin" valueType="num">
                                      <p:cBhvr>
                                        <p:cTn id="58" dur="1000" fill="hold"/>
                                        <p:tgtEl>
                                          <p:spTgt spid="13"/>
                                        </p:tgtEl>
                                        <p:attrNameLst>
                                          <p:attrName>ppt_h</p:attrName>
                                        </p:attrNameLst>
                                      </p:cBhvr>
                                      <p:tavLst>
                                        <p:tav tm="0">
                                          <p:val>
                                            <p:strVal val="#ppt_h"/>
                                          </p:val>
                                        </p:tav>
                                        <p:tav tm="100000">
                                          <p:val>
                                            <p:strVal val="#ppt_h"/>
                                          </p:val>
                                        </p:tav>
                                      </p:tavLst>
                                    </p:anim>
                                    <p:animEffect transition="in" filter="fade">
                                      <p:cBhvr>
                                        <p:cTn id="59" dur="1000"/>
                                        <p:tgtEl>
                                          <p:spTgt spid="13"/>
                                        </p:tgtEl>
                                      </p:cBhvr>
                                    </p:animEffect>
                                  </p:childTnLst>
                                </p:cTn>
                              </p:par>
                              <p:par>
                                <p:cTn id="60" presetID="2" presetClass="entr" presetSubtype="4" fill="hold" grpId="0" nodeType="withEffect">
                                  <p:stCondLst>
                                    <p:cond delay="100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 grpId="0"/>
      <p:bldP spid="9" grpId="0"/>
      <p:bldP spid="11" grpId="0"/>
      <p:bldP spid="12" grpId="0"/>
      <p:bldP spid="13" grpId="0"/>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218" y="1368188"/>
            <a:ext cx="4121624" cy="4121624"/>
          </a:xfrm>
          <a:prstGeom prst="rect">
            <a:avLst/>
          </a:prstGeom>
        </p:spPr>
      </p:pic>
      <p:sp>
        <p:nvSpPr>
          <p:cNvPr id="7" name="文本框 6"/>
          <p:cNvSpPr txBox="1"/>
          <p:nvPr/>
        </p:nvSpPr>
        <p:spPr>
          <a:xfrm>
            <a:off x="1724909" y="2042994"/>
            <a:ext cx="2492990" cy="2862322"/>
          </a:xfrm>
          <a:prstGeom prst="rect">
            <a:avLst/>
          </a:prstGeom>
          <a:noFill/>
        </p:spPr>
        <p:txBody>
          <a:bodyPr wrap="none" rtlCol="0">
            <a:spAutoFit/>
          </a:bodyPr>
          <a:lstStyle/>
          <a:p>
            <a:r>
              <a:rPr lang="zh-CN" altLang="en-US" sz="18000" b="1" dirty="0" smtClean="0">
                <a:solidFill>
                  <a:srgbClr val="549DA3"/>
                </a:solidFill>
                <a:latin typeface="造字工房朗倩（非商用）粗体" pitchFamily="50" charset="-122"/>
                <a:ea typeface="造字工房朗倩（非商用）粗体" pitchFamily="50" charset="-122"/>
              </a:rPr>
              <a:t>１</a:t>
            </a:r>
            <a:endParaRPr lang="zh-CN" altLang="en-US" sz="18000" b="1" dirty="0">
              <a:solidFill>
                <a:srgbClr val="549DA3"/>
              </a:solidFill>
              <a:latin typeface="造字工房朗倩（非商用）粗体" pitchFamily="50" charset="-122"/>
              <a:ea typeface="造字工房朗倩（非商用）粗体" pitchFamily="50" charset="-122"/>
            </a:endParaRPr>
          </a:p>
        </p:txBody>
      </p:sp>
      <p:sp>
        <p:nvSpPr>
          <p:cNvPr id="11" name="Shape 70"/>
          <p:cNvSpPr txBox="1">
            <a:spLocks/>
          </p:cNvSpPr>
          <p:nvPr/>
        </p:nvSpPr>
        <p:spPr>
          <a:xfrm>
            <a:off x="4669611" y="2403710"/>
            <a:ext cx="7800083" cy="1146413"/>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r>
              <a:rPr lang="zh-CN" altLang="en-US" sz="5400" b="0" kern="0" dirty="0" smtClean="0">
                <a:solidFill>
                  <a:srgbClr val="05202E"/>
                </a:solidFill>
                <a:latin typeface="方正综艺简体" panose="02010601030101010101" pitchFamily="2" charset="-122"/>
                <a:ea typeface="方正综艺简体" panose="02010601030101010101" pitchFamily="2" charset="-122"/>
              </a:rPr>
              <a:t>请插入标题一内容</a:t>
            </a:r>
            <a:endParaRPr lang="en" sz="5400" b="0" kern="0" dirty="0">
              <a:solidFill>
                <a:srgbClr val="05202E"/>
              </a:solidFill>
              <a:latin typeface="造字工房朗倩（非商用）粗体" pitchFamily="50" charset="-122"/>
              <a:ea typeface="方正综艺简体" panose="02010601030101010101" pitchFamily="2" charset="-122"/>
            </a:endParaRPr>
          </a:p>
        </p:txBody>
      </p:sp>
      <p:sp>
        <p:nvSpPr>
          <p:cNvPr id="12" name="Shape 85"/>
          <p:cNvSpPr txBox="1">
            <a:spLocks/>
          </p:cNvSpPr>
          <p:nvPr/>
        </p:nvSpPr>
        <p:spPr>
          <a:xfrm>
            <a:off x="4768764" y="3424178"/>
            <a:ext cx="5584604" cy="1966800"/>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Clr>
                <a:schemeClr val="dk1"/>
              </a:buClr>
              <a:buSzPct val="61111"/>
              <a:buFont typeface="Arial"/>
              <a:buNone/>
            </a:pPr>
            <a:r>
              <a:rPr lang="en-US" sz="1800" b="1" dirty="0" smtClean="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EDIT IN GOOGLE SLIDES</a:t>
            </a:r>
          </a:p>
          <a:p>
            <a:pPr marL="0" indent="0">
              <a:lnSpc>
                <a:spcPct val="120000"/>
              </a:lnSpc>
              <a:spcBef>
                <a:spcPts val="0"/>
              </a:spcBef>
              <a:buClr>
                <a:schemeClr val="dk1"/>
              </a:buClr>
              <a:buSzPct val="91666"/>
              <a:buFont typeface="Arial"/>
              <a:buNone/>
            </a:pPr>
            <a:r>
              <a:rPr lang="en-US" sz="12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Go to the File menu and select Make a copy</a:t>
            </a:r>
          </a:p>
          <a:p>
            <a:pPr marL="0" indent="0">
              <a:lnSpc>
                <a:spcPct val="120000"/>
              </a:lnSpc>
              <a:spcBef>
                <a:spcPts val="0"/>
              </a:spcBef>
              <a:buClr>
                <a:schemeClr val="dk1"/>
              </a:buClr>
              <a:buSzPct val="91666"/>
              <a:buFont typeface="Arial"/>
              <a:buNone/>
            </a:pPr>
            <a:r>
              <a:rPr lang="en-US" sz="12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You will get a copy of this document on your Google Drive and will be able to edit, add or delete slides</a:t>
            </a:r>
          </a:p>
          <a:p>
            <a:pPr marL="0" indent="0">
              <a:lnSpc>
                <a:spcPct val="120000"/>
              </a:lnSpc>
              <a:spcBef>
                <a:spcPts val="0"/>
              </a:spcBef>
              <a:buFont typeface="Arial" panose="020B0604020202020204" pitchFamily="34" charset="0"/>
              <a:buNone/>
            </a:pPr>
            <a:endParaRPr lang="en-US" dirty="0">
              <a:solidFill>
                <a:srgbClr val="AD7E8E"/>
              </a:solidFill>
            </a:endParaRPr>
          </a:p>
        </p:txBody>
      </p:sp>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878119" y="1856759"/>
            <a:ext cx="1012794" cy="835709"/>
          </a:xfrm>
          <a:prstGeom prst="rect">
            <a:avLst/>
          </a:prstGeom>
        </p:spPr>
      </p:pic>
    </p:spTree>
    <p:extLst>
      <p:ext uri="{BB962C8B-B14F-4D97-AF65-F5344CB8AC3E}">
        <p14:creationId xmlns:p14="http://schemas.microsoft.com/office/powerpoint/2010/main" val="41689864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0" name="직선 연결선 44"/>
          <p:cNvCxnSpPr/>
          <p:nvPr/>
        </p:nvCxnSpPr>
        <p:spPr>
          <a:xfrm>
            <a:off x="6978550" y="1763371"/>
            <a:ext cx="0" cy="4265531"/>
          </a:xfrm>
          <a:prstGeom prst="line">
            <a:avLst/>
          </a:prstGeom>
          <a:noFill/>
          <a:ln w="9525" cap="flat" cmpd="sng" algn="ctr">
            <a:solidFill>
              <a:sysClr val="windowText" lastClr="000000">
                <a:lumMod val="50000"/>
                <a:lumOff val="50000"/>
              </a:sysClr>
            </a:solidFill>
            <a:prstDash val="sysDash"/>
          </a:ln>
          <a:effectLst/>
        </p:spPr>
      </p:cxnSp>
      <p:grpSp>
        <p:nvGrpSpPr>
          <p:cNvPr id="5" name="组合 4"/>
          <p:cNvGrpSpPr/>
          <p:nvPr/>
        </p:nvGrpSpPr>
        <p:grpSpPr>
          <a:xfrm>
            <a:off x="1278403" y="3889498"/>
            <a:ext cx="5700147" cy="2018983"/>
            <a:chOff x="1097632" y="4296315"/>
            <a:chExt cx="6581797" cy="2331262"/>
          </a:xfrm>
        </p:grpSpPr>
        <p:grpSp>
          <p:nvGrpSpPr>
            <p:cNvPr id="3" name="组合 2"/>
            <p:cNvGrpSpPr/>
            <p:nvPr/>
          </p:nvGrpSpPr>
          <p:grpSpPr>
            <a:xfrm>
              <a:off x="1097632" y="4296315"/>
              <a:ext cx="6581797" cy="2331262"/>
              <a:chOff x="1097632" y="4296315"/>
              <a:chExt cx="6581797" cy="2331262"/>
            </a:xfrm>
          </p:grpSpPr>
          <p:graphicFrame>
            <p:nvGraphicFramePr>
              <p:cNvPr id="112" name="차트 8"/>
              <p:cNvGraphicFramePr>
                <a:graphicFrameLocks/>
              </p:cNvGraphicFramePr>
              <p:nvPr>
                <p:extLst>
                  <p:ext uri="{D42A27DB-BD31-4B8C-83A1-F6EECF244321}">
                    <p14:modId xmlns:p14="http://schemas.microsoft.com/office/powerpoint/2010/main" val="3582057620"/>
                  </p:ext>
                </p:extLst>
              </p:nvPr>
            </p:nvGraphicFramePr>
            <p:xfrm>
              <a:off x="1097632" y="4296315"/>
              <a:ext cx="2345106" cy="2081383"/>
            </p:xfrm>
            <a:graphic>
              <a:graphicData uri="http://schemas.openxmlformats.org/drawingml/2006/chart">
                <c:chart xmlns:c="http://schemas.openxmlformats.org/drawingml/2006/chart" xmlns:r="http://schemas.openxmlformats.org/officeDocument/2006/relationships" r:id="rId3"/>
              </a:graphicData>
            </a:graphic>
          </p:graphicFrame>
          <p:grpSp>
            <p:nvGrpSpPr>
              <p:cNvPr id="114" name="그룹 19"/>
              <p:cNvGrpSpPr/>
              <p:nvPr/>
            </p:nvGrpSpPr>
            <p:grpSpPr>
              <a:xfrm>
                <a:off x="1401176" y="6393026"/>
                <a:ext cx="1908867" cy="234551"/>
                <a:chOff x="2114487" y="1847899"/>
                <a:chExt cx="1699780" cy="208860"/>
              </a:xfrm>
            </p:grpSpPr>
            <p:grpSp>
              <p:nvGrpSpPr>
                <p:cNvPr id="115" name="그룹 14"/>
                <p:cNvGrpSpPr>
                  <a:grpSpLocks/>
                </p:cNvGrpSpPr>
                <p:nvPr/>
              </p:nvGrpSpPr>
              <p:grpSpPr bwMode="auto">
                <a:xfrm>
                  <a:off x="2114487" y="1847899"/>
                  <a:ext cx="900082" cy="208860"/>
                  <a:chOff x="5804765" y="2954824"/>
                  <a:chExt cx="1114067" cy="256209"/>
                </a:xfrm>
              </p:grpSpPr>
              <p:sp>
                <p:nvSpPr>
                  <p:cNvPr id="119" name="직사각형 24"/>
                  <p:cNvSpPr/>
                  <p:nvPr/>
                </p:nvSpPr>
                <p:spPr>
                  <a:xfrm>
                    <a:off x="5804765" y="3018539"/>
                    <a:ext cx="123789" cy="122686"/>
                  </a:xfrm>
                  <a:prstGeom prst="rect">
                    <a:avLst/>
                  </a:prstGeom>
                  <a:solidFill>
                    <a:srgbClr val="DADADA"/>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120" name="Rectangle 3"/>
                  <p:cNvSpPr txBox="1">
                    <a:spLocks noChangeArrowheads="1"/>
                  </p:cNvSpPr>
                  <p:nvPr/>
                </p:nvSpPr>
                <p:spPr bwMode="auto">
                  <a:xfrm>
                    <a:off x="6020791" y="2954824"/>
                    <a:ext cx="898041" cy="25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01</a:t>
                    </a:r>
                  </a:p>
                </p:txBody>
              </p:sp>
            </p:grpSp>
            <p:grpSp>
              <p:nvGrpSpPr>
                <p:cNvPr id="116" name="그룹 15"/>
                <p:cNvGrpSpPr>
                  <a:grpSpLocks/>
                </p:cNvGrpSpPr>
                <p:nvPr/>
              </p:nvGrpSpPr>
              <p:grpSpPr bwMode="auto">
                <a:xfrm>
                  <a:off x="3005532" y="1862729"/>
                  <a:ext cx="808735" cy="180884"/>
                  <a:chOff x="6001765" y="2973005"/>
                  <a:chExt cx="1001003" cy="221890"/>
                </a:xfrm>
              </p:grpSpPr>
              <p:sp>
                <p:nvSpPr>
                  <p:cNvPr id="117" name="직사각형 22"/>
                  <p:cNvSpPr/>
                  <p:nvPr/>
                </p:nvSpPr>
                <p:spPr>
                  <a:xfrm>
                    <a:off x="6001765" y="3016597"/>
                    <a:ext cx="123790" cy="124632"/>
                  </a:xfrm>
                  <a:prstGeom prst="rect">
                    <a:avLst/>
                  </a:prstGeom>
                  <a:solidFill>
                    <a:srgbClr val="FEB5C9"/>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118" name="Rectangle 3"/>
                  <p:cNvSpPr txBox="1">
                    <a:spLocks noChangeArrowheads="1"/>
                  </p:cNvSpPr>
                  <p:nvPr/>
                </p:nvSpPr>
                <p:spPr bwMode="auto">
                  <a:xfrm>
                    <a:off x="6248947" y="2973005"/>
                    <a:ext cx="753821" cy="22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02</a:t>
                    </a:r>
                  </a:p>
                </p:txBody>
              </p:sp>
            </p:grpSp>
          </p:grpSp>
          <p:grpSp>
            <p:nvGrpSpPr>
              <p:cNvPr id="51" name="그룹 5"/>
              <p:cNvGrpSpPr/>
              <p:nvPr/>
            </p:nvGrpSpPr>
            <p:grpSpPr>
              <a:xfrm>
                <a:off x="3615692" y="4811033"/>
                <a:ext cx="4063737" cy="1155847"/>
                <a:chOff x="488340" y="5756022"/>
                <a:chExt cx="3714849" cy="1056615"/>
              </a:xfrm>
            </p:grpSpPr>
            <p:sp>
              <p:nvSpPr>
                <p:cNvPr id="52" name="Rectangle 3"/>
                <p:cNvSpPr txBox="1">
                  <a:spLocks noChangeArrowheads="1"/>
                </p:cNvSpPr>
                <p:nvPr/>
              </p:nvSpPr>
              <p:spPr bwMode="auto">
                <a:xfrm>
                  <a:off x="488340" y="6189156"/>
                  <a:ext cx="3312578" cy="62348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请输入文本内容请输入文本内容请输入文本内容请输入文本内容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53" name="speed"/>
                <p:cNvSpPr txBox="1">
                  <a:spLocks noChangeArrowheads="1"/>
                </p:cNvSpPr>
                <p:nvPr/>
              </p:nvSpPr>
              <p:spPr bwMode="auto">
                <a:xfrm>
                  <a:off x="488340" y="5756022"/>
                  <a:ext cx="3714849" cy="30386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pPr algn="l"/>
                  <a:r>
                    <a:rPr lang="zh-CN" altLang="en-US" dirty="0"/>
                    <a:t>输入标题内容</a:t>
                  </a:r>
                  <a:endParaRPr lang="en-US" altLang="ko-KR" dirty="0"/>
                </a:p>
              </p:txBody>
            </p:sp>
          </p:grpSp>
        </p:grpSp>
        <p:pic>
          <p:nvPicPr>
            <p:cNvPr id="111" name="그림 5" descr="55.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V="1">
              <a:off x="1636493" y="6229109"/>
              <a:ext cx="1362552" cy="174235"/>
            </a:xfrm>
            <a:prstGeom prst="rect">
              <a:avLst/>
            </a:prstGeom>
          </p:spPr>
        </p:pic>
        <p:sp>
          <p:nvSpPr>
            <p:cNvPr id="113" name="speed"/>
            <p:cNvSpPr txBox="1">
              <a:spLocks noChangeArrowheads="1"/>
            </p:cNvSpPr>
            <p:nvPr/>
          </p:nvSpPr>
          <p:spPr bwMode="auto">
            <a:xfrm>
              <a:off x="2260095" y="4787839"/>
              <a:ext cx="824057" cy="276871"/>
            </a:xfrm>
            <a:prstGeom prst="rect">
              <a:avLst/>
            </a:prstGeom>
            <a:noFill/>
            <a:scene3d>
              <a:camera prst="orthographicFront">
                <a:rot lat="0" lon="0" rev="0"/>
              </a:camera>
              <a:lightRig rig="threePt" dir="t"/>
            </a:scene3d>
            <a:sp3d prstMaterial="matte">
              <a:bevelT w="1270" h="1270"/>
            </a:sp3d>
          </p:spPr>
          <p:txBody>
            <a:bodyPr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1799" b="1">
                  <a:solidFill>
                    <a:prstClr val="black">
                      <a:lumMod val="75000"/>
                      <a:lumOff val="25000"/>
                    </a:prstClr>
                  </a:solidFill>
                  <a:latin typeface="Tahoma" pitchFamily="34" charset="0"/>
                  <a:ea typeface="Tahoma" pitchFamily="34" charset="0"/>
                  <a:cs typeface="Tahoma" pitchFamily="34" charset="0"/>
                </a:rPr>
                <a:t>25</a:t>
              </a:r>
              <a:r>
                <a:rPr lang="en-US" altLang="ko-KR" sz="1200" b="1">
                  <a:solidFill>
                    <a:prstClr val="black">
                      <a:lumMod val="75000"/>
                      <a:lumOff val="25000"/>
                    </a:prstClr>
                  </a:solidFill>
                  <a:latin typeface="Tahoma" pitchFamily="34" charset="0"/>
                  <a:ea typeface="Tahoma" pitchFamily="34" charset="0"/>
                  <a:cs typeface="Tahoma" pitchFamily="34" charset="0"/>
                </a:rPr>
                <a:t>%</a:t>
              </a:r>
              <a:endParaRPr lang="en-US" altLang="ko-KR" sz="1799" b="1" dirty="0">
                <a:solidFill>
                  <a:prstClr val="black">
                    <a:lumMod val="75000"/>
                    <a:lumOff val="25000"/>
                  </a:prstClr>
                </a:solidFill>
                <a:latin typeface="Tahoma" pitchFamily="34" charset="0"/>
                <a:ea typeface="Tahoma" pitchFamily="34" charset="0"/>
                <a:cs typeface="Tahoma" pitchFamily="34" charset="0"/>
              </a:endParaRPr>
            </a:p>
          </p:txBody>
        </p:sp>
        <p:sp>
          <p:nvSpPr>
            <p:cNvPr id="121" name="speed"/>
            <p:cNvSpPr txBox="1">
              <a:spLocks noChangeArrowheads="1"/>
            </p:cNvSpPr>
            <p:nvPr/>
          </p:nvSpPr>
          <p:spPr bwMode="auto">
            <a:xfrm>
              <a:off x="1648572" y="5461850"/>
              <a:ext cx="824057" cy="215315"/>
            </a:xfrm>
            <a:prstGeom prst="rect">
              <a:avLst/>
            </a:prstGeom>
            <a:noFill/>
            <a:scene3d>
              <a:camera prst="orthographicFront">
                <a:rot lat="0" lon="0" rev="0"/>
              </a:camera>
              <a:lightRig rig="threePt" dir="t"/>
            </a:scene3d>
            <a:sp3d prstMaterial="matte">
              <a:bevelT w="1270" h="1270"/>
            </a:sp3d>
          </p:spPr>
          <p:txBody>
            <a:bodyPr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1399" b="1">
                  <a:solidFill>
                    <a:prstClr val="black">
                      <a:lumMod val="75000"/>
                      <a:lumOff val="25000"/>
                    </a:prstClr>
                  </a:solidFill>
                  <a:latin typeface="Tahoma" pitchFamily="34" charset="0"/>
                  <a:ea typeface="Tahoma" pitchFamily="34" charset="0"/>
                  <a:cs typeface="Tahoma" pitchFamily="34" charset="0"/>
                </a:rPr>
                <a:t>75</a:t>
              </a:r>
              <a:r>
                <a:rPr lang="en-US" altLang="ko-KR" sz="1050" b="1">
                  <a:solidFill>
                    <a:prstClr val="black">
                      <a:lumMod val="75000"/>
                      <a:lumOff val="25000"/>
                    </a:prstClr>
                  </a:solidFill>
                  <a:latin typeface="Tahoma" pitchFamily="34" charset="0"/>
                  <a:ea typeface="Tahoma" pitchFamily="34" charset="0"/>
                  <a:cs typeface="Tahoma" pitchFamily="34" charset="0"/>
                </a:rPr>
                <a:t>%</a:t>
              </a:r>
              <a:endParaRPr lang="en-US" altLang="ko-KR" sz="1399" b="1" dirty="0">
                <a:solidFill>
                  <a:prstClr val="black">
                    <a:lumMod val="75000"/>
                    <a:lumOff val="25000"/>
                  </a:prstClr>
                </a:solidFill>
                <a:latin typeface="Tahoma" pitchFamily="34" charset="0"/>
                <a:ea typeface="Tahoma" pitchFamily="34" charset="0"/>
                <a:cs typeface="Tahoma" pitchFamily="34" charset="0"/>
              </a:endParaRPr>
            </a:p>
          </p:txBody>
        </p:sp>
      </p:grpSp>
      <p:grpSp>
        <p:nvGrpSpPr>
          <p:cNvPr id="4" name="组合 3"/>
          <p:cNvGrpSpPr/>
          <p:nvPr/>
        </p:nvGrpSpPr>
        <p:grpSpPr>
          <a:xfrm>
            <a:off x="1278403" y="1849719"/>
            <a:ext cx="5705298" cy="2034947"/>
            <a:chOff x="1097632" y="1825318"/>
            <a:chExt cx="6587744" cy="2349694"/>
          </a:xfrm>
        </p:grpSpPr>
        <p:grpSp>
          <p:nvGrpSpPr>
            <p:cNvPr id="2" name="组合 1"/>
            <p:cNvGrpSpPr/>
            <p:nvPr/>
          </p:nvGrpSpPr>
          <p:grpSpPr>
            <a:xfrm>
              <a:off x="1097632" y="1825318"/>
              <a:ext cx="6587744" cy="2349694"/>
              <a:chOff x="1097632" y="1825318"/>
              <a:chExt cx="6587744" cy="2349694"/>
            </a:xfrm>
          </p:grpSpPr>
          <p:grpSp>
            <p:nvGrpSpPr>
              <p:cNvPr id="92" name="그룹 12"/>
              <p:cNvGrpSpPr/>
              <p:nvPr/>
            </p:nvGrpSpPr>
            <p:grpSpPr>
              <a:xfrm>
                <a:off x="1352980" y="3940460"/>
                <a:ext cx="2212609" cy="234552"/>
                <a:chOff x="2205466" y="1865724"/>
                <a:chExt cx="1647222" cy="174616"/>
              </a:xfrm>
            </p:grpSpPr>
            <p:grpSp>
              <p:nvGrpSpPr>
                <p:cNvPr id="93" name="그룹 14"/>
                <p:cNvGrpSpPr>
                  <a:grpSpLocks/>
                </p:cNvGrpSpPr>
                <p:nvPr/>
              </p:nvGrpSpPr>
              <p:grpSpPr bwMode="auto">
                <a:xfrm>
                  <a:off x="2205466" y="1877259"/>
                  <a:ext cx="758934" cy="151226"/>
                  <a:chOff x="5917382" y="2990850"/>
                  <a:chExt cx="939363" cy="185510"/>
                </a:xfrm>
              </p:grpSpPr>
              <p:sp>
                <p:nvSpPr>
                  <p:cNvPr id="97" name="직사각형 17"/>
                  <p:cNvSpPr/>
                  <p:nvPr/>
                </p:nvSpPr>
                <p:spPr>
                  <a:xfrm>
                    <a:off x="5917382" y="3018539"/>
                    <a:ext cx="123789" cy="122686"/>
                  </a:xfrm>
                  <a:prstGeom prst="rect">
                    <a:avLst/>
                  </a:prstGeom>
                  <a:solidFill>
                    <a:srgbClr val="DADADA"/>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98" name="Rectangle 3"/>
                  <p:cNvSpPr txBox="1">
                    <a:spLocks noChangeArrowheads="1"/>
                  </p:cNvSpPr>
                  <p:nvPr/>
                </p:nvSpPr>
                <p:spPr bwMode="auto">
                  <a:xfrm>
                    <a:off x="6133405" y="2990850"/>
                    <a:ext cx="723340" cy="18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01</a:t>
                    </a:r>
                  </a:p>
                </p:txBody>
              </p:sp>
            </p:grpSp>
            <p:grpSp>
              <p:nvGrpSpPr>
                <p:cNvPr id="94" name="그룹 15"/>
                <p:cNvGrpSpPr>
                  <a:grpSpLocks/>
                </p:cNvGrpSpPr>
                <p:nvPr/>
              </p:nvGrpSpPr>
              <p:grpSpPr bwMode="auto">
                <a:xfrm>
                  <a:off x="3005530" y="1865724"/>
                  <a:ext cx="847158" cy="174616"/>
                  <a:chOff x="6001765" y="2976663"/>
                  <a:chExt cx="1048561" cy="214200"/>
                </a:xfrm>
              </p:grpSpPr>
              <p:sp>
                <p:nvSpPr>
                  <p:cNvPr id="95" name="직사각형 15"/>
                  <p:cNvSpPr/>
                  <p:nvPr/>
                </p:nvSpPr>
                <p:spPr>
                  <a:xfrm>
                    <a:off x="6001765" y="3016597"/>
                    <a:ext cx="123790" cy="124632"/>
                  </a:xfrm>
                  <a:prstGeom prst="rect">
                    <a:avLst/>
                  </a:prstGeom>
                  <a:solidFill>
                    <a:srgbClr val="B5F3FE"/>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96" name="Rectangle 3"/>
                  <p:cNvSpPr txBox="1">
                    <a:spLocks noChangeArrowheads="1"/>
                  </p:cNvSpPr>
                  <p:nvPr/>
                </p:nvSpPr>
                <p:spPr bwMode="auto">
                  <a:xfrm>
                    <a:off x="6248945" y="2976663"/>
                    <a:ext cx="801381" cy="21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02</a:t>
                    </a:r>
                  </a:p>
                </p:txBody>
              </p:sp>
            </p:grpSp>
          </p:grpSp>
          <p:graphicFrame>
            <p:nvGraphicFramePr>
              <p:cNvPr id="100" name="차트 8"/>
              <p:cNvGraphicFramePr>
                <a:graphicFrameLocks/>
              </p:cNvGraphicFramePr>
              <p:nvPr>
                <p:extLst>
                  <p:ext uri="{D42A27DB-BD31-4B8C-83A1-F6EECF244321}">
                    <p14:modId xmlns:p14="http://schemas.microsoft.com/office/powerpoint/2010/main" val="1116204507"/>
                  </p:ext>
                </p:extLst>
              </p:nvPr>
            </p:nvGraphicFramePr>
            <p:xfrm>
              <a:off x="1097632" y="1825318"/>
              <a:ext cx="2345106" cy="2081385"/>
            </p:xfrm>
            <a:graphic>
              <a:graphicData uri="http://schemas.openxmlformats.org/drawingml/2006/chart">
                <c:chart xmlns:c="http://schemas.openxmlformats.org/drawingml/2006/chart" xmlns:r="http://schemas.openxmlformats.org/officeDocument/2006/relationships" r:id="rId5"/>
              </a:graphicData>
            </a:graphic>
          </p:graphicFrame>
          <p:grpSp>
            <p:nvGrpSpPr>
              <p:cNvPr id="48" name="그룹 5"/>
              <p:cNvGrpSpPr/>
              <p:nvPr/>
            </p:nvGrpSpPr>
            <p:grpSpPr>
              <a:xfrm>
                <a:off x="3621639" y="2431931"/>
                <a:ext cx="4063737" cy="1155847"/>
                <a:chOff x="488340" y="5756022"/>
                <a:chExt cx="3714849" cy="1056615"/>
              </a:xfrm>
            </p:grpSpPr>
            <p:sp>
              <p:nvSpPr>
                <p:cNvPr id="49" name="Rectangle 3"/>
                <p:cNvSpPr txBox="1">
                  <a:spLocks noChangeArrowheads="1"/>
                </p:cNvSpPr>
                <p:nvPr/>
              </p:nvSpPr>
              <p:spPr bwMode="auto">
                <a:xfrm>
                  <a:off x="488340" y="6189156"/>
                  <a:ext cx="3307141" cy="62348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请输入文本内容请输入文本内容请输入文本内容请输入文本内容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50" name="speed"/>
                <p:cNvSpPr txBox="1">
                  <a:spLocks noChangeArrowheads="1"/>
                </p:cNvSpPr>
                <p:nvPr/>
              </p:nvSpPr>
              <p:spPr bwMode="auto">
                <a:xfrm>
                  <a:off x="488340" y="5756022"/>
                  <a:ext cx="3714849" cy="30386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pPr algn="l"/>
                  <a:r>
                    <a:rPr lang="zh-CN" altLang="en-US" dirty="0"/>
                    <a:t>输入标题内容</a:t>
                  </a:r>
                  <a:endParaRPr lang="en-US" altLang="ko-KR" dirty="0"/>
                </a:p>
              </p:txBody>
            </p:sp>
          </p:grpSp>
        </p:grpSp>
        <p:pic>
          <p:nvPicPr>
            <p:cNvPr id="91" name="그림 52" descr="55.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V="1">
              <a:off x="1636493" y="3755344"/>
              <a:ext cx="1362552" cy="174235"/>
            </a:xfrm>
            <a:prstGeom prst="rect">
              <a:avLst/>
            </a:prstGeom>
          </p:spPr>
        </p:pic>
        <p:sp>
          <p:nvSpPr>
            <p:cNvPr id="133" name="speed"/>
            <p:cNvSpPr txBox="1">
              <a:spLocks noChangeArrowheads="1"/>
            </p:cNvSpPr>
            <p:nvPr/>
          </p:nvSpPr>
          <p:spPr bwMode="auto">
            <a:xfrm>
              <a:off x="2324397" y="2409810"/>
              <a:ext cx="985658" cy="276871"/>
            </a:xfrm>
            <a:prstGeom prst="rect">
              <a:avLst/>
            </a:prstGeom>
            <a:noFill/>
            <a:scene3d>
              <a:camera prst="orthographicFront">
                <a:rot lat="0" lon="0" rev="0"/>
              </a:camera>
              <a:lightRig rig="threePt" dir="t"/>
            </a:scene3d>
            <a:sp3d prstMaterial="matte">
              <a:bevelT w="1270" h="1270"/>
            </a:sp3d>
          </p:spPr>
          <p:txBody>
            <a:bodyPr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1799" b="1" dirty="0">
                  <a:solidFill>
                    <a:prstClr val="black">
                      <a:lumMod val="75000"/>
                      <a:lumOff val="25000"/>
                    </a:prstClr>
                  </a:solidFill>
                  <a:latin typeface="Tahoma" pitchFamily="34" charset="0"/>
                  <a:ea typeface="Tahoma" pitchFamily="34" charset="0"/>
                  <a:cs typeface="Tahoma" pitchFamily="34" charset="0"/>
                </a:rPr>
                <a:t>40</a:t>
              </a:r>
              <a:r>
                <a:rPr lang="en-US" altLang="ko-KR" sz="1200" b="1" dirty="0">
                  <a:solidFill>
                    <a:prstClr val="black">
                      <a:lumMod val="75000"/>
                      <a:lumOff val="25000"/>
                    </a:prstClr>
                  </a:solidFill>
                  <a:latin typeface="Tahoma" pitchFamily="34" charset="0"/>
                  <a:ea typeface="Tahoma" pitchFamily="34" charset="0"/>
                  <a:cs typeface="Tahoma" pitchFamily="34" charset="0"/>
                </a:rPr>
                <a:t>%</a:t>
              </a:r>
              <a:endParaRPr lang="en-US" altLang="ko-KR" sz="1799" b="1" dirty="0">
                <a:solidFill>
                  <a:prstClr val="black">
                    <a:lumMod val="75000"/>
                    <a:lumOff val="25000"/>
                  </a:prstClr>
                </a:solidFill>
                <a:latin typeface="Tahoma" pitchFamily="34" charset="0"/>
                <a:ea typeface="Tahoma" pitchFamily="34" charset="0"/>
                <a:cs typeface="Tahoma" pitchFamily="34" charset="0"/>
              </a:endParaRPr>
            </a:p>
          </p:txBody>
        </p:sp>
        <p:sp>
          <p:nvSpPr>
            <p:cNvPr id="134" name="speed"/>
            <p:cNvSpPr txBox="1">
              <a:spLocks noChangeArrowheads="1"/>
            </p:cNvSpPr>
            <p:nvPr/>
          </p:nvSpPr>
          <p:spPr bwMode="auto">
            <a:xfrm>
              <a:off x="1321962" y="2871273"/>
              <a:ext cx="985658" cy="215315"/>
            </a:xfrm>
            <a:prstGeom prst="rect">
              <a:avLst/>
            </a:prstGeom>
            <a:noFill/>
            <a:scene3d>
              <a:camera prst="orthographicFront">
                <a:rot lat="0" lon="0" rev="0"/>
              </a:camera>
              <a:lightRig rig="threePt" dir="t"/>
            </a:scene3d>
            <a:sp3d prstMaterial="matte">
              <a:bevelT w="1270" h="1270"/>
            </a:sp3d>
          </p:spPr>
          <p:txBody>
            <a:bodyPr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1399" b="1" dirty="0">
                  <a:solidFill>
                    <a:prstClr val="black">
                      <a:lumMod val="75000"/>
                      <a:lumOff val="25000"/>
                    </a:prstClr>
                  </a:solidFill>
                  <a:latin typeface="Tahoma" pitchFamily="34" charset="0"/>
                  <a:ea typeface="Tahoma" pitchFamily="34" charset="0"/>
                  <a:cs typeface="Tahoma" pitchFamily="34" charset="0"/>
                </a:rPr>
                <a:t>60</a:t>
              </a:r>
              <a:r>
                <a:rPr lang="en-US" altLang="ko-KR" sz="1050" b="1" dirty="0">
                  <a:solidFill>
                    <a:prstClr val="black">
                      <a:lumMod val="75000"/>
                      <a:lumOff val="25000"/>
                    </a:prstClr>
                  </a:solidFill>
                  <a:latin typeface="Tahoma" pitchFamily="34" charset="0"/>
                  <a:ea typeface="Tahoma" pitchFamily="34" charset="0"/>
                  <a:cs typeface="Tahoma" pitchFamily="34" charset="0"/>
                </a:rPr>
                <a:t>%</a:t>
              </a:r>
              <a:endParaRPr lang="en-US" altLang="ko-KR" sz="1399" b="1" dirty="0">
                <a:solidFill>
                  <a:prstClr val="black">
                    <a:lumMod val="75000"/>
                    <a:lumOff val="25000"/>
                  </a:prstClr>
                </a:solidFill>
                <a:latin typeface="Tahoma" pitchFamily="34" charset="0"/>
                <a:ea typeface="Tahoma" pitchFamily="34" charset="0"/>
                <a:cs typeface="Tahoma" pitchFamily="34" charset="0"/>
              </a:endParaRPr>
            </a:p>
          </p:txBody>
        </p:sp>
      </p:grpSp>
      <p:grpSp>
        <p:nvGrpSpPr>
          <p:cNvPr id="6" name="组合 5"/>
          <p:cNvGrpSpPr/>
          <p:nvPr/>
        </p:nvGrpSpPr>
        <p:grpSpPr>
          <a:xfrm>
            <a:off x="7359655" y="1787730"/>
            <a:ext cx="3475493" cy="4016006"/>
            <a:chOff x="7556753" y="1867356"/>
            <a:chExt cx="4063738" cy="4695733"/>
          </a:xfrm>
        </p:grpSpPr>
        <p:pic>
          <p:nvPicPr>
            <p:cNvPr id="122" name="그림 7" descr="55.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V="1">
              <a:off x="8523802" y="4899564"/>
              <a:ext cx="2022051" cy="238395"/>
            </a:xfrm>
            <a:prstGeom prst="rect">
              <a:avLst/>
            </a:prstGeom>
          </p:spPr>
        </p:pic>
        <p:graphicFrame>
          <p:nvGraphicFramePr>
            <p:cNvPr id="123" name="차트 8"/>
            <p:cNvGraphicFramePr>
              <a:graphicFrameLocks/>
            </p:cNvGraphicFramePr>
            <p:nvPr>
              <p:extLst>
                <p:ext uri="{D42A27DB-BD31-4B8C-83A1-F6EECF244321}">
                  <p14:modId xmlns:p14="http://schemas.microsoft.com/office/powerpoint/2010/main" val="2941389314"/>
                </p:ext>
              </p:extLst>
            </p:nvPr>
          </p:nvGraphicFramePr>
          <p:xfrm>
            <a:off x="7702524" y="1867356"/>
            <a:ext cx="3644470" cy="3234626"/>
          </p:xfrm>
          <a:graphic>
            <a:graphicData uri="http://schemas.openxmlformats.org/drawingml/2006/chart">
              <c:chart xmlns:c="http://schemas.openxmlformats.org/drawingml/2006/chart" xmlns:r="http://schemas.openxmlformats.org/officeDocument/2006/relationships" r:id="rId7"/>
            </a:graphicData>
          </a:graphic>
        </p:graphicFrame>
        <p:grpSp>
          <p:nvGrpSpPr>
            <p:cNvPr id="124" name="그룹 27"/>
            <p:cNvGrpSpPr/>
            <p:nvPr/>
          </p:nvGrpSpPr>
          <p:grpSpPr>
            <a:xfrm>
              <a:off x="8656175" y="5169275"/>
              <a:ext cx="2037913" cy="203448"/>
              <a:chOff x="2103094" y="1862438"/>
              <a:chExt cx="1814692" cy="181164"/>
            </a:xfrm>
          </p:grpSpPr>
          <p:grpSp>
            <p:nvGrpSpPr>
              <p:cNvPr id="125" name="그룹 14"/>
              <p:cNvGrpSpPr>
                <a:grpSpLocks/>
              </p:cNvGrpSpPr>
              <p:nvPr/>
            </p:nvGrpSpPr>
            <p:grpSpPr bwMode="auto">
              <a:xfrm>
                <a:off x="2103094" y="1862438"/>
                <a:ext cx="1033993" cy="180884"/>
                <a:chOff x="5790672" y="2972661"/>
                <a:chExt cx="1279815" cy="221891"/>
              </a:xfrm>
            </p:grpSpPr>
            <p:sp>
              <p:nvSpPr>
                <p:cNvPr id="129" name="직사각형 32"/>
                <p:cNvSpPr/>
                <p:nvPr/>
              </p:nvSpPr>
              <p:spPr>
                <a:xfrm>
                  <a:off x="5790672" y="3018539"/>
                  <a:ext cx="123789" cy="122686"/>
                </a:xfrm>
                <a:prstGeom prst="rect">
                  <a:avLst/>
                </a:prstGeom>
                <a:solidFill>
                  <a:srgbClr val="DADADA"/>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130" name="Rectangle 3"/>
                <p:cNvSpPr txBox="1">
                  <a:spLocks noChangeArrowheads="1"/>
                </p:cNvSpPr>
                <p:nvPr/>
              </p:nvSpPr>
              <p:spPr bwMode="auto">
                <a:xfrm>
                  <a:off x="6006695" y="2972661"/>
                  <a:ext cx="1063792" cy="22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01</a:t>
                  </a:r>
                </a:p>
              </p:txBody>
            </p:sp>
          </p:grpSp>
          <p:grpSp>
            <p:nvGrpSpPr>
              <p:cNvPr id="126" name="그룹 15"/>
              <p:cNvGrpSpPr>
                <a:grpSpLocks/>
              </p:cNvGrpSpPr>
              <p:nvPr/>
            </p:nvGrpSpPr>
            <p:grpSpPr bwMode="auto">
              <a:xfrm>
                <a:off x="3005529" y="1862718"/>
                <a:ext cx="912257" cy="180884"/>
                <a:chOff x="6001765" y="2973005"/>
                <a:chExt cx="1129137" cy="221891"/>
              </a:xfrm>
            </p:grpSpPr>
            <p:sp>
              <p:nvSpPr>
                <p:cNvPr id="127" name="직사각형 30"/>
                <p:cNvSpPr/>
                <p:nvPr/>
              </p:nvSpPr>
              <p:spPr>
                <a:xfrm>
                  <a:off x="6001765" y="3016597"/>
                  <a:ext cx="123790" cy="124632"/>
                </a:xfrm>
                <a:prstGeom prst="rect">
                  <a:avLst/>
                </a:prstGeom>
                <a:solidFill>
                  <a:srgbClr val="FAEE2B"/>
                </a:solidFill>
                <a:ln w="12700" cap="flat" cmpd="sng" algn="ctr">
                  <a:solidFill>
                    <a:sysClr val="window" lastClr="FFFFFF"/>
                  </a:solid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128" name="Rectangle 3"/>
                <p:cNvSpPr txBox="1">
                  <a:spLocks noChangeArrowheads="1"/>
                </p:cNvSpPr>
                <p:nvPr/>
              </p:nvSpPr>
              <p:spPr bwMode="auto">
                <a:xfrm>
                  <a:off x="6248948" y="2973005"/>
                  <a:ext cx="881954" cy="22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02</a:t>
                  </a:r>
                </a:p>
              </p:txBody>
            </p:sp>
          </p:grpSp>
        </p:grpSp>
        <p:sp>
          <p:nvSpPr>
            <p:cNvPr id="131" name="speed"/>
            <p:cNvSpPr txBox="1">
              <a:spLocks noChangeArrowheads="1"/>
            </p:cNvSpPr>
            <p:nvPr/>
          </p:nvSpPr>
          <p:spPr bwMode="auto">
            <a:xfrm>
              <a:off x="9503106" y="3576296"/>
              <a:ext cx="1190994" cy="57564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3199" b="1" dirty="0">
                  <a:solidFill>
                    <a:schemeClr val="tx1">
                      <a:lumMod val="95000"/>
                      <a:lumOff val="5000"/>
                    </a:schemeClr>
                  </a:solidFill>
                  <a:latin typeface="Tahoma" pitchFamily="34" charset="0"/>
                  <a:ea typeface="Tahoma" pitchFamily="34" charset="0"/>
                  <a:cs typeface="Tahoma" pitchFamily="34" charset="0"/>
                </a:rPr>
                <a:t>70</a:t>
              </a:r>
              <a:r>
                <a:rPr lang="en-US" altLang="ko-KR" sz="1999" b="1" dirty="0">
                  <a:solidFill>
                    <a:schemeClr val="tx1">
                      <a:lumMod val="95000"/>
                      <a:lumOff val="5000"/>
                    </a:schemeClr>
                  </a:solidFill>
                  <a:latin typeface="Tahoma" pitchFamily="34" charset="0"/>
                  <a:ea typeface="Tahoma" pitchFamily="34" charset="0"/>
                  <a:cs typeface="Tahoma" pitchFamily="34" charset="0"/>
                </a:rPr>
                <a:t>%</a:t>
              </a:r>
              <a:endParaRPr lang="en-US" altLang="ko-KR" sz="3199" b="1" dirty="0">
                <a:solidFill>
                  <a:schemeClr val="tx1">
                    <a:lumMod val="95000"/>
                    <a:lumOff val="5000"/>
                  </a:schemeClr>
                </a:solidFill>
                <a:latin typeface="Tahoma" pitchFamily="34" charset="0"/>
                <a:ea typeface="Tahoma" pitchFamily="34" charset="0"/>
                <a:cs typeface="Tahoma" pitchFamily="34" charset="0"/>
              </a:endParaRPr>
            </a:p>
          </p:txBody>
        </p:sp>
        <p:sp>
          <p:nvSpPr>
            <p:cNvPr id="132" name="speed"/>
            <p:cNvSpPr txBox="1">
              <a:spLocks noChangeArrowheads="1"/>
            </p:cNvSpPr>
            <p:nvPr/>
          </p:nvSpPr>
          <p:spPr bwMode="auto">
            <a:xfrm>
              <a:off x="8473921" y="2831541"/>
              <a:ext cx="824057" cy="276871"/>
            </a:xfrm>
            <a:prstGeom prst="rect">
              <a:avLst/>
            </a:prstGeom>
            <a:noFill/>
            <a:scene3d>
              <a:camera prst="orthographicFront">
                <a:rot lat="0" lon="0" rev="0"/>
              </a:camera>
              <a:lightRig rig="threePt" dir="t"/>
            </a:scene3d>
            <a:sp3d prstMaterial="matte">
              <a:bevelT w="1270" h="1270"/>
            </a:sp3d>
          </p:spPr>
          <p:txBody>
            <a:bodyPr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1799" b="1">
                  <a:solidFill>
                    <a:prstClr val="black">
                      <a:lumMod val="75000"/>
                      <a:lumOff val="25000"/>
                    </a:prstClr>
                  </a:solidFill>
                  <a:latin typeface="Tahoma" pitchFamily="34" charset="0"/>
                  <a:ea typeface="Tahoma" pitchFamily="34" charset="0"/>
                  <a:cs typeface="Tahoma" pitchFamily="34" charset="0"/>
                </a:rPr>
                <a:t>30</a:t>
              </a:r>
              <a:r>
                <a:rPr lang="en-US" altLang="ko-KR" sz="1200" b="1">
                  <a:solidFill>
                    <a:prstClr val="black">
                      <a:lumMod val="75000"/>
                      <a:lumOff val="25000"/>
                    </a:prstClr>
                  </a:solidFill>
                  <a:latin typeface="Tahoma" pitchFamily="34" charset="0"/>
                  <a:ea typeface="Tahoma" pitchFamily="34" charset="0"/>
                  <a:cs typeface="Tahoma" pitchFamily="34" charset="0"/>
                </a:rPr>
                <a:t>%</a:t>
              </a:r>
              <a:endParaRPr lang="en-US" altLang="ko-KR" sz="1799" b="1" dirty="0">
                <a:solidFill>
                  <a:prstClr val="black">
                    <a:lumMod val="75000"/>
                    <a:lumOff val="25000"/>
                  </a:prstClr>
                </a:solidFill>
                <a:latin typeface="Tahoma" pitchFamily="34" charset="0"/>
                <a:ea typeface="Tahoma" pitchFamily="34" charset="0"/>
                <a:cs typeface="Tahoma" pitchFamily="34" charset="0"/>
              </a:endParaRPr>
            </a:p>
          </p:txBody>
        </p:sp>
        <p:grpSp>
          <p:nvGrpSpPr>
            <p:cNvPr id="54" name="그룹 5"/>
            <p:cNvGrpSpPr/>
            <p:nvPr/>
          </p:nvGrpSpPr>
          <p:grpSpPr>
            <a:xfrm>
              <a:off x="7556753" y="5510551"/>
              <a:ext cx="4063738" cy="1052538"/>
              <a:chOff x="488340" y="5756022"/>
              <a:chExt cx="3714850" cy="962176"/>
            </a:xfrm>
          </p:grpSpPr>
          <p:sp>
            <p:nvSpPr>
              <p:cNvPr id="55" name="Rectangle 3"/>
              <p:cNvSpPr txBox="1">
                <a:spLocks noChangeArrowheads="1"/>
              </p:cNvSpPr>
              <p:nvPr/>
            </p:nvSpPr>
            <p:spPr bwMode="auto">
              <a:xfrm>
                <a:off x="488340" y="6177999"/>
                <a:ext cx="3714850" cy="5401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请输入文本内容请输入文本内容请输入文本内容请输入文本内容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56" name="speed"/>
              <p:cNvSpPr txBox="1">
                <a:spLocks noChangeArrowheads="1"/>
              </p:cNvSpPr>
              <p:nvPr/>
            </p:nvSpPr>
            <p:spPr bwMode="auto">
              <a:xfrm>
                <a:off x="488340" y="5756022"/>
                <a:ext cx="3714849" cy="30386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pPr algn="ctr"/>
                <a:r>
                  <a:rPr lang="zh-CN" altLang="en-US" dirty="0"/>
                  <a:t>输入标题内容</a:t>
                </a:r>
                <a:endParaRPr lang="en-US" altLang="ko-KR" dirty="0"/>
              </a:p>
            </p:txBody>
          </p:sp>
        </p:grpSp>
      </p:grpSp>
    </p:spTree>
    <p:extLst>
      <p:ext uri="{BB962C8B-B14F-4D97-AF65-F5344CB8AC3E}">
        <p14:creationId xmlns:p14="http://schemas.microsoft.com/office/powerpoint/2010/main" val="11025322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up)">
                                      <p:cBhvr>
                                        <p:cTn id="7" dur="500"/>
                                        <p:tgtEl>
                                          <p:spTgt spid="1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2396" y="1980186"/>
            <a:ext cx="5549962" cy="4000742"/>
            <a:chOff x="972396" y="1980186"/>
            <a:chExt cx="5549962" cy="4000742"/>
          </a:xfrm>
        </p:grpSpPr>
        <p:graphicFrame>
          <p:nvGraphicFramePr>
            <p:cNvPr id="34" name="차트 6"/>
            <p:cNvGraphicFramePr/>
            <p:nvPr>
              <p:extLst>
                <p:ext uri="{D42A27DB-BD31-4B8C-83A1-F6EECF244321}">
                  <p14:modId xmlns:p14="http://schemas.microsoft.com/office/powerpoint/2010/main" val="2772355746"/>
                </p:ext>
              </p:extLst>
            </p:nvPr>
          </p:nvGraphicFramePr>
          <p:xfrm>
            <a:off x="972396" y="2230504"/>
            <a:ext cx="5418358" cy="3750424"/>
          </p:xfrm>
          <a:graphic>
            <a:graphicData uri="http://schemas.openxmlformats.org/drawingml/2006/chart">
              <c:chart xmlns:c="http://schemas.openxmlformats.org/drawingml/2006/chart" xmlns:r="http://schemas.openxmlformats.org/officeDocument/2006/relationships" r:id="rId3"/>
            </a:graphicData>
          </a:graphic>
        </p:graphicFrame>
        <p:grpSp>
          <p:nvGrpSpPr>
            <p:cNvPr id="36" name="그룹 14"/>
            <p:cNvGrpSpPr>
              <a:grpSpLocks/>
            </p:cNvGrpSpPr>
            <p:nvPr/>
          </p:nvGrpSpPr>
          <p:grpSpPr bwMode="auto">
            <a:xfrm>
              <a:off x="3592547" y="1980186"/>
              <a:ext cx="902774" cy="179639"/>
              <a:chOff x="5629437" y="2990976"/>
              <a:chExt cx="939369" cy="185255"/>
            </a:xfrm>
          </p:grpSpPr>
          <p:sp>
            <p:nvSpPr>
              <p:cNvPr id="43" name="직사각형 14"/>
              <p:cNvSpPr/>
              <p:nvPr/>
            </p:nvSpPr>
            <p:spPr>
              <a:xfrm>
                <a:off x="5629437" y="3018539"/>
                <a:ext cx="123790" cy="122686"/>
              </a:xfrm>
              <a:prstGeom prst="rect">
                <a:avLst/>
              </a:prstGeom>
              <a:solidFill>
                <a:srgbClr val="F39A00"/>
              </a:solidFill>
              <a:ln w="12700" cap="flat" cmpd="sng" algn="ctr">
                <a:no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44" name="Rectangle 3"/>
              <p:cNvSpPr txBox="1">
                <a:spLocks noChangeArrowheads="1"/>
              </p:cNvSpPr>
              <p:nvPr/>
            </p:nvSpPr>
            <p:spPr bwMode="auto">
              <a:xfrm>
                <a:off x="5845466" y="2990976"/>
                <a:ext cx="723340" cy="185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01</a:t>
                </a:r>
              </a:p>
            </p:txBody>
          </p:sp>
        </p:grpSp>
        <p:grpSp>
          <p:nvGrpSpPr>
            <p:cNvPr id="37" name="그룹 29"/>
            <p:cNvGrpSpPr/>
            <p:nvPr/>
          </p:nvGrpSpPr>
          <p:grpSpPr>
            <a:xfrm>
              <a:off x="4559346" y="1980186"/>
              <a:ext cx="873178" cy="211103"/>
              <a:chOff x="3005527" y="1418728"/>
              <a:chExt cx="734057" cy="177469"/>
            </a:xfrm>
          </p:grpSpPr>
          <p:sp>
            <p:nvSpPr>
              <p:cNvPr id="41" name="직사각형 10"/>
              <p:cNvSpPr/>
              <p:nvPr/>
            </p:nvSpPr>
            <p:spPr bwMode="auto">
              <a:xfrm>
                <a:off x="3005527" y="1458182"/>
                <a:ext cx="100013" cy="101600"/>
              </a:xfrm>
              <a:prstGeom prst="rect">
                <a:avLst/>
              </a:prstGeom>
              <a:solidFill>
                <a:schemeClr val="accent6">
                  <a:lumMod val="75000"/>
                </a:schemeClr>
              </a:solidFill>
              <a:ln w="12700" cap="flat" cmpd="sng" algn="ctr">
                <a:no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42" name="Rectangle 3"/>
              <p:cNvSpPr txBox="1">
                <a:spLocks noChangeArrowheads="1"/>
              </p:cNvSpPr>
              <p:nvPr/>
            </p:nvSpPr>
            <p:spPr bwMode="auto">
              <a:xfrm>
                <a:off x="3155385" y="1418728"/>
                <a:ext cx="584199" cy="17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02</a:t>
                </a:r>
              </a:p>
            </p:txBody>
          </p:sp>
        </p:grpSp>
        <p:grpSp>
          <p:nvGrpSpPr>
            <p:cNvPr id="38" name="그룹 28"/>
            <p:cNvGrpSpPr/>
            <p:nvPr/>
          </p:nvGrpSpPr>
          <p:grpSpPr>
            <a:xfrm>
              <a:off x="5496549" y="1980186"/>
              <a:ext cx="1025809" cy="203132"/>
              <a:chOff x="3812921" y="1410329"/>
              <a:chExt cx="862370" cy="170768"/>
            </a:xfrm>
          </p:grpSpPr>
          <p:sp>
            <p:nvSpPr>
              <p:cNvPr id="39" name="직사각형 12"/>
              <p:cNvSpPr/>
              <p:nvPr/>
            </p:nvSpPr>
            <p:spPr bwMode="auto">
              <a:xfrm>
                <a:off x="3812921" y="1458182"/>
                <a:ext cx="100013" cy="101600"/>
              </a:xfrm>
              <a:prstGeom prst="rect">
                <a:avLst/>
              </a:prstGeom>
              <a:solidFill>
                <a:srgbClr val="EE6700"/>
              </a:solidFill>
              <a:ln w="12700" cap="flat" cmpd="sng" algn="ctr">
                <a:no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40" name="Rectangle 3"/>
              <p:cNvSpPr txBox="1">
                <a:spLocks noChangeArrowheads="1"/>
              </p:cNvSpPr>
              <p:nvPr/>
            </p:nvSpPr>
            <p:spPr bwMode="auto">
              <a:xfrm>
                <a:off x="3995713" y="1410329"/>
                <a:ext cx="679578" cy="17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03</a:t>
                </a:r>
              </a:p>
            </p:txBody>
          </p:sp>
        </p:grpSp>
      </p:grpSp>
      <p:grpSp>
        <p:nvGrpSpPr>
          <p:cNvPr id="57" name="그룹 27"/>
          <p:cNvGrpSpPr/>
          <p:nvPr/>
        </p:nvGrpSpPr>
        <p:grpSpPr>
          <a:xfrm>
            <a:off x="6557468" y="2006645"/>
            <a:ext cx="4771946" cy="620163"/>
            <a:chOff x="5026485" y="1857961"/>
            <a:chExt cx="4011642" cy="521354"/>
          </a:xfrm>
        </p:grpSpPr>
        <p:pic>
          <p:nvPicPr>
            <p:cNvPr id="58" name="그림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flipH="1">
              <a:off x="7114371" y="455558"/>
              <a:ext cx="173474" cy="3674039"/>
            </a:xfrm>
            <a:prstGeom prst="rect">
              <a:avLst/>
            </a:prstGeom>
          </p:spPr>
        </p:pic>
        <p:sp>
          <p:nvSpPr>
            <p:cNvPr id="59" name="오각형 25"/>
            <p:cNvSpPr/>
            <p:nvPr/>
          </p:nvSpPr>
          <p:spPr>
            <a:xfrm flipH="1">
              <a:off x="5026485" y="1857961"/>
              <a:ext cx="4011642" cy="347879"/>
            </a:xfrm>
            <a:prstGeom prst="homePlate">
              <a:avLst/>
            </a:prstGeom>
            <a:solidFill>
              <a:srgbClr val="EE6700">
                <a:alpha val="20000"/>
              </a:srgbClr>
            </a:solidFill>
            <a:ln w="3175">
              <a:solidFill>
                <a:sysClr val="window" lastClr="FFFFFF"/>
              </a:solidFill>
            </a:ln>
          </p:spPr>
          <p:txBody>
            <a:bodyPr vert="horz" wrap="square" lIns="91404" tIns="45702" rIns="91404" bIns="45702" numCol="1" anchor="t" anchorCtr="0" compatLnSpc="1">
              <a:prstTxWarp prst="textNoShape">
                <a:avLst/>
              </a:prstTxWarp>
            </a:bodyPr>
            <a:lstStyle/>
            <a:p>
              <a:pPr defTabSz="914034" latinLnBrk="1">
                <a:defRPr/>
              </a:pPr>
              <a:endParaRPr lang="ko-KR" altLang="en-US" sz="1999" kern="0">
                <a:solidFill>
                  <a:prstClr val="black"/>
                </a:solidFill>
                <a:latin typeface="맑은 고딕"/>
                <a:ea typeface="맑은 고딕" panose="020B0503020000020004" pitchFamily="34" charset="-127"/>
              </a:endParaRPr>
            </a:p>
          </p:txBody>
        </p:sp>
        <p:sp>
          <p:nvSpPr>
            <p:cNvPr id="60" name="speed"/>
            <p:cNvSpPr txBox="1">
              <a:spLocks noChangeArrowheads="1"/>
            </p:cNvSpPr>
            <p:nvPr/>
          </p:nvSpPr>
          <p:spPr bwMode="auto">
            <a:xfrm>
              <a:off x="5498941" y="1941061"/>
              <a:ext cx="3240611" cy="23286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r>
                <a:rPr lang="zh-CN" altLang="en-US" dirty="0"/>
                <a:t>请输入文本的内容和相关情况</a:t>
              </a:r>
              <a:endParaRPr lang="en-US" altLang="ko-KR" dirty="0"/>
            </a:p>
          </p:txBody>
        </p:sp>
      </p:grpSp>
      <p:grpSp>
        <p:nvGrpSpPr>
          <p:cNvPr id="3" name="组合 2"/>
          <p:cNvGrpSpPr/>
          <p:nvPr/>
        </p:nvGrpSpPr>
        <p:grpSpPr>
          <a:xfrm>
            <a:off x="5632633" y="2896337"/>
            <a:ext cx="5350829" cy="773385"/>
            <a:chOff x="5628654" y="3168610"/>
            <a:chExt cx="6050642" cy="874533"/>
          </a:xfrm>
        </p:grpSpPr>
        <p:cxnSp>
          <p:nvCxnSpPr>
            <p:cNvPr id="48" name="직선 화살표 연결선 18"/>
            <p:cNvCxnSpPr/>
            <p:nvPr/>
          </p:nvCxnSpPr>
          <p:spPr>
            <a:xfrm flipH="1">
              <a:off x="5628654" y="3573016"/>
              <a:ext cx="6050642" cy="0"/>
            </a:xfrm>
            <a:prstGeom prst="straightConnector1">
              <a:avLst/>
            </a:prstGeom>
            <a:noFill/>
            <a:ln w="9525" cap="flat" cmpd="sng" algn="ctr">
              <a:solidFill>
                <a:sysClr val="windowText" lastClr="000000">
                  <a:lumMod val="75000"/>
                  <a:lumOff val="25000"/>
                </a:sysClr>
              </a:solidFill>
              <a:prstDash val="sysDash"/>
              <a:tailEnd type="oval"/>
            </a:ln>
            <a:effectLst/>
          </p:spPr>
        </p:cxnSp>
        <p:grpSp>
          <p:nvGrpSpPr>
            <p:cNvPr id="32" name="그룹 5"/>
            <p:cNvGrpSpPr/>
            <p:nvPr/>
          </p:nvGrpSpPr>
          <p:grpSpPr>
            <a:xfrm>
              <a:off x="6684859" y="3168610"/>
              <a:ext cx="4994436" cy="874533"/>
              <a:chOff x="-362454" y="5854089"/>
              <a:chExt cx="4565644" cy="799453"/>
            </a:xfrm>
          </p:grpSpPr>
          <p:sp>
            <p:nvSpPr>
              <p:cNvPr id="61" name="Rectangle 3"/>
              <p:cNvSpPr txBox="1">
                <a:spLocks noChangeArrowheads="1"/>
              </p:cNvSpPr>
              <p:nvPr/>
            </p:nvSpPr>
            <p:spPr bwMode="auto">
              <a:xfrm>
                <a:off x="-362454" y="6348250"/>
                <a:ext cx="4565644" cy="30529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63" name="speed"/>
              <p:cNvSpPr txBox="1">
                <a:spLocks noChangeArrowheads="1"/>
              </p:cNvSpPr>
              <p:nvPr/>
            </p:nvSpPr>
            <p:spPr bwMode="auto">
              <a:xfrm>
                <a:off x="488340" y="5854089"/>
                <a:ext cx="3714849" cy="28633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r>
                  <a:rPr lang="zh-CN" altLang="en-US" dirty="0"/>
                  <a:t>输入标题内容</a:t>
                </a:r>
                <a:endParaRPr lang="en-US" altLang="ko-KR" dirty="0"/>
              </a:p>
            </p:txBody>
          </p:sp>
        </p:grpSp>
      </p:grpSp>
      <p:grpSp>
        <p:nvGrpSpPr>
          <p:cNvPr id="4" name="组合 3"/>
          <p:cNvGrpSpPr/>
          <p:nvPr/>
        </p:nvGrpSpPr>
        <p:grpSpPr>
          <a:xfrm>
            <a:off x="5632633" y="3895268"/>
            <a:ext cx="5350829" cy="773385"/>
            <a:chOff x="5628654" y="4298187"/>
            <a:chExt cx="6050642" cy="874533"/>
          </a:xfrm>
        </p:grpSpPr>
        <p:cxnSp>
          <p:nvCxnSpPr>
            <p:cNvPr id="52" name="직선 화살표 연결선 21"/>
            <p:cNvCxnSpPr/>
            <p:nvPr/>
          </p:nvCxnSpPr>
          <p:spPr>
            <a:xfrm flipH="1">
              <a:off x="5628654" y="4653136"/>
              <a:ext cx="6050642" cy="0"/>
            </a:xfrm>
            <a:prstGeom prst="straightConnector1">
              <a:avLst/>
            </a:prstGeom>
            <a:noFill/>
            <a:ln w="9525" cap="flat" cmpd="sng" algn="ctr">
              <a:solidFill>
                <a:sysClr val="windowText" lastClr="000000">
                  <a:lumMod val="75000"/>
                  <a:lumOff val="25000"/>
                </a:sysClr>
              </a:solidFill>
              <a:prstDash val="sysDash"/>
              <a:tailEnd type="oval"/>
            </a:ln>
            <a:effectLst/>
          </p:spPr>
        </p:cxnSp>
        <p:grpSp>
          <p:nvGrpSpPr>
            <p:cNvPr id="64" name="그룹 5"/>
            <p:cNvGrpSpPr/>
            <p:nvPr/>
          </p:nvGrpSpPr>
          <p:grpSpPr>
            <a:xfrm>
              <a:off x="6684860" y="4298187"/>
              <a:ext cx="4994436" cy="874533"/>
              <a:chOff x="-362454" y="5854089"/>
              <a:chExt cx="4565644" cy="799453"/>
            </a:xfrm>
          </p:grpSpPr>
          <p:sp>
            <p:nvSpPr>
              <p:cNvPr id="65" name="Rectangle 3"/>
              <p:cNvSpPr txBox="1">
                <a:spLocks noChangeArrowheads="1"/>
              </p:cNvSpPr>
              <p:nvPr/>
            </p:nvSpPr>
            <p:spPr bwMode="auto">
              <a:xfrm>
                <a:off x="-362454" y="6348250"/>
                <a:ext cx="4565644" cy="30529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66" name="speed"/>
              <p:cNvSpPr txBox="1">
                <a:spLocks noChangeArrowheads="1"/>
              </p:cNvSpPr>
              <p:nvPr/>
            </p:nvSpPr>
            <p:spPr bwMode="auto">
              <a:xfrm>
                <a:off x="488340" y="5854089"/>
                <a:ext cx="3714849" cy="28633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r>
                  <a:rPr lang="zh-CN" altLang="en-US" dirty="0"/>
                  <a:t>输入标题内容</a:t>
                </a:r>
                <a:endParaRPr lang="en-US" altLang="ko-KR" dirty="0"/>
              </a:p>
            </p:txBody>
          </p:sp>
        </p:grpSp>
      </p:grpSp>
      <p:grpSp>
        <p:nvGrpSpPr>
          <p:cNvPr id="5" name="组合 4"/>
          <p:cNvGrpSpPr/>
          <p:nvPr/>
        </p:nvGrpSpPr>
        <p:grpSpPr>
          <a:xfrm>
            <a:off x="5632633" y="4852083"/>
            <a:ext cx="5350829" cy="773385"/>
            <a:chOff x="5628654" y="5380139"/>
            <a:chExt cx="6050642" cy="874533"/>
          </a:xfrm>
        </p:grpSpPr>
        <p:cxnSp>
          <p:nvCxnSpPr>
            <p:cNvPr id="56" name="직선 화살표 연결선 24"/>
            <p:cNvCxnSpPr/>
            <p:nvPr/>
          </p:nvCxnSpPr>
          <p:spPr>
            <a:xfrm flipH="1">
              <a:off x="5628654" y="5733256"/>
              <a:ext cx="6050642" cy="0"/>
            </a:xfrm>
            <a:prstGeom prst="straightConnector1">
              <a:avLst/>
            </a:prstGeom>
            <a:noFill/>
            <a:ln w="9525" cap="flat" cmpd="sng" algn="ctr">
              <a:solidFill>
                <a:sysClr val="windowText" lastClr="000000">
                  <a:lumMod val="75000"/>
                  <a:lumOff val="25000"/>
                </a:sysClr>
              </a:solidFill>
              <a:prstDash val="sysDash"/>
              <a:tailEnd type="oval"/>
            </a:ln>
            <a:effectLst/>
          </p:spPr>
        </p:cxnSp>
        <p:grpSp>
          <p:nvGrpSpPr>
            <p:cNvPr id="67" name="그룹 5"/>
            <p:cNvGrpSpPr/>
            <p:nvPr/>
          </p:nvGrpSpPr>
          <p:grpSpPr>
            <a:xfrm>
              <a:off x="6684858" y="5380139"/>
              <a:ext cx="4994436" cy="874533"/>
              <a:chOff x="-362454" y="5854089"/>
              <a:chExt cx="4565644" cy="799453"/>
            </a:xfrm>
          </p:grpSpPr>
          <p:sp>
            <p:nvSpPr>
              <p:cNvPr id="68" name="Rectangle 3"/>
              <p:cNvSpPr txBox="1">
                <a:spLocks noChangeArrowheads="1"/>
              </p:cNvSpPr>
              <p:nvPr/>
            </p:nvSpPr>
            <p:spPr bwMode="auto">
              <a:xfrm>
                <a:off x="-362454" y="6348250"/>
                <a:ext cx="4565644" cy="30529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69" name="speed"/>
              <p:cNvSpPr txBox="1">
                <a:spLocks noChangeArrowheads="1"/>
              </p:cNvSpPr>
              <p:nvPr/>
            </p:nvSpPr>
            <p:spPr bwMode="auto">
              <a:xfrm>
                <a:off x="488340" y="5854089"/>
                <a:ext cx="3714849" cy="28633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defTabSz="914034">
                  <a:lnSpc>
                    <a:spcPct val="90000"/>
                  </a:lnSpc>
                  <a:buClr>
                    <a:prstClr val="white"/>
                  </a:buClr>
                  <a:defRPr/>
                </a:pPr>
                <a:r>
                  <a:rPr lang="zh-CN" altLang="en-US"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rPr>
                  <a:t>输入标题内容</a:t>
                </a:r>
                <a:endParaRPr lang="en-US" altLang="ko-KR"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endParaRPr>
              </a:p>
            </p:txBody>
          </p:sp>
        </p:grpSp>
      </p:grpSp>
    </p:spTree>
    <p:extLst>
      <p:ext uri="{BB962C8B-B14F-4D97-AF65-F5344CB8AC3E}">
        <p14:creationId xmlns:p14="http://schemas.microsoft.com/office/powerpoint/2010/main" val="10910549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灯片编号占位符 112"/>
          <p:cNvSpPr>
            <a:spLocks noGrp="1"/>
          </p:cNvSpPr>
          <p:nvPr>
            <p:ph type="sldNum" sz="quarter" idx="4294967295"/>
          </p:nvPr>
        </p:nvSpPr>
        <p:spPr>
          <a:xfrm>
            <a:off x="9448800" y="6519863"/>
            <a:ext cx="2743200" cy="365125"/>
          </a:xfrm>
        </p:spPr>
        <p:txBody>
          <a:bodyPr/>
          <a:lstStyle/>
          <a:p>
            <a:pPr defTabSz="914034"/>
            <a:fld id="{17CD5110-0BCA-4322-9564-52A617CB62CC}" type="slidenum">
              <a:rPr lang="zh-CN" altLang="en-US" sz="1799">
                <a:solidFill>
                  <a:prstClr val="white"/>
                </a:solidFill>
              </a:rPr>
              <a:pPr defTabSz="914034"/>
              <a:t>6</a:t>
            </a:fld>
            <a:endParaRPr lang="zh-CN" altLang="en-US" sz="1799" dirty="0">
              <a:solidFill>
                <a:prstClr val="white"/>
              </a:solidFill>
            </a:endParaRPr>
          </a:p>
        </p:txBody>
      </p:sp>
      <p:grpSp>
        <p:nvGrpSpPr>
          <p:cNvPr id="45" name="그룹 5"/>
          <p:cNvGrpSpPr/>
          <p:nvPr/>
        </p:nvGrpSpPr>
        <p:grpSpPr>
          <a:xfrm>
            <a:off x="996155" y="5259714"/>
            <a:ext cx="10089072" cy="849286"/>
            <a:chOff x="-362454" y="5994320"/>
            <a:chExt cx="5617080" cy="776676"/>
          </a:xfrm>
        </p:grpSpPr>
        <p:sp>
          <p:nvSpPr>
            <p:cNvPr id="46" name="Rectangle 3"/>
            <p:cNvSpPr txBox="1">
              <a:spLocks noChangeArrowheads="1"/>
            </p:cNvSpPr>
            <p:nvPr/>
          </p:nvSpPr>
          <p:spPr bwMode="auto">
            <a:xfrm>
              <a:off x="-362454" y="6230797"/>
              <a:ext cx="5617080" cy="5401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请输入文本内容请输入文本内容请输入文本内容请输入文本内容请输入文本内容请输入文本内容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47" name="speed"/>
            <p:cNvSpPr txBox="1">
              <a:spLocks noChangeArrowheads="1"/>
            </p:cNvSpPr>
            <p:nvPr/>
          </p:nvSpPr>
          <p:spPr bwMode="auto">
            <a:xfrm>
              <a:off x="-362454" y="5994320"/>
              <a:ext cx="4565643" cy="253317"/>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zh-CN"/>
              </a:defPPr>
              <a:lvl1pPr algn="r" defTabSz="914034" fontAlgn="base" latinLnBrk="1">
                <a:lnSpc>
                  <a:spcPct val="90000"/>
                </a:lnSpc>
                <a:spcBef>
                  <a:spcPct val="0"/>
                </a:spcBef>
                <a:spcAft>
                  <a:spcPct val="0"/>
                </a:spcAft>
                <a:buClr>
                  <a:prstClr val="white"/>
                </a:buClr>
                <a:defRPr kumimoji="1" sz="2000" b="1">
                  <a:solidFill>
                    <a:prstClr val="black">
                      <a:lumMod val="75000"/>
                      <a:lumOff val="25000"/>
                    </a:prstClr>
                  </a:solidFill>
                  <a:latin typeface="黑体" panose="02010609060101010101" pitchFamily="49" charset="-122"/>
                  <a:ea typeface="黑体" panose="02010609060101010101" pitchFamily="49" charset="-122"/>
                  <a:cs typeface="Tahoma" pitchFamily="34" charset="0"/>
                </a:defRPr>
              </a:lvl1pPr>
              <a:lvl2pPr fontAlgn="base" latinLnBrk="1">
                <a:spcBef>
                  <a:spcPct val="0"/>
                </a:spcBef>
                <a:spcAft>
                  <a:spcPct val="0"/>
                </a:spcAft>
                <a:defRPr kumimoji="1">
                  <a:latin typeface="굴림" pitchFamily="50" charset="-127"/>
                  <a:ea typeface="굴림" pitchFamily="50" charset="-127"/>
                </a:defRPr>
              </a:lvl2pPr>
              <a:lvl3pPr fontAlgn="base" latinLnBrk="1">
                <a:spcBef>
                  <a:spcPct val="0"/>
                </a:spcBef>
                <a:spcAft>
                  <a:spcPct val="0"/>
                </a:spcAft>
                <a:defRPr kumimoji="1">
                  <a:latin typeface="굴림" pitchFamily="50" charset="-127"/>
                  <a:ea typeface="굴림" pitchFamily="50" charset="-127"/>
                </a:defRPr>
              </a:lvl3pPr>
              <a:lvl4pPr fontAlgn="base" latinLnBrk="1">
                <a:spcBef>
                  <a:spcPct val="0"/>
                </a:spcBef>
                <a:spcAft>
                  <a:spcPct val="0"/>
                </a:spcAft>
                <a:defRPr kumimoji="1">
                  <a:latin typeface="굴림" pitchFamily="50" charset="-127"/>
                  <a:ea typeface="굴림" pitchFamily="50" charset="-127"/>
                </a:defRPr>
              </a:lvl4pPr>
              <a:lvl5pPr fontAlgn="base" latinLnBrk="1">
                <a:spcBef>
                  <a:spcPct val="0"/>
                </a:spcBef>
                <a:spcAft>
                  <a:spcPct val="0"/>
                </a:spcAft>
                <a:defRPr kumimoji="1">
                  <a:latin typeface="굴림" pitchFamily="50" charset="-127"/>
                  <a:ea typeface="굴림" pitchFamily="50" charset="-127"/>
                </a:defRPr>
              </a:lvl5pPr>
              <a:lvl6pPr latinLnBrk="1">
                <a:defRPr kumimoji="1">
                  <a:latin typeface="굴림" pitchFamily="50" charset="-127"/>
                  <a:ea typeface="굴림" pitchFamily="50" charset="-127"/>
                </a:defRPr>
              </a:lvl6pPr>
              <a:lvl7pPr latinLnBrk="1">
                <a:defRPr kumimoji="1">
                  <a:latin typeface="굴림" pitchFamily="50" charset="-127"/>
                  <a:ea typeface="굴림" pitchFamily="50" charset="-127"/>
                </a:defRPr>
              </a:lvl7pPr>
              <a:lvl8pPr latinLnBrk="1">
                <a:defRPr kumimoji="1">
                  <a:latin typeface="굴림" pitchFamily="50" charset="-127"/>
                  <a:ea typeface="굴림" pitchFamily="50" charset="-127"/>
                </a:defRPr>
              </a:lvl8pPr>
              <a:lvl9pPr latinLnBrk="1">
                <a:defRPr kumimoji="1">
                  <a:latin typeface="굴림" pitchFamily="50" charset="-127"/>
                  <a:ea typeface="굴림" pitchFamily="50" charset="-127"/>
                </a:defRPr>
              </a:lvl9pPr>
            </a:lstStyle>
            <a:p>
              <a:pPr algn="l"/>
              <a:r>
                <a:rPr lang="zh-CN" altLang="en-US" dirty="0"/>
                <a:t>输入标题内容</a:t>
              </a:r>
              <a:endParaRPr lang="en-US" altLang="ko-KR" dirty="0"/>
            </a:p>
          </p:txBody>
        </p:sp>
      </p:grpSp>
      <p:grpSp>
        <p:nvGrpSpPr>
          <p:cNvPr id="3" name="组合 2"/>
          <p:cNvGrpSpPr/>
          <p:nvPr/>
        </p:nvGrpSpPr>
        <p:grpSpPr>
          <a:xfrm>
            <a:off x="538972" y="1807973"/>
            <a:ext cx="10891551" cy="3337889"/>
            <a:chOff x="538972" y="2036576"/>
            <a:chExt cx="10891551" cy="3337889"/>
          </a:xfrm>
        </p:grpSpPr>
        <p:sp>
          <p:nvSpPr>
            <p:cNvPr id="72" name="직사각형 5"/>
            <p:cNvSpPr/>
            <p:nvPr/>
          </p:nvSpPr>
          <p:spPr>
            <a:xfrm>
              <a:off x="1995556" y="3553003"/>
              <a:ext cx="9089671" cy="309320"/>
            </a:xfrm>
            <a:prstGeom prst="rect">
              <a:avLst/>
            </a:prstGeom>
            <a:solidFill>
              <a:sysClr val="window" lastClr="FFFFFF">
                <a:lumMod val="65000"/>
                <a:alpha val="20000"/>
              </a:sysClr>
            </a:solidFill>
            <a:ln w="12700" cap="flat" cmpd="sng" algn="ctr">
              <a:solidFill>
                <a:sysClr val="window" lastClr="FFFFFF"/>
              </a:solidFill>
              <a:prstDash val="solid"/>
            </a:ln>
            <a:effectLst/>
          </p:spPr>
          <p:txBody>
            <a:bodyPr anchor="ctr"/>
            <a:lstStyle/>
            <a:p>
              <a:pPr algn="ctr" defTabSz="914034" latinLnBrk="1">
                <a:defRPr/>
              </a:pPr>
              <a:endParaRPr lang="ko-KR" altLang="en-US" sz="1799" kern="0">
                <a:solidFill>
                  <a:prstClr val="white"/>
                </a:solidFill>
                <a:latin typeface="맑은 고딕"/>
                <a:ea typeface="맑은 고딕" panose="020B0503020000020004" pitchFamily="34" charset="-127"/>
              </a:endParaRPr>
            </a:p>
          </p:txBody>
        </p:sp>
        <p:sp>
          <p:nvSpPr>
            <p:cNvPr id="73" name="직사각형 6"/>
            <p:cNvSpPr/>
            <p:nvPr/>
          </p:nvSpPr>
          <p:spPr>
            <a:xfrm>
              <a:off x="1995556" y="3013251"/>
              <a:ext cx="9089671" cy="309318"/>
            </a:xfrm>
            <a:prstGeom prst="rect">
              <a:avLst/>
            </a:prstGeom>
            <a:solidFill>
              <a:srgbClr val="B5F3FE">
                <a:alpha val="20000"/>
              </a:srgbClr>
            </a:solidFill>
            <a:ln w="12700" cap="flat" cmpd="sng" algn="ctr">
              <a:solidFill>
                <a:sysClr val="window" lastClr="FFFFFF"/>
              </a:solidFill>
              <a:prstDash val="solid"/>
            </a:ln>
            <a:effectLst/>
          </p:spPr>
          <p:txBody>
            <a:bodyPr anchor="ctr"/>
            <a:lstStyle/>
            <a:p>
              <a:pPr algn="ctr" defTabSz="914034" latinLnBrk="1">
                <a:defRPr/>
              </a:pPr>
              <a:endParaRPr lang="ko-KR" altLang="en-US" sz="1799" kern="0">
                <a:solidFill>
                  <a:prstClr val="white"/>
                </a:solidFill>
                <a:latin typeface="맑은 고딕"/>
                <a:ea typeface="맑은 고딕" panose="020B0503020000020004" pitchFamily="34" charset="-127"/>
              </a:endParaRPr>
            </a:p>
          </p:txBody>
        </p:sp>
        <p:sp>
          <p:nvSpPr>
            <p:cNvPr id="74" name="직사각형 7"/>
            <p:cNvSpPr/>
            <p:nvPr/>
          </p:nvSpPr>
          <p:spPr>
            <a:xfrm>
              <a:off x="1995556" y="4632508"/>
              <a:ext cx="9089671" cy="310973"/>
            </a:xfrm>
            <a:prstGeom prst="rect">
              <a:avLst/>
            </a:prstGeom>
            <a:solidFill>
              <a:sysClr val="window" lastClr="FFFFFF">
                <a:lumMod val="65000"/>
                <a:alpha val="20000"/>
              </a:sysClr>
            </a:solidFill>
            <a:ln w="12700" cap="flat" cmpd="sng" algn="ctr">
              <a:solidFill>
                <a:sysClr val="window" lastClr="FFFFFF"/>
              </a:solidFill>
              <a:prstDash val="solid"/>
            </a:ln>
            <a:effectLst/>
          </p:spPr>
          <p:txBody>
            <a:bodyPr anchor="ctr"/>
            <a:lstStyle/>
            <a:p>
              <a:pPr algn="ctr" defTabSz="914034" latinLnBrk="1">
                <a:defRPr/>
              </a:pPr>
              <a:endParaRPr lang="ko-KR" altLang="en-US" sz="1799" kern="0">
                <a:solidFill>
                  <a:prstClr val="white"/>
                </a:solidFill>
                <a:latin typeface="맑은 고딕"/>
                <a:ea typeface="맑은 고딕" panose="020B0503020000020004" pitchFamily="34" charset="-127"/>
              </a:endParaRPr>
            </a:p>
          </p:txBody>
        </p:sp>
        <p:sp>
          <p:nvSpPr>
            <p:cNvPr id="75" name="직사각형 8"/>
            <p:cNvSpPr/>
            <p:nvPr/>
          </p:nvSpPr>
          <p:spPr>
            <a:xfrm>
              <a:off x="1995556" y="4092755"/>
              <a:ext cx="9089671" cy="309318"/>
            </a:xfrm>
            <a:prstGeom prst="rect">
              <a:avLst/>
            </a:prstGeom>
            <a:solidFill>
              <a:srgbClr val="FCE1CC"/>
            </a:solidFill>
            <a:ln w="12700" cap="flat" cmpd="sng" algn="ctr">
              <a:solidFill>
                <a:sysClr val="window" lastClr="FFFFFF"/>
              </a:solidFill>
              <a:prstDash val="solid"/>
            </a:ln>
            <a:effectLst/>
          </p:spPr>
          <p:txBody>
            <a:bodyPr anchor="ctr"/>
            <a:lstStyle/>
            <a:p>
              <a:pPr algn="ctr" defTabSz="914034" latinLnBrk="1">
                <a:defRPr/>
              </a:pPr>
              <a:endParaRPr lang="ko-KR" altLang="en-US" sz="1799" kern="0">
                <a:solidFill>
                  <a:prstClr val="white"/>
                </a:solidFill>
                <a:latin typeface="맑은 고딕"/>
                <a:ea typeface="맑은 고딕" panose="020B0503020000020004" pitchFamily="34" charset="-127"/>
              </a:endParaRPr>
            </a:p>
          </p:txBody>
        </p:sp>
        <p:sp>
          <p:nvSpPr>
            <p:cNvPr id="76" name="직사각형 9"/>
            <p:cNvSpPr/>
            <p:nvPr/>
          </p:nvSpPr>
          <p:spPr>
            <a:xfrm>
              <a:off x="1995556" y="2473497"/>
              <a:ext cx="9089671" cy="309320"/>
            </a:xfrm>
            <a:prstGeom prst="rect">
              <a:avLst/>
            </a:prstGeom>
            <a:solidFill>
              <a:srgbClr val="BF1B50">
                <a:alpha val="20000"/>
              </a:srgbClr>
            </a:solidFill>
            <a:ln w="12700" cap="flat" cmpd="sng" algn="ctr">
              <a:solidFill>
                <a:sysClr val="window" lastClr="FFFFFF"/>
              </a:solidFill>
              <a:prstDash val="solid"/>
            </a:ln>
            <a:effectLst/>
          </p:spPr>
          <p:txBody>
            <a:bodyPr anchor="ctr"/>
            <a:lstStyle/>
            <a:p>
              <a:pPr algn="ctr" defTabSz="914034" latinLnBrk="1">
                <a:defRPr/>
              </a:pPr>
              <a:endParaRPr lang="ko-KR" altLang="en-US" sz="1799" kern="0">
                <a:solidFill>
                  <a:prstClr val="white"/>
                </a:solidFill>
                <a:latin typeface="맑은 고딕"/>
                <a:ea typeface="맑은 고딕" panose="020B0503020000020004" pitchFamily="34" charset="-127"/>
              </a:endParaRPr>
            </a:p>
          </p:txBody>
        </p:sp>
        <p:graphicFrame>
          <p:nvGraphicFramePr>
            <p:cNvPr id="77" name="차트 6"/>
            <p:cNvGraphicFramePr>
              <a:graphicFrameLocks/>
            </p:cNvGraphicFramePr>
            <p:nvPr>
              <p:extLst>
                <p:ext uri="{D42A27DB-BD31-4B8C-83A1-F6EECF244321}">
                  <p14:modId xmlns:p14="http://schemas.microsoft.com/office/powerpoint/2010/main" val="1223891907"/>
                </p:ext>
              </p:extLst>
            </p:nvPr>
          </p:nvGraphicFramePr>
          <p:xfrm>
            <a:off x="1828791" y="2142325"/>
            <a:ext cx="9601732" cy="3232140"/>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그룹 7"/>
            <p:cNvGrpSpPr>
              <a:grpSpLocks/>
            </p:cNvGrpSpPr>
            <p:nvPr/>
          </p:nvGrpSpPr>
          <p:grpSpPr bwMode="auto">
            <a:xfrm>
              <a:off x="538972" y="2509799"/>
              <a:ext cx="1178957" cy="2453803"/>
              <a:chOff x="4209623" y="2100381"/>
              <a:chExt cx="820546" cy="2042621"/>
            </a:xfrm>
          </p:grpSpPr>
          <p:sp>
            <p:nvSpPr>
              <p:cNvPr id="79" name="Rectangle 3"/>
              <p:cNvSpPr txBox="1">
                <a:spLocks noChangeArrowheads="1"/>
              </p:cNvSpPr>
              <p:nvPr/>
            </p:nvSpPr>
            <p:spPr bwMode="auto">
              <a:xfrm>
                <a:off x="4209623" y="2100381"/>
                <a:ext cx="820546" cy="179272"/>
              </a:xfrm>
              <a:prstGeom prst="rect">
                <a:avLst/>
              </a:prstGeom>
            </p:spPr>
            <p:txBody>
              <a:bodyPr lIns="0" tIns="0" rIns="0" bIns="0">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spcBef>
                    <a:spcPts val="0"/>
                  </a:spcBef>
                  <a:defRPr/>
                </a:pPr>
                <a:r>
                  <a:rPr lang="en-US" altLang="ko-KR" sz="1399" b="1" dirty="0">
                    <a:solidFill>
                      <a:prstClr val="black">
                        <a:lumMod val="75000"/>
                        <a:lumOff val="25000"/>
                      </a:prstClr>
                    </a:solidFill>
                    <a:latin typeface="Tahoma" pitchFamily="34" charset="0"/>
                    <a:ea typeface="Tahoma" pitchFamily="34" charset="0"/>
                    <a:cs typeface="Tahoma" pitchFamily="34" charset="0"/>
                  </a:rPr>
                  <a:t>Value01</a:t>
                </a:r>
              </a:p>
            </p:txBody>
          </p:sp>
          <p:sp>
            <p:nvSpPr>
              <p:cNvPr id="80" name="Rectangle 3"/>
              <p:cNvSpPr txBox="1">
                <a:spLocks noChangeArrowheads="1"/>
              </p:cNvSpPr>
              <p:nvPr/>
            </p:nvSpPr>
            <p:spPr bwMode="auto">
              <a:xfrm>
                <a:off x="4209623" y="2566218"/>
                <a:ext cx="820546" cy="179272"/>
              </a:xfrm>
              <a:prstGeom prst="rect">
                <a:avLst/>
              </a:prstGeom>
            </p:spPr>
            <p:txBody>
              <a:bodyPr lIns="0" tIns="0" rIns="0" bIns="0">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spcBef>
                    <a:spcPts val="0"/>
                  </a:spcBef>
                  <a:defRPr/>
                </a:pPr>
                <a:r>
                  <a:rPr lang="en-US" altLang="ko-KR" sz="1399" b="1" dirty="0">
                    <a:solidFill>
                      <a:prstClr val="black">
                        <a:lumMod val="75000"/>
                        <a:lumOff val="25000"/>
                      </a:prstClr>
                    </a:solidFill>
                    <a:latin typeface="Tahoma" pitchFamily="34" charset="0"/>
                    <a:ea typeface="Tahoma" pitchFamily="34" charset="0"/>
                    <a:cs typeface="Tahoma" pitchFamily="34" charset="0"/>
                  </a:rPr>
                  <a:t>Value02</a:t>
                </a:r>
              </a:p>
            </p:txBody>
          </p:sp>
          <p:sp>
            <p:nvSpPr>
              <p:cNvPr id="81" name="Rectangle 3"/>
              <p:cNvSpPr txBox="1">
                <a:spLocks noChangeArrowheads="1"/>
              </p:cNvSpPr>
              <p:nvPr/>
            </p:nvSpPr>
            <p:spPr bwMode="auto">
              <a:xfrm>
                <a:off x="4209623" y="3032056"/>
                <a:ext cx="820546" cy="179272"/>
              </a:xfrm>
              <a:prstGeom prst="rect">
                <a:avLst/>
              </a:prstGeom>
            </p:spPr>
            <p:txBody>
              <a:bodyPr lIns="0" tIns="0" rIns="0" bIns="0">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spcBef>
                    <a:spcPts val="0"/>
                  </a:spcBef>
                  <a:defRPr/>
                </a:pPr>
                <a:r>
                  <a:rPr lang="en-US" altLang="ko-KR" sz="1399" b="1">
                    <a:solidFill>
                      <a:prstClr val="black">
                        <a:lumMod val="75000"/>
                        <a:lumOff val="25000"/>
                      </a:prstClr>
                    </a:solidFill>
                    <a:latin typeface="Tahoma" pitchFamily="34" charset="0"/>
                    <a:ea typeface="Tahoma" pitchFamily="34" charset="0"/>
                    <a:cs typeface="Tahoma" pitchFamily="34" charset="0"/>
                  </a:rPr>
                  <a:t>Value03</a:t>
                </a:r>
              </a:p>
            </p:txBody>
          </p:sp>
          <p:sp>
            <p:nvSpPr>
              <p:cNvPr id="82" name="Rectangle 3"/>
              <p:cNvSpPr txBox="1">
                <a:spLocks noChangeArrowheads="1"/>
              </p:cNvSpPr>
              <p:nvPr/>
            </p:nvSpPr>
            <p:spPr bwMode="auto">
              <a:xfrm>
                <a:off x="4209623" y="3497893"/>
                <a:ext cx="820546" cy="179272"/>
              </a:xfrm>
              <a:prstGeom prst="rect">
                <a:avLst/>
              </a:prstGeom>
            </p:spPr>
            <p:txBody>
              <a:bodyPr lIns="0" tIns="0" rIns="0" bIns="0">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spcBef>
                    <a:spcPts val="0"/>
                  </a:spcBef>
                  <a:defRPr/>
                </a:pPr>
                <a:r>
                  <a:rPr lang="en-US" altLang="ko-KR" sz="1399" b="1">
                    <a:solidFill>
                      <a:prstClr val="black">
                        <a:lumMod val="75000"/>
                        <a:lumOff val="25000"/>
                      </a:prstClr>
                    </a:solidFill>
                    <a:latin typeface="Tahoma" pitchFamily="34" charset="0"/>
                    <a:ea typeface="Tahoma" pitchFamily="34" charset="0"/>
                    <a:cs typeface="Tahoma" pitchFamily="34" charset="0"/>
                  </a:rPr>
                  <a:t>Value04</a:t>
                </a:r>
              </a:p>
            </p:txBody>
          </p:sp>
          <p:sp>
            <p:nvSpPr>
              <p:cNvPr id="83" name="Rectangle 3"/>
              <p:cNvSpPr txBox="1">
                <a:spLocks noChangeArrowheads="1"/>
              </p:cNvSpPr>
              <p:nvPr/>
            </p:nvSpPr>
            <p:spPr bwMode="auto">
              <a:xfrm>
                <a:off x="4209623" y="3963730"/>
                <a:ext cx="820546" cy="179272"/>
              </a:xfrm>
              <a:prstGeom prst="rect">
                <a:avLst/>
              </a:prstGeom>
            </p:spPr>
            <p:txBody>
              <a:bodyPr lIns="0" tIns="0" rIns="0" bIns="0">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defTabSz="914034" latinLnBrk="1">
                  <a:spcBef>
                    <a:spcPts val="0"/>
                  </a:spcBef>
                  <a:defRPr/>
                </a:pPr>
                <a:r>
                  <a:rPr lang="en-US" altLang="ko-KR" sz="1399" b="1">
                    <a:solidFill>
                      <a:prstClr val="black">
                        <a:lumMod val="75000"/>
                        <a:lumOff val="25000"/>
                      </a:prstClr>
                    </a:solidFill>
                    <a:latin typeface="Tahoma" pitchFamily="34" charset="0"/>
                    <a:ea typeface="Tahoma" pitchFamily="34" charset="0"/>
                    <a:cs typeface="Tahoma" pitchFamily="34" charset="0"/>
                  </a:rPr>
                  <a:t>Value05</a:t>
                </a:r>
              </a:p>
            </p:txBody>
          </p:sp>
        </p:grpSp>
        <p:grpSp>
          <p:nvGrpSpPr>
            <p:cNvPr id="84" name="그룹 14"/>
            <p:cNvGrpSpPr>
              <a:grpSpLocks/>
            </p:cNvGrpSpPr>
            <p:nvPr/>
          </p:nvGrpSpPr>
          <p:grpSpPr bwMode="auto">
            <a:xfrm>
              <a:off x="6253007" y="2036576"/>
              <a:ext cx="990535" cy="203054"/>
              <a:chOff x="5724726" y="2988183"/>
              <a:chExt cx="939363" cy="190845"/>
            </a:xfrm>
          </p:grpSpPr>
          <p:sp>
            <p:nvSpPr>
              <p:cNvPr id="85" name="직사각형 25"/>
              <p:cNvSpPr/>
              <p:nvPr/>
            </p:nvSpPr>
            <p:spPr>
              <a:xfrm>
                <a:off x="5724726" y="3018539"/>
                <a:ext cx="123789" cy="122686"/>
              </a:xfrm>
              <a:prstGeom prst="rect">
                <a:avLst/>
              </a:prstGeom>
              <a:solidFill>
                <a:srgbClr val="AD7E8E"/>
              </a:solidFill>
              <a:ln w="12700" cap="flat" cmpd="sng" algn="ctr">
                <a:noFill/>
                <a:prstDash val="solid"/>
              </a:ln>
              <a:effectLst/>
            </p:spPr>
            <p:txBody>
              <a:bodyPr anchor="ctr"/>
              <a:lstStyle/>
              <a:p>
                <a:pPr defTabSz="914034" latinLnBrk="1">
                  <a:defRPr/>
                </a:pPr>
                <a:endParaRPr lang="ko-KR" altLang="en-US" sz="1999" kern="0">
                  <a:solidFill>
                    <a:prstClr val="black"/>
                  </a:solidFill>
                  <a:latin typeface="맑은 고딕"/>
                  <a:ea typeface="맑은 고딕" panose="020B0503020000020004" pitchFamily="34" charset="-127"/>
                </a:endParaRPr>
              </a:p>
            </p:txBody>
          </p:sp>
          <p:sp>
            <p:nvSpPr>
              <p:cNvPr id="86" name="Rectangle 3"/>
              <p:cNvSpPr txBox="1">
                <a:spLocks noChangeArrowheads="1"/>
              </p:cNvSpPr>
              <p:nvPr/>
            </p:nvSpPr>
            <p:spPr bwMode="auto">
              <a:xfrm>
                <a:off x="5940749" y="2988183"/>
                <a:ext cx="723340" cy="19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solidFill>
                    <a:latin typeface="Tahoma" pitchFamily="34" charset="0"/>
                    <a:ea typeface="Tahoma" pitchFamily="34" charset="0"/>
                    <a:cs typeface="Tahoma" pitchFamily="34" charset="0"/>
                  </a:rPr>
                  <a:t>Value 01</a:t>
                </a:r>
              </a:p>
            </p:txBody>
          </p:sp>
        </p:grpSp>
        <p:grpSp>
          <p:nvGrpSpPr>
            <p:cNvPr id="87" name="그룹 15"/>
            <p:cNvGrpSpPr>
              <a:grpSpLocks/>
            </p:cNvGrpSpPr>
            <p:nvPr/>
          </p:nvGrpSpPr>
          <p:grpSpPr bwMode="auto">
            <a:xfrm>
              <a:off x="7335020" y="2036576"/>
              <a:ext cx="893014" cy="203054"/>
              <a:chOff x="5905436" y="2988526"/>
              <a:chExt cx="846880" cy="190846"/>
            </a:xfrm>
          </p:grpSpPr>
          <p:sp>
            <p:nvSpPr>
              <p:cNvPr id="88" name="직사각형 23"/>
              <p:cNvSpPr/>
              <p:nvPr/>
            </p:nvSpPr>
            <p:spPr>
              <a:xfrm>
                <a:off x="5905436" y="3016593"/>
                <a:ext cx="123790" cy="124632"/>
              </a:xfrm>
              <a:prstGeom prst="rect">
                <a:avLst/>
              </a:prstGeom>
              <a:solidFill>
                <a:srgbClr val="82ACB8"/>
              </a:solidFill>
              <a:ln w="12700" cap="flat" cmpd="sng" algn="ctr">
                <a:noFill/>
                <a:prstDash val="solid"/>
              </a:ln>
              <a:effectLst/>
            </p:spPr>
            <p:txBody>
              <a:bodyPr anchor="ctr"/>
              <a:lstStyle/>
              <a:p>
                <a:pPr defTabSz="914034" latinLnBrk="1">
                  <a:defRPr/>
                </a:pPr>
                <a:endParaRPr lang="ko-KR" altLang="en-US" sz="1999" kern="0">
                  <a:solidFill>
                    <a:prstClr val="black"/>
                  </a:solidFill>
                  <a:latin typeface="맑은 고딕"/>
                  <a:ea typeface="맑은 고딕" panose="020B0503020000020004" pitchFamily="34" charset="-127"/>
                </a:endParaRPr>
              </a:p>
            </p:txBody>
          </p:sp>
          <p:sp>
            <p:nvSpPr>
              <p:cNvPr id="89" name="Rectangle 3"/>
              <p:cNvSpPr txBox="1">
                <a:spLocks noChangeArrowheads="1"/>
              </p:cNvSpPr>
              <p:nvPr/>
            </p:nvSpPr>
            <p:spPr bwMode="auto">
              <a:xfrm>
                <a:off x="6152619" y="2988526"/>
                <a:ext cx="599697" cy="1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solidFill>
                    <a:latin typeface="Tahoma" pitchFamily="34" charset="0"/>
                    <a:ea typeface="Tahoma" pitchFamily="34" charset="0"/>
                    <a:cs typeface="Tahoma" pitchFamily="34" charset="0"/>
                  </a:rPr>
                  <a:t>Value 02</a:t>
                </a:r>
              </a:p>
            </p:txBody>
          </p:sp>
        </p:grpSp>
        <p:grpSp>
          <p:nvGrpSpPr>
            <p:cNvPr id="90" name="그룹 15"/>
            <p:cNvGrpSpPr>
              <a:grpSpLocks/>
            </p:cNvGrpSpPr>
            <p:nvPr/>
          </p:nvGrpSpPr>
          <p:grpSpPr bwMode="auto">
            <a:xfrm>
              <a:off x="8319512" y="2036576"/>
              <a:ext cx="893014" cy="203054"/>
              <a:chOff x="5905436" y="2988526"/>
              <a:chExt cx="846880" cy="190846"/>
            </a:xfrm>
          </p:grpSpPr>
          <p:sp>
            <p:nvSpPr>
              <p:cNvPr id="91" name="직사각형 21"/>
              <p:cNvSpPr/>
              <p:nvPr/>
            </p:nvSpPr>
            <p:spPr>
              <a:xfrm>
                <a:off x="5905436" y="3016593"/>
                <a:ext cx="123790" cy="124632"/>
              </a:xfrm>
              <a:prstGeom prst="rect">
                <a:avLst/>
              </a:prstGeom>
              <a:solidFill>
                <a:schemeClr val="tx1">
                  <a:lumMod val="50000"/>
                  <a:lumOff val="50000"/>
                </a:schemeClr>
              </a:solidFill>
              <a:ln w="12700" cap="flat" cmpd="sng" algn="ctr">
                <a:noFill/>
                <a:prstDash val="solid"/>
              </a:ln>
              <a:effectLst/>
            </p:spPr>
            <p:txBody>
              <a:bodyPr anchor="ctr"/>
              <a:lstStyle/>
              <a:p>
                <a:pPr defTabSz="914034" latinLnBrk="1">
                  <a:defRPr/>
                </a:pPr>
                <a:endParaRPr lang="ko-KR" altLang="en-US" sz="1999" kern="0">
                  <a:solidFill>
                    <a:srgbClr val="FE8CA2"/>
                  </a:solidFill>
                  <a:latin typeface="맑은 고딕"/>
                  <a:ea typeface="맑은 고딕" panose="020B0503020000020004" pitchFamily="34" charset="-127"/>
                </a:endParaRPr>
              </a:p>
            </p:txBody>
          </p:sp>
          <p:sp>
            <p:nvSpPr>
              <p:cNvPr id="92" name="Rectangle 3"/>
              <p:cNvSpPr txBox="1">
                <a:spLocks noChangeArrowheads="1"/>
              </p:cNvSpPr>
              <p:nvPr/>
            </p:nvSpPr>
            <p:spPr bwMode="auto">
              <a:xfrm>
                <a:off x="6152620" y="2988526"/>
                <a:ext cx="599696" cy="1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a:solidFill>
                      <a:prstClr val="black"/>
                    </a:solidFill>
                    <a:latin typeface="Tahoma" pitchFamily="34" charset="0"/>
                    <a:ea typeface="Tahoma" pitchFamily="34" charset="0"/>
                    <a:cs typeface="Tahoma" pitchFamily="34" charset="0"/>
                  </a:rPr>
                  <a:t>Value 03</a:t>
                </a:r>
              </a:p>
            </p:txBody>
          </p:sp>
        </p:grpSp>
        <p:grpSp>
          <p:nvGrpSpPr>
            <p:cNvPr id="52" name="그룹 15"/>
            <p:cNvGrpSpPr>
              <a:grpSpLocks/>
            </p:cNvGrpSpPr>
            <p:nvPr/>
          </p:nvGrpSpPr>
          <p:grpSpPr bwMode="auto">
            <a:xfrm>
              <a:off x="9304004" y="2046120"/>
              <a:ext cx="893014" cy="183961"/>
              <a:chOff x="5905436" y="2997498"/>
              <a:chExt cx="846880" cy="172901"/>
            </a:xfrm>
          </p:grpSpPr>
          <p:sp>
            <p:nvSpPr>
              <p:cNvPr id="53" name="직사각형 23"/>
              <p:cNvSpPr/>
              <p:nvPr/>
            </p:nvSpPr>
            <p:spPr>
              <a:xfrm>
                <a:off x="5905436" y="3016593"/>
                <a:ext cx="123790" cy="124632"/>
              </a:xfrm>
              <a:prstGeom prst="rect">
                <a:avLst/>
              </a:prstGeom>
              <a:solidFill>
                <a:srgbClr val="FFC000"/>
              </a:solidFill>
              <a:ln w="12700" cap="flat" cmpd="sng" algn="ctr">
                <a:noFill/>
                <a:prstDash val="solid"/>
              </a:ln>
              <a:effectLst/>
            </p:spPr>
            <p:txBody>
              <a:bodyPr anchor="ctr"/>
              <a:lstStyle/>
              <a:p>
                <a:pPr defTabSz="914034" latinLnBrk="1">
                  <a:defRPr/>
                </a:pPr>
                <a:endParaRPr lang="ko-KR" altLang="en-US" sz="1999" kern="0">
                  <a:solidFill>
                    <a:prstClr val="black"/>
                  </a:solidFill>
                  <a:latin typeface="맑은 고딕"/>
                  <a:ea typeface="맑은 고딕" panose="020B0503020000020004" pitchFamily="34" charset="-127"/>
                </a:endParaRPr>
              </a:p>
            </p:txBody>
          </p:sp>
          <p:sp>
            <p:nvSpPr>
              <p:cNvPr id="54" name="Rectangle 3"/>
              <p:cNvSpPr txBox="1">
                <a:spLocks noChangeArrowheads="1"/>
              </p:cNvSpPr>
              <p:nvPr/>
            </p:nvSpPr>
            <p:spPr bwMode="auto">
              <a:xfrm>
                <a:off x="6152619" y="2997498"/>
                <a:ext cx="599697" cy="172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solidFill>
                    <a:latin typeface="Tahoma" pitchFamily="34" charset="0"/>
                    <a:ea typeface="Tahoma" pitchFamily="34" charset="0"/>
                    <a:cs typeface="Tahoma" pitchFamily="34" charset="0"/>
                  </a:rPr>
                  <a:t>Value </a:t>
                </a:r>
                <a:r>
                  <a:rPr lang="en-US" altLang="ko-KR" sz="1200" kern="0" dirty="0" smtClean="0">
                    <a:solidFill>
                      <a:prstClr val="black"/>
                    </a:solidFill>
                    <a:latin typeface="Tahoma" pitchFamily="34" charset="0"/>
                    <a:ea typeface="Tahoma" pitchFamily="34" charset="0"/>
                    <a:cs typeface="Tahoma" pitchFamily="34" charset="0"/>
                  </a:rPr>
                  <a:t>04</a:t>
                </a:r>
                <a:endParaRPr lang="en-US" altLang="ko-KR" sz="1200" kern="0" dirty="0">
                  <a:solidFill>
                    <a:prstClr val="black"/>
                  </a:solidFill>
                  <a:latin typeface="Tahoma" pitchFamily="34" charset="0"/>
                  <a:ea typeface="Tahoma" pitchFamily="34" charset="0"/>
                  <a:cs typeface="Tahoma" pitchFamily="34" charset="0"/>
                </a:endParaRPr>
              </a:p>
            </p:txBody>
          </p:sp>
        </p:grpSp>
        <p:grpSp>
          <p:nvGrpSpPr>
            <p:cNvPr id="55" name="그룹 15"/>
            <p:cNvGrpSpPr>
              <a:grpSpLocks/>
            </p:cNvGrpSpPr>
            <p:nvPr/>
          </p:nvGrpSpPr>
          <p:grpSpPr bwMode="auto">
            <a:xfrm>
              <a:off x="10288496" y="2046120"/>
              <a:ext cx="893014" cy="183961"/>
              <a:chOff x="5905436" y="2997498"/>
              <a:chExt cx="846880" cy="172901"/>
            </a:xfrm>
          </p:grpSpPr>
          <p:sp>
            <p:nvSpPr>
              <p:cNvPr id="56" name="직사각형 21"/>
              <p:cNvSpPr/>
              <p:nvPr/>
            </p:nvSpPr>
            <p:spPr>
              <a:xfrm>
                <a:off x="5905436" y="3016593"/>
                <a:ext cx="123790" cy="124632"/>
              </a:xfrm>
              <a:prstGeom prst="rect">
                <a:avLst/>
              </a:prstGeom>
              <a:solidFill>
                <a:srgbClr val="424242"/>
              </a:solidFill>
              <a:ln w="12700" cap="flat" cmpd="sng" algn="ctr">
                <a:noFill/>
                <a:prstDash val="solid"/>
              </a:ln>
              <a:effectLst/>
            </p:spPr>
            <p:txBody>
              <a:bodyPr anchor="ctr"/>
              <a:lstStyle/>
              <a:p>
                <a:pPr defTabSz="914034" latinLnBrk="1">
                  <a:defRPr/>
                </a:pPr>
                <a:endParaRPr lang="ko-KR" altLang="en-US" sz="1999" kern="0">
                  <a:solidFill>
                    <a:srgbClr val="FE8CA2"/>
                  </a:solidFill>
                  <a:latin typeface="맑은 고딕"/>
                  <a:ea typeface="맑은 고딕" panose="020B0503020000020004" pitchFamily="34" charset="-127"/>
                </a:endParaRPr>
              </a:p>
            </p:txBody>
          </p:sp>
          <p:sp>
            <p:nvSpPr>
              <p:cNvPr id="57" name="Rectangle 3"/>
              <p:cNvSpPr txBox="1">
                <a:spLocks noChangeArrowheads="1"/>
              </p:cNvSpPr>
              <p:nvPr/>
            </p:nvSpPr>
            <p:spPr bwMode="auto">
              <a:xfrm>
                <a:off x="6152620" y="2997498"/>
                <a:ext cx="599696" cy="172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solidFill>
                    <a:latin typeface="Tahoma" pitchFamily="34" charset="0"/>
                    <a:ea typeface="Tahoma" pitchFamily="34" charset="0"/>
                    <a:cs typeface="Tahoma" pitchFamily="34" charset="0"/>
                  </a:rPr>
                  <a:t>Value </a:t>
                </a:r>
                <a:r>
                  <a:rPr lang="en-US" altLang="ko-KR" sz="1200" kern="0" dirty="0" smtClean="0">
                    <a:solidFill>
                      <a:prstClr val="black"/>
                    </a:solidFill>
                    <a:latin typeface="Tahoma" pitchFamily="34" charset="0"/>
                    <a:ea typeface="Tahoma" pitchFamily="34" charset="0"/>
                    <a:cs typeface="Tahoma" pitchFamily="34" charset="0"/>
                  </a:rPr>
                  <a:t>05</a:t>
                </a:r>
                <a:endParaRPr lang="en-US" altLang="ko-KR" sz="1200" kern="0" dirty="0">
                  <a:solidFill>
                    <a:prstClr val="black"/>
                  </a:solidFill>
                  <a:latin typeface="Tahoma" pitchFamily="34" charset="0"/>
                  <a:ea typeface="Tahoma" pitchFamily="34" charset="0"/>
                  <a:cs typeface="Tahoma" pitchFamily="34" charset="0"/>
                </a:endParaRPr>
              </a:p>
            </p:txBody>
          </p:sp>
        </p:grpSp>
      </p:grpSp>
    </p:spTree>
    <p:extLst>
      <p:ext uri="{BB962C8B-B14F-4D97-AF65-F5344CB8AC3E}">
        <p14:creationId xmlns:p14="http://schemas.microsoft.com/office/powerpoint/2010/main" val="8213682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표 5"/>
          <p:cNvGraphicFramePr>
            <a:graphicFrameLocks noGrp="1"/>
          </p:cNvGraphicFramePr>
          <p:nvPr>
            <p:extLst>
              <p:ext uri="{D42A27DB-BD31-4B8C-83A1-F6EECF244321}">
                <p14:modId xmlns:p14="http://schemas.microsoft.com/office/powerpoint/2010/main" val="3620544323"/>
              </p:ext>
            </p:extLst>
          </p:nvPr>
        </p:nvGraphicFramePr>
        <p:xfrm>
          <a:off x="862589" y="2118816"/>
          <a:ext cx="10471157" cy="3477892"/>
        </p:xfrm>
        <a:graphic>
          <a:graphicData uri="http://schemas.openxmlformats.org/drawingml/2006/table">
            <a:tbl>
              <a:tblPr firstRow="1" bandRow="1"/>
              <a:tblGrid>
                <a:gridCol w="4753099">
                  <a:extLst>
                    <a:ext uri="{9D8B030D-6E8A-4147-A177-3AD203B41FA5}">
                      <a16:colId xmlns="" xmlns:a16="http://schemas.microsoft.com/office/drawing/2014/main" val="20000"/>
                    </a:ext>
                  </a:extLst>
                </a:gridCol>
                <a:gridCol w="2859029">
                  <a:extLst>
                    <a:ext uri="{9D8B030D-6E8A-4147-A177-3AD203B41FA5}">
                      <a16:colId xmlns="" xmlns:a16="http://schemas.microsoft.com/office/drawing/2014/main" val="20001"/>
                    </a:ext>
                  </a:extLst>
                </a:gridCol>
                <a:gridCol w="2859029">
                  <a:extLst>
                    <a:ext uri="{9D8B030D-6E8A-4147-A177-3AD203B41FA5}">
                      <a16:colId xmlns="" xmlns:a16="http://schemas.microsoft.com/office/drawing/2014/main" val="20002"/>
                    </a:ext>
                  </a:extLst>
                </a:gridCol>
              </a:tblGrid>
              <a:tr h="328814">
                <a:tc>
                  <a:txBody>
                    <a:bodyPr/>
                    <a:lstStyle>
                      <a:lvl1pPr marL="0" indent="0" algn="l" defTabSz="914400" eaLnBrk="0" fontAlgn="base" latinLnBrk="0" hangingPunct="0">
                        <a:spcBef>
                          <a:spcPct val="0"/>
                        </a:spcBef>
                        <a:spcAft>
                          <a:spcPct val="0"/>
                        </a:spcAft>
                        <a:buFont typeface="Arial" charset="0"/>
                        <a:buNone/>
                        <a:defRPr sz="1800" b="1" i="0" u="none" kern="1200" baseline="0">
                          <a:solidFill>
                            <a:schemeClr val="lt1"/>
                          </a:solidFill>
                          <a:latin typeface="맑은 고딕"/>
                        </a:defRPr>
                      </a:lvl1pPr>
                      <a:lvl2pPr marL="457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2pPr>
                      <a:lvl3pPr marL="914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3pPr>
                      <a:lvl4pPr marL="1371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4pPr>
                      <a:lvl5pPr marL="18288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5pPr>
                      <a:lvl6pPr marL="22860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6pPr>
                      <a:lvl7pPr marL="2743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7pPr>
                      <a:lvl8pPr marL="3200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8pPr>
                      <a:lvl9pPr marL="3657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Visual trends</a:t>
                      </a:r>
                    </a:p>
                  </a:txBody>
                  <a:tcPr marL="97448" marR="97448" marT="48741" marB="48741" anchor="ctr">
                    <a:lnL w="127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B5C9"/>
                    </a:solidFill>
                  </a:tcPr>
                </a:tc>
                <a:tc>
                  <a:txBody>
                    <a:bodyPr/>
                    <a:lstStyle>
                      <a:lvl1pPr marL="0" indent="0" algn="l" defTabSz="914400" eaLnBrk="0" fontAlgn="base" latinLnBrk="0" hangingPunct="0">
                        <a:spcBef>
                          <a:spcPct val="0"/>
                        </a:spcBef>
                        <a:spcAft>
                          <a:spcPct val="0"/>
                        </a:spcAft>
                        <a:buFont typeface="Arial" charset="0"/>
                        <a:buNone/>
                        <a:defRPr sz="1800" b="1" i="0" u="none" kern="1200" baseline="0">
                          <a:solidFill>
                            <a:schemeClr val="lt1"/>
                          </a:solidFill>
                          <a:latin typeface="맑은 고딕"/>
                        </a:defRPr>
                      </a:lvl1pPr>
                      <a:lvl2pPr marL="457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2pPr>
                      <a:lvl3pPr marL="914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3pPr>
                      <a:lvl4pPr marL="1371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4pPr>
                      <a:lvl5pPr marL="18288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5pPr>
                      <a:lvl6pPr marL="22860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6pPr>
                      <a:lvl7pPr marL="2743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7pPr>
                      <a:lvl8pPr marL="3200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8pPr>
                      <a:lvl9pPr marL="3657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Number</a:t>
                      </a:r>
                    </a:p>
                  </a:txBody>
                  <a:tcPr marL="97448" marR="97448" marT="48741" marB="48741" anchor="ctr">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B5C9"/>
                    </a:solidFill>
                  </a:tcPr>
                </a:tc>
                <a:tc>
                  <a:txBody>
                    <a:bodyPr/>
                    <a:lstStyle>
                      <a:lvl1pPr marL="0" indent="0" algn="l" defTabSz="914400" eaLnBrk="0" fontAlgn="base" latinLnBrk="0" hangingPunct="0">
                        <a:spcBef>
                          <a:spcPct val="0"/>
                        </a:spcBef>
                        <a:spcAft>
                          <a:spcPct val="0"/>
                        </a:spcAft>
                        <a:buFont typeface="Arial" charset="0"/>
                        <a:buNone/>
                        <a:defRPr sz="1800" b="1" i="0" u="none" kern="1200" baseline="0">
                          <a:solidFill>
                            <a:schemeClr val="lt1"/>
                          </a:solidFill>
                          <a:latin typeface="맑은 고딕"/>
                        </a:defRPr>
                      </a:lvl1pPr>
                      <a:lvl2pPr marL="457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2pPr>
                      <a:lvl3pPr marL="914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3pPr>
                      <a:lvl4pPr marL="1371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4pPr>
                      <a:lvl5pPr marL="18288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5pPr>
                      <a:lvl6pPr marL="22860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6pPr>
                      <a:lvl7pPr marL="27432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7pPr>
                      <a:lvl8pPr marL="32004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8pPr>
                      <a:lvl9pPr marL="3657600" indent="0" algn="l" defTabSz="914400" eaLnBrk="1" fontAlgn="base" latinLnBrk="0" hangingPunct="1">
                        <a:spcBef>
                          <a:spcPct val="0"/>
                        </a:spcBef>
                        <a:spcAft>
                          <a:spcPct val="0"/>
                        </a:spcAft>
                        <a:buFont typeface="Arial" charset="0"/>
                        <a:buNone/>
                        <a:defRPr sz="1800" b="1" i="0" u="none" kern="1200" baseline="0">
                          <a:solidFill>
                            <a:schemeClr val="lt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Text title</a:t>
                      </a:r>
                    </a:p>
                  </a:txBody>
                  <a:tcPr marL="97448" marR="97448" marT="48741" marB="48741" anchor="ctr">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B5C9"/>
                    </a:solidFill>
                  </a:tcPr>
                </a:tc>
                <a:extLst>
                  <a:ext uri="{0D108BD9-81ED-4DB2-BD59-A6C34878D82A}">
                    <a16:rowId xmlns="" xmlns:a16="http://schemas.microsoft.com/office/drawing/2014/main" val="10000"/>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Tremendous visual appeal</a:t>
                      </a:r>
                    </a:p>
                  </a:txBody>
                  <a:tcPr marL="97448" marR="97448" marT="48741" marB="48741" anchor="ctr">
                    <a:lnL w="12700" cap="flat" cmpd="sng" algn="ctr">
                      <a:no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FEB5C9"/>
                      </a:solid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FEB5C9"/>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Top quality</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a:t>
                      </a: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design</a:t>
                      </a:r>
                    </a:p>
                  </a:txBody>
                  <a:tcPr marL="97448" marR="97448" marT="48741" marB="48741" anchor="ctr">
                    <a:lnL w="12700" cap="flat" cmpd="sng" algn="ctr">
                      <a:no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FEB5C9"/>
                      </a:solid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FEB5C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solidFill>
                        <a:srgbClr val="FEB5C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Contemporary</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a:t>
                      </a: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colors</a:t>
                      </a:r>
                    </a:p>
                  </a:txBody>
                  <a:tcPr marL="97448" marR="97448" marT="48741" marB="48741" anchor="ctr">
                    <a:lnL w="12700" cap="flat" cmpd="sng" algn="ctr">
                      <a:no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FEB5C9"/>
                      </a:solidFill>
                      <a:prstDash val="solid"/>
                      <a:round/>
                      <a:headEnd type="none" w="med" len="med"/>
                      <a:tailEnd type="none" w="med" len="med"/>
                    </a:lnL>
                    <a:lnR w="12700" cap="flat" cmpd="sng" algn="ctr">
                      <a:solidFill>
                        <a:srgbClr val="FEB5C9"/>
                      </a:solid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FEB5C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EB5C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328814">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rgbClr val="424242"/>
                          </a:solidFill>
                          <a:effectLst/>
                          <a:latin typeface="Tahoma" panose="020B0604030504040204" pitchFamily="34" charset="0"/>
                          <a:ea typeface="Tahoma" panose="020B0604030504040204" pitchFamily="34" charset="0"/>
                          <a:cs typeface="Tahoma" panose="020B0604030504040204" pitchFamily="34" charset="0"/>
                        </a:rPr>
                        <a:t>Visual trends</a:t>
                      </a:r>
                    </a:p>
                  </a:txBody>
                  <a:tcPr marL="97448" marR="97448" marT="48741" marB="48741" anchor="ctr">
                    <a:lnL w="12700" cap="flat" cmpd="sng" algn="ctr">
                      <a:no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DADA"/>
                    </a:solid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rgbClr val="424242"/>
                          </a:solidFill>
                          <a:effectLst/>
                          <a:latin typeface="Tahoma" panose="020B0604030504040204" pitchFamily="34" charset="0"/>
                          <a:ea typeface="Tahoma" panose="020B0604030504040204" pitchFamily="34" charset="0"/>
                          <a:cs typeface="Tahoma" panose="020B0604030504040204" pitchFamily="34" charset="0"/>
                        </a:rPr>
                        <a:t>Number</a:t>
                      </a:r>
                    </a:p>
                  </a:txBody>
                  <a:tcPr marL="97448" marR="97448" marT="48741" marB="48741" anchor="ctr">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DADA"/>
                    </a:solid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500" b="1" dirty="0" smtClean="0">
                          <a:solidFill>
                            <a:srgbClr val="424242"/>
                          </a:solidFill>
                          <a:effectLst/>
                          <a:latin typeface="Tahoma" panose="020B0604030504040204" pitchFamily="34" charset="0"/>
                          <a:ea typeface="Tahoma" panose="020B0604030504040204" pitchFamily="34" charset="0"/>
                          <a:cs typeface="Tahoma" panose="020B0604030504040204" pitchFamily="34" charset="0"/>
                        </a:rPr>
                        <a:t>Text title</a:t>
                      </a:r>
                    </a:p>
                  </a:txBody>
                  <a:tcPr marL="97448" marR="97448" marT="48741" marB="48741" anchor="ctr">
                    <a:lnL w="12700" cap="flat" cmpd="sng" algn="ctr">
                      <a:solidFill>
                        <a:sysClr val="window" lastClr="FFFFFF">
                          <a:lumMod val="95000"/>
                        </a:sys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DADA"/>
                    </a:solidFill>
                  </a:tcPr>
                </a:tc>
                <a:extLst>
                  <a:ext uri="{0D108BD9-81ED-4DB2-BD59-A6C34878D82A}">
                    <a16:rowId xmlns="" xmlns:a16="http://schemas.microsoft.com/office/drawing/2014/main" val="10004"/>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Top quality</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a:t>
                      </a: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design</a:t>
                      </a:r>
                    </a:p>
                  </a:txBody>
                  <a:tcPr marL="97448" marR="97448" marT="48741" marB="48741" anchor="ctr">
                    <a:lnL w="1270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DADADA"/>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Contemporary</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a:t>
                      </a: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colors</a:t>
                      </a:r>
                    </a:p>
                  </a:txBody>
                  <a:tcPr marL="97448" marR="97448" marT="48741" marB="48741" anchor="ctr">
                    <a:lnL w="12700" cap="flat" cmpd="sng" algn="ctr">
                      <a:solidFill>
                        <a:sysClr val="window" lastClr="FFFFFF">
                          <a:lumMod val="95000"/>
                        </a:sysClr>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DADADA"/>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Stylish</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design</a:t>
                      </a:r>
                      <a:endPar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endParaRPr>
                    </a:p>
                  </a:txBody>
                  <a:tcPr marL="97448" marR="97448" marT="48741" marB="48741" anchor="ctr">
                    <a:lnL w="1270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DADADA"/>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7"/>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1" dirty="0" smtClean="0">
                          <a:solidFill>
                            <a:srgbClr val="82ACB8"/>
                          </a:solidFill>
                          <a:effectLst/>
                          <a:latin typeface="Tahoma" panose="020B0604030504040204" pitchFamily="34" charset="0"/>
                          <a:ea typeface="Tahoma" panose="020B0604030504040204" pitchFamily="34" charset="0"/>
                          <a:cs typeface="Tahoma" panose="020B0604030504040204" pitchFamily="34" charset="0"/>
                        </a:rPr>
                        <a:t>Tremendous visual appeal</a:t>
                      </a:r>
                    </a:p>
                  </a:txBody>
                  <a:tcPr marL="97448" marR="97448" marT="48741" marB="487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5F3FE">
                        <a:alpha val="40000"/>
                      </a:srgbClr>
                    </a:solid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1" dirty="0" smtClean="0">
                          <a:solidFill>
                            <a:srgbClr val="82ACB8"/>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1" dirty="0">
                        <a:solidFill>
                          <a:srgbClr val="82ACB8"/>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5F3FE">
                        <a:alpha val="40000"/>
                      </a:srgbClr>
                    </a:solid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1" dirty="0" smtClean="0">
                          <a:solidFill>
                            <a:srgbClr val="82ACB8"/>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5F3FE">
                        <a:alpha val="40000"/>
                      </a:srgbClr>
                    </a:solidFill>
                  </a:tcPr>
                </a:tc>
                <a:extLst>
                  <a:ext uri="{0D108BD9-81ED-4DB2-BD59-A6C34878D82A}">
                    <a16:rowId xmlns="" xmlns:a16="http://schemas.microsoft.com/office/drawing/2014/main" val="10008"/>
                  </a:ext>
                </a:extLst>
              </a:tr>
              <a:tr h="352533">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Top quality</a:t>
                      </a:r>
                      <a:r>
                        <a:rPr lang="en-US" altLang="ko-KR" sz="1400" b="0" baseline="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 </a:t>
                      </a: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design</a:t>
                      </a:r>
                    </a:p>
                  </a:txBody>
                  <a:tcPr marL="97448" marR="97448" marT="48741" marB="48741" anchor="ctr">
                    <a:lnL w="12700" cap="flat" cmpd="sng" algn="ctr">
                      <a:noFill/>
                      <a:prstDash val="solid"/>
                      <a:round/>
                      <a:headEnd type="none" w="med" len="med"/>
                      <a:tailEnd type="none" w="med" len="med"/>
                    </a:lnL>
                    <a:lnR w="12700" cap="flat" cmpd="sng" algn="ctr">
                      <a:solidFill>
                        <a:srgbClr val="B5F3F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B5F3FE"/>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algn="l" latinLnBrk="1"/>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0.00</a:t>
                      </a:r>
                      <a:endParaRPr lang="ko-KR" altLang="en-US" sz="1400" b="0" dirty="0">
                        <a:solidFill>
                          <a:schemeClr val="accent6">
                            <a:lumMod val="25000"/>
                          </a:schemeClr>
                        </a:solidFill>
                        <a:effectLst/>
                        <a:latin typeface="Tahoma" panose="020B0604030504040204" pitchFamily="34" charset="0"/>
                        <a:cs typeface="Tahoma" panose="020B0604030504040204" pitchFamily="34" charset="0"/>
                      </a:endParaRPr>
                    </a:p>
                  </a:txBody>
                  <a:tcPr marL="97448" marR="97448" marT="48741" marB="48741" anchor="ctr">
                    <a:lnL w="12700" cap="flat" cmpd="sng" algn="ctr">
                      <a:solidFill>
                        <a:srgbClr val="B5F3FE"/>
                      </a:solidFill>
                      <a:prstDash val="solid"/>
                      <a:round/>
                      <a:headEnd type="none" w="med" len="med"/>
                      <a:tailEnd type="none" w="med" len="med"/>
                    </a:lnL>
                    <a:lnR w="12700" cap="flat" cmpd="sng" algn="ctr">
                      <a:solidFill>
                        <a:srgbClr val="B5F3F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B5F3FE"/>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indent="0" algn="l" defTabSz="914400" eaLnBrk="0" fontAlgn="base" latinLnBrk="0" hangingPunct="0">
                        <a:spcBef>
                          <a:spcPct val="0"/>
                        </a:spcBef>
                        <a:spcAft>
                          <a:spcPct val="0"/>
                        </a:spcAft>
                        <a:buFont typeface="Arial" charset="0"/>
                        <a:buNone/>
                        <a:defRPr sz="1800" b="0" i="0" u="none" kern="1200" baseline="0">
                          <a:solidFill>
                            <a:schemeClr val="dk1"/>
                          </a:solidFill>
                          <a:latin typeface="맑은 고딕"/>
                        </a:defRPr>
                      </a:lvl1pPr>
                      <a:lvl2pPr marL="457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2pPr>
                      <a:lvl3pPr marL="914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3pPr>
                      <a:lvl4pPr marL="1371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4pPr>
                      <a:lvl5pPr marL="18288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5pPr>
                      <a:lvl6pPr marL="22860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6pPr>
                      <a:lvl7pPr marL="27432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7pPr>
                      <a:lvl8pPr marL="32004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8pPr>
                      <a:lvl9pPr marL="3657600" indent="0" algn="l" defTabSz="914400" eaLnBrk="1" fontAlgn="base" latinLnBrk="0" hangingPunct="1">
                        <a:spcBef>
                          <a:spcPct val="0"/>
                        </a:spcBef>
                        <a:spcAft>
                          <a:spcPct val="0"/>
                        </a:spcAft>
                        <a:buFont typeface="Arial" charset="0"/>
                        <a:buNone/>
                        <a:defRPr sz="1800" b="0" i="0" u="none" kern="1200" baseline="0">
                          <a:solidFill>
                            <a:schemeClr val="dk1"/>
                          </a:solidFill>
                          <a:latin typeface="맑은 고딕"/>
                        </a:defRPr>
                      </a:lvl9p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400" b="0" dirty="0" smtClean="0">
                          <a:solidFill>
                            <a:schemeClr val="accent6">
                              <a:lumMod val="25000"/>
                            </a:schemeClr>
                          </a:solidFill>
                          <a:effectLst/>
                          <a:latin typeface="Tahoma" panose="020B0604030504040204" pitchFamily="34" charset="0"/>
                          <a:ea typeface="Tahoma" panose="020B0604030504040204" pitchFamily="34" charset="0"/>
                          <a:cs typeface="Tahoma" panose="020B0604030504040204" pitchFamily="34" charset="0"/>
                        </a:rPr>
                        <a:t>Text</a:t>
                      </a:r>
                    </a:p>
                  </a:txBody>
                  <a:tcPr marL="97448" marR="97448" marT="48741" marB="48741" anchor="ctr">
                    <a:lnL w="12700" cap="flat" cmpd="sng" algn="ctr">
                      <a:solidFill>
                        <a:srgbClr val="B5F3FE"/>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B5F3F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9"/>
                  </a:ext>
                </a:extLst>
              </a:tr>
            </a:tbl>
          </a:graphicData>
        </a:graphic>
      </p:graphicFrame>
      <p:sp>
        <p:nvSpPr>
          <p:cNvPr id="136" name="灯片编号占位符 135"/>
          <p:cNvSpPr>
            <a:spLocks noGrp="1"/>
          </p:cNvSpPr>
          <p:nvPr>
            <p:ph type="sldNum" sz="quarter" idx="4294967295"/>
          </p:nvPr>
        </p:nvSpPr>
        <p:spPr>
          <a:xfrm>
            <a:off x="9448800" y="6519863"/>
            <a:ext cx="2743200" cy="365125"/>
          </a:xfrm>
        </p:spPr>
        <p:txBody>
          <a:bodyPr/>
          <a:lstStyle/>
          <a:p>
            <a:pPr defTabSz="914034"/>
            <a:fld id="{17CD5110-0BCA-4322-9564-52A617CB62CC}" type="slidenum">
              <a:rPr lang="zh-CN" altLang="en-US" sz="1799">
                <a:solidFill>
                  <a:prstClr val="white"/>
                </a:solidFill>
              </a:rPr>
              <a:pPr defTabSz="914034"/>
              <a:t>7</a:t>
            </a:fld>
            <a:endParaRPr lang="zh-CN" altLang="en-US" sz="1799" dirty="0">
              <a:solidFill>
                <a:prstClr val="white"/>
              </a:solidFill>
            </a:endParaRPr>
          </a:p>
        </p:txBody>
      </p:sp>
    </p:spTree>
    <p:extLst>
      <p:ext uri="{BB962C8B-B14F-4D97-AF65-F5344CB8AC3E}">
        <p14:creationId xmlns:p14="http://schemas.microsoft.com/office/powerpoint/2010/main" val="384892360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73690" y="1973179"/>
            <a:ext cx="10521508" cy="3461513"/>
            <a:chOff x="885722" y="2261937"/>
            <a:chExt cx="10521508" cy="3461513"/>
          </a:xfrm>
        </p:grpSpPr>
        <p:sp>
          <p:nvSpPr>
            <p:cNvPr id="14" name="직사각형 5"/>
            <p:cNvSpPr/>
            <p:nvPr/>
          </p:nvSpPr>
          <p:spPr>
            <a:xfrm>
              <a:off x="5306771" y="2652197"/>
              <a:ext cx="992212" cy="2682546"/>
            </a:xfrm>
            <a:prstGeom prst="rect">
              <a:avLst/>
            </a:prstGeom>
            <a:solidFill>
              <a:srgbClr val="B5F3FE">
                <a:alpha val="20000"/>
              </a:srgbClr>
            </a:solidFill>
            <a:ln w="25400" cap="flat" cmpd="sng" algn="ctr">
              <a:noFill/>
              <a:prstDash val="solid"/>
            </a:ln>
            <a:effectLst/>
          </p:spPr>
          <p:txBody>
            <a:bodyPr rtlCol="0" anchor="ctr"/>
            <a:lstStyle/>
            <a:p>
              <a:pPr algn="ctr" defTabSz="914034" latinLnBrk="1">
                <a:defRPr/>
              </a:pPr>
              <a:r>
                <a:rPr lang="en-US" altLang="ko-KR" sz="1799" kern="0" dirty="0">
                  <a:solidFill>
                    <a:prstClr val="white"/>
                  </a:solidFill>
                  <a:latin typeface="맑은 고딕"/>
                  <a:ea typeface="맑은 고딕" panose="020B0503020000020004" pitchFamily="34" charset="-127"/>
                </a:rPr>
                <a:t>z</a:t>
              </a:r>
              <a:endParaRPr lang="ko-KR" altLang="en-US" sz="1799" kern="0" dirty="0">
                <a:solidFill>
                  <a:prstClr val="white"/>
                </a:solidFill>
                <a:latin typeface="맑은 고딕"/>
                <a:ea typeface="맑은 고딕" panose="020B0503020000020004" pitchFamily="34" charset="-127"/>
              </a:endParaRPr>
            </a:p>
          </p:txBody>
        </p:sp>
        <p:sp>
          <p:nvSpPr>
            <p:cNvPr id="15" name="직사각형 6"/>
            <p:cNvSpPr/>
            <p:nvPr/>
          </p:nvSpPr>
          <p:spPr>
            <a:xfrm>
              <a:off x="6289632" y="2652197"/>
              <a:ext cx="996877" cy="2682546"/>
            </a:xfrm>
            <a:prstGeom prst="rect">
              <a:avLst/>
            </a:prstGeom>
            <a:solidFill>
              <a:srgbClr val="FEB5C9">
                <a:alpha val="10000"/>
              </a:srgbClr>
            </a:solidFill>
            <a:ln w="25400" cap="flat" cmpd="sng" algn="ctr">
              <a:noFill/>
              <a:prstDash val="solid"/>
            </a:ln>
            <a:effectLst/>
          </p:spPr>
          <p:txBody>
            <a:bodyPr rtlCol="0" anchor="ctr"/>
            <a:lstStyle/>
            <a:p>
              <a:pPr algn="ctr" defTabSz="914034" latinLnBrk="1">
                <a:defRPr/>
              </a:pPr>
              <a:r>
                <a:rPr lang="en-US" altLang="ko-KR" sz="1799" kern="0" dirty="0" err="1">
                  <a:solidFill>
                    <a:prstClr val="white"/>
                  </a:solidFill>
                  <a:latin typeface="맑은 고딕"/>
                  <a:ea typeface="맑은 고딕" panose="020B0503020000020004" pitchFamily="34" charset="-127"/>
                </a:rPr>
                <a:t>zzzzzzzz</a:t>
              </a:r>
              <a:endParaRPr lang="ko-KR" altLang="en-US" sz="1799" kern="0" dirty="0">
                <a:solidFill>
                  <a:prstClr val="white"/>
                </a:solidFill>
                <a:latin typeface="맑은 고딕"/>
                <a:ea typeface="맑은 고딕" panose="020B0503020000020004" pitchFamily="34" charset="-127"/>
              </a:endParaRPr>
            </a:p>
          </p:txBody>
        </p:sp>
        <p:sp>
          <p:nvSpPr>
            <p:cNvPr id="17" name="눈물 방울 8"/>
            <p:cNvSpPr/>
            <p:nvPr/>
          </p:nvSpPr>
          <p:spPr>
            <a:xfrm rot="8100000">
              <a:off x="6579533" y="2361773"/>
              <a:ext cx="482050" cy="482050"/>
            </a:xfrm>
            <a:prstGeom prst="teardrop">
              <a:avLst/>
            </a:prstGeom>
            <a:solidFill>
              <a:srgbClr val="FEB5C9"/>
            </a:solidFill>
            <a:ln w="12700" cap="flat" cmpd="sng" algn="ctr">
              <a:solidFill>
                <a:sysClr val="window" lastClr="FFFFFF"/>
              </a:solidFill>
              <a:prstDash val="solid"/>
            </a:ln>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sp>
          <p:nvSpPr>
            <p:cNvPr id="16" name="눈물 방울 7"/>
            <p:cNvSpPr/>
            <p:nvPr/>
          </p:nvSpPr>
          <p:spPr>
            <a:xfrm rot="18900000">
              <a:off x="5582930" y="4627242"/>
              <a:ext cx="421275" cy="421275"/>
            </a:xfrm>
            <a:prstGeom prst="teardrop">
              <a:avLst/>
            </a:prstGeom>
            <a:solidFill>
              <a:srgbClr val="82ACB8"/>
            </a:solidFill>
            <a:ln w="12700" cap="flat" cmpd="sng" algn="ctr">
              <a:solidFill>
                <a:sysClr val="window" lastClr="FFFFFF"/>
              </a:solidFill>
              <a:prstDash val="solid"/>
            </a:ln>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graphicFrame>
          <p:nvGraphicFramePr>
            <p:cNvPr id="18" name="차트 9"/>
            <p:cNvGraphicFramePr/>
            <p:nvPr>
              <p:extLst>
                <p:ext uri="{D42A27DB-BD31-4B8C-83A1-F6EECF244321}">
                  <p14:modId xmlns:p14="http://schemas.microsoft.com/office/powerpoint/2010/main" val="2358287471"/>
                </p:ext>
              </p:extLst>
            </p:nvPr>
          </p:nvGraphicFramePr>
          <p:xfrm>
            <a:off x="885722" y="2261937"/>
            <a:ext cx="10521508" cy="3461513"/>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그룹 10"/>
            <p:cNvGrpSpPr/>
            <p:nvPr/>
          </p:nvGrpSpPr>
          <p:grpSpPr>
            <a:xfrm>
              <a:off x="8917662" y="2357565"/>
              <a:ext cx="1829513" cy="181453"/>
              <a:chOff x="2205466" y="1659185"/>
              <a:chExt cx="1484277" cy="147209"/>
            </a:xfrm>
          </p:grpSpPr>
          <p:grpSp>
            <p:nvGrpSpPr>
              <p:cNvPr id="20" name="그룹 14"/>
              <p:cNvGrpSpPr>
                <a:grpSpLocks/>
              </p:cNvGrpSpPr>
              <p:nvPr/>
            </p:nvGrpSpPr>
            <p:grpSpPr bwMode="auto">
              <a:xfrm>
                <a:off x="2205466" y="1659185"/>
                <a:ext cx="758934" cy="146966"/>
                <a:chOff x="5917382" y="2723299"/>
                <a:chExt cx="939363" cy="180282"/>
              </a:xfrm>
            </p:grpSpPr>
            <p:sp>
              <p:nvSpPr>
                <p:cNvPr id="24" name="직사각형 15"/>
                <p:cNvSpPr/>
                <p:nvPr/>
              </p:nvSpPr>
              <p:spPr>
                <a:xfrm>
                  <a:off x="5917382" y="2748378"/>
                  <a:ext cx="123789" cy="122686"/>
                </a:xfrm>
                <a:prstGeom prst="rect">
                  <a:avLst/>
                </a:prstGeom>
                <a:solidFill>
                  <a:srgbClr val="B93768"/>
                </a:solidFill>
                <a:ln w="12700" cap="flat" cmpd="sng" algn="ctr">
                  <a:no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25" name="Rectangle 3"/>
                <p:cNvSpPr txBox="1">
                  <a:spLocks noChangeArrowheads="1"/>
                </p:cNvSpPr>
                <p:nvPr/>
              </p:nvSpPr>
              <p:spPr bwMode="auto">
                <a:xfrm>
                  <a:off x="6133405" y="2723299"/>
                  <a:ext cx="723340" cy="18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dirty="0">
                      <a:solidFill>
                        <a:prstClr val="black">
                          <a:lumMod val="75000"/>
                          <a:lumOff val="25000"/>
                        </a:prstClr>
                      </a:solidFill>
                      <a:latin typeface="Tahoma" pitchFamily="34" charset="0"/>
                      <a:ea typeface="Tahoma" pitchFamily="34" charset="0"/>
                      <a:cs typeface="Tahoma" pitchFamily="34" charset="0"/>
                    </a:rPr>
                    <a:t>Value 01</a:t>
                  </a:r>
                </a:p>
              </p:txBody>
            </p:sp>
          </p:grpSp>
          <p:grpSp>
            <p:nvGrpSpPr>
              <p:cNvPr id="21" name="그룹 15"/>
              <p:cNvGrpSpPr>
                <a:grpSpLocks/>
              </p:cNvGrpSpPr>
              <p:nvPr/>
            </p:nvGrpSpPr>
            <p:grpSpPr bwMode="auto">
              <a:xfrm>
                <a:off x="3005529" y="1659429"/>
                <a:ext cx="684214" cy="146965"/>
                <a:chOff x="6001765" y="2723636"/>
                <a:chExt cx="846879" cy="180283"/>
              </a:xfrm>
            </p:grpSpPr>
            <p:sp>
              <p:nvSpPr>
                <p:cNvPr id="22" name="직사각형 13"/>
                <p:cNvSpPr/>
                <p:nvPr/>
              </p:nvSpPr>
              <p:spPr>
                <a:xfrm>
                  <a:off x="6001765" y="2746429"/>
                  <a:ext cx="123790" cy="124632"/>
                </a:xfrm>
                <a:prstGeom prst="rect">
                  <a:avLst/>
                </a:prstGeom>
                <a:solidFill>
                  <a:srgbClr val="BFAAD2"/>
                </a:solidFill>
                <a:ln w="12700" cap="flat" cmpd="sng" algn="ctr">
                  <a:noFill/>
                  <a:prstDash val="solid"/>
                </a:ln>
                <a:effectLst/>
              </p:spPr>
              <p:txBody>
                <a:bodyPr anchor="ctr"/>
                <a:lstStyle/>
                <a:p>
                  <a:pPr defTabSz="914034" latinLnBrk="1">
                    <a:defRPr/>
                  </a:pPr>
                  <a:endParaRPr lang="ko-KR" altLang="en-US" sz="1100" kern="0">
                    <a:solidFill>
                      <a:prstClr val="black">
                        <a:lumMod val="75000"/>
                        <a:lumOff val="25000"/>
                      </a:prstClr>
                    </a:solidFill>
                    <a:latin typeface="맑은 고딕"/>
                    <a:ea typeface="맑은 고딕" panose="020B0503020000020004" pitchFamily="34" charset="-127"/>
                  </a:endParaRPr>
                </a:p>
              </p:txBody>
            </p:sp>
            <p:sp>
              <p:nvSpPr>
                <p:cNvPr id="23" name="Rectangle 3"/>
                <p:cNvSpPr txBox="1">
                  <a:spLocks noChangeArrowheads="1"/>
                </p:cNvSpPr>
                <p:nvPr/>
              </p:nvSpPr>
              <p:spPr bwMode="auto">
                <a:xfrm>
                  <a:off x="6248947" y="2723636"/>
                  <a:ext cx="599697" cy="18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defTabSz="914034" latinLnBrk="1">
                    <a:lnSpc>
                      <a:spcPct val="110000"/>
                    </a:lnSpc>
                    <a:defRPr/>
                  </a:pPr>
                  <a:r>
                    <a:rPr lang="en-US" altLang="ko-KR" sz="1200" kern="0">
                      <a:solidFill>
                        <a:prstClr val="black">
                          <a:lumMod val="75000"/>
                          <a:lumOff val="25000"/>
                        </a:prstClr>
                      </a:solidFill>
                      <a:latin typeface="Tahoma" pitchFamily="34" charset="0"/>
                      <a:ea typeface="Tahoma" pitchFamily="34" charset="0"/>
                      <a:cs typeface="Tahoma" pitchFamily="34" charset="0"/>
                    </a:rPr>
                    <a:t>Value 02</a:t>
                  </a:r>
                </a:p>
              </p:txBody>
            </p:sp>
          </p:grpSp>
        </p:grpSp>
      </p:grpSp>
      <p:sp>
        <p:nvSpPr>
          <p:cNvPr id="48" name="灯片编号占位符 47"/>
          <p:cNvSpPr>
            <a:spLocks noGrp="1"/>
          </p:cNvSpPr>
          <p:nvPr>
            <p:ph type="sldNum" sz="quarter" idx="4294967295"/>
          </p:nvPr>
        </p:nvSpPr>
        <p:spPr>
          <a:xfrm>
            <a:off x="9448800" y="6519863"/>
            <a:ext cx="2743200" cy="365125"/>
          </a:xfrm>
        </p:spPr>
        <p:txBody>
          <a:bodyPr/>
          <a:lstStyle/>
          <a:p>
            <a:pPr defTabSz="914034"/>
            <a:fld id="{17CD5110-0BCA-4322-9564-52A617CB62CC}" type="slidenum">
              <a:rPr lang="zh-CN" altLang="en-US" sz="1799">
                <a:solidFill>
                  <a:prstClr val="white"/>
                </a:solidFill>
              </a:rPr>
              <a:pPr defTabSz="914034"/>
              <a:t>8</a:t>
            </a:fld>
            <a:endParaRPr lang="zh-CN" altLang="en-US" sz="1799" dirty="0">
              <a:solidFill>
                <a:prstClr val="white"/>
              </a:solidFill>
            </a:endParaRPr>
          </a:p>
        </p:txBody>
      </p:sp>
    </p:spTree>
    <p:extLst>
      <p:ext uri="{BB962C8B-B14F-4D97-AF65-F5344CB8AC3E}">
        <p14:creationId xmlns:p14="http://schemas.microsoft.com/office/powerpoint/2010/main" val="41698534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8" name="그룹 7"/>
          <p:cNvGrpSpPr/>
          <p:nvPr/>
        </p:nvGrpSpPr>
        <p:grpSpPr>
          <a:xfrm>
            <a:off x="884251" y="2117173"/>
            <a:ext cx="7778486" cy="3706108"/>
            <a:chOff x="1122241" y="2238772"/>
            <a:chExt cx="6899518" cy="3287320"/>
          </a:xfrm>
          <a:solidFill>
            <a:sysClr val="window" lastClr="FFFFFF"/>
          </a:solidFill>
          <a:effectLst/>
        </p:grpSpPr>
        <p:grpSp>
          <p:nvGrpSpPr>
            <p:cNvPr id="469" name="그룹 70"/>
            <p:cNvGrpSpPr/>
            <p:nvPr/>
          </p:nvGrpSpPr>
          <p:grpSpPr>
            <a:xfrm>
              <a:off x="1122241" y="2283343"/>
              <a:ext cx="3816972" cy="3042655"/>
              <a:chOff x="260350" y="1555750"/>
              <a:chExt cx="4768851" cy="4340225"/>
            </a:xfrm>
            <a:grpFill/>
          </p:grpSpPr>
          <p:sp>
            <p:nvSpPr>
              <p:cNvPr id="64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solidFill>
                <a:srgbClr val="FFFF00">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5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6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7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8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9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0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1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7" name="Rectangle 1559"/>
              <p:cNvSpPr>
                <a:spLocks noChangeArrowheads="1"/>
              </p:cNvSpPr>
              <p:nvPr/>
            </p:nvSpPr>
            <p:spPr bwMode="auto">
              <a:xfrm>
                <a:off x="1911350" y="1666875"/>
                <a:ext cx="6350" cy="3175"/>
              </a:xfrm>
              <a:prstGeom prst="rect">
                <a:avLst/>
              </a:pr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2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3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4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solidFill>
                <a:srgbClr val="FFFF00">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solidFill>
                <a:srgbClr val="FFFF00"/>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5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6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7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8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79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0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1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2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solidFill>
                <a:srgbClr val="FFFF00">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3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solidFill>
                <a:srgbClr val="FFFF00">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4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solidFill>
                <a:srgbClr val="FEB5C9">
                  <a:alpha val="40000"/>
                </a:srgbClr>
              </a:solidFill>
              <a:ln w="6350">
                <a:solidFill>
                  <a:sysClr val="windowText" lastClr="000000">
                    <a:lumMod val="65000"/>
                    <a:lumOff val="35000"/>
                  </a:sysClr>
                </a:solidFill>
                <a:prstDash val="sysDash"/>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5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solidFill>
                <a:srgbClr val="FFFF00">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6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solidFill>
                <a:srgbClr val="FEB5C9">
                  <a:alpha val="40000"/>
                </a:srgbClr>
              </a:solidFill>
              <a:ln w="6350">
                <a:solidFill>
                  <a:sysClr val="windowText" lastClr="000000">
                    <a:lumMod val="65000"/>
                    <a:lumOff val="35000"/>
                  </a:sysClr>
                </a:solidFill>
                <a:prstDash val="sysDash"/>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7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8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89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grpSp>
        <p:grpSp>
          <p:nvGrpSpPr>
            <p:cNvPr id="470" name="그룹 71"/>
            <p:cNvGrpSpPr/>
            <p:nvPr/>
          </p:nvGrpSpPr>
          <p:grpSpPr>
            <a:xfrm>
              <a:off x="4873139" y="2238772"/>
              <a:ext cx="3148620" cy="3287320"/>
              <a:chOff x="4946650" y="1492250"/>
              <a:chExt cx="3933825" cy="4689475"/>
            </a:xfrm>
            <a:grpFill/>
          </p:grpSpPr>
          <p:sp>
            <p:nvSpPr>
              <p:cNvPr id="47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7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8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49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0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1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2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solidFill>
                <a:srgbClr val="B5F3FE">
                  <a:alpha val="40000"/>
                </a:srgbClr>
              </a:solid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3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4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5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6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7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8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59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0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1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2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3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ysClr val="windowText" lastClr="000000">
                    <a:lumMod val="65000"/>
                    <a:lumOff val="35000"/>
                  </a:sysClr>
                </a:solidFill>
                <a:round/>
                <a:headEnd/>
                <a:tailEnd/>
              </a:ln>
              <a:extLst/>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ysClr val="windowText" lastClr="000000">
                    <a:lumMod val="65000"/>
                    <a:lumOff val="35000"/>
                  </a:sysClr>
                </a:solidFill>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sp>
            <p:nvSpPr>
              <p:cNvPr id="64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solidFill>
                <a:srgbClr val="B5F3FE">
                  <a:alpha val="50000"/>
                </a:srgbClr>
              </a:solidFill>
              <a:ln w="6350">
                <a:solidFill>
                  <a:sysClr val="windowText" lastClr="000000">
                    <a:lumMod val="65000"/>
                    <a:lumOff val="35000"/>
                  </a:sysClr>
                </a:solidFill>
                <a:prstDash val="sysDash"/>
                <a:round/>
                <a:headEnd/>
                <a:tailEnd/>
              </a:ln>
            </p:spPr>
            <p:txBody>
              <a:bodyPr/>
              <a:lstStyle/>
              <a:p>
                <a:pPr defTabSz="914034" latinLnBrk="1">
                  <a:defRPr/>
                </a:pPr>
                <a:endParaRPr lang="ko-KR" altLang="en-US" sz="1200" kern="0">
                  <a:solidFill>
                    <a:prstClr val="black"/>
                  </a:solidFill>
                  <a:latin typeface="맑은 고딕"/>
                  <a:ea typeface="맑은 고딕" panose="020B0503020000020004" pitchFamily="34" charset="-127"/>
                </a:endParaRPr>
              </a:p>
            </p:txBody>
          </p:sp>
        </p:grpSp>
      </p:grpSp>
      <p:sp>
        <p:nvSpPr>
          <p:cNvPr id="896" name="Rectangle 3"/>
          <p:cNvSpPr txBox="1">
            <a:spLocks noChangeArrowheads="1"/>
          </p:cNvSpPr>
          <p:nvPr/>
        </p:nvSpPr>
        <p:spPr bwMode="auto">
          <a:xfrm>
            <a:off x="1054785" y="4043128"/>
            <a:ext cx="11952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Africa</a:t>
            </a:r>
          </a:p>
        </p:txBody>
      </p:sp>
      <p:sp>
        <p:nvSpPr>
          <p:cNvPr id="898" name="Rectangle 3"/>
          <p:cNvSpPr txBox="1">
            <a:spLocks noChangeArrowheads="1"/>
          </p:cNvSpPr>
          <p:nvPr/>
        </p:nvSpPr>
        <p:spPr bwMode="auto">
          <a:xfrm>
            <a:off x="1738436" y="3576001"/>
            <a:ext cx="11952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Middle East</a:t>
            </a:r>
          </a:p>
        </p:txBody>
      </p:sp>
      <p:grpSp>
        <p:nvGrpSpPr>
          <p:cNvPr id="3" name="组合 2"/>
          <p:cNvGrpSpPr/>
          <p:nvPr/>
        </p:nvGrpSpPr>
        <p:grpSpPr>
          <a:xfrm>
            <a:off x="969198" y="2971464"/>
            <a:ext cx="1251903" cy="368669"/>
            <a:chOff x="599621" y="3273056"/>
            <a:chExt cx="1286223" cy="378776"/>
          </a:xfrm>
        </p:grpSpPr>
        <p:sp>
          <p:nvSpPr>
            <p:cNvPr id="897" name="Rectangle 3"/>
            <p:cNvSpPr txBox="1">
              <a:spLocks noChangeArrowheads="1"/>
            </p:cNvSpPr>
            <p:nvPr/>
          </p:nvSpPr>
          <p:spPr bwMode="auto">
            <a:xfrm>
              <a:off x="657791" y="3273056"/>
              <a:ext cx="122805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dirty="0">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Europe</a:t>
              </a:r>
            </a:p>
          </p:txBody>
        </p:sp>
        <p:sp>
          <p:nvSpPr>
            <p:cNvPr id="899" name="이등변 삼각형 448"/>
            <p:cNvSpPr/>
            <p:nvPr/>
          </p:nvSpPr>
          <p:spPr>
            <a:xfrm rot="10800000">
              <a:off x="599621" y="3340665"/>
              <a:ext cx="360953" cy="311167"/>
            </a:xfrm>
            <a:prstGeom prst="triangle">
              <a:avLst>
                <a:gd name="adj" fmla="val 0"/>
              </a:avLst>
            </a:prstGeom>
            <a:solidFill>
              <a:srgbClr val="FFC000"/>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defTabSz="914034" latinLnBrk="1">
                <a:defRPr/>
              </a:pPr>
              <a:endParaRPr lang="ko-KR" altLang="en-US" sz="1200" kern="0">
                <a:solidFill>
                  <a:prstClr val="white"/>
                </a:solidFill>
                <a:latin typeface="맑은 고딕"/>
                <a:ea typeface="맑은 고딕" panose="020B0503020000020004" pitchFamily="34" charset="-127"/>
              </a:endParaRPr>
            </a:p>
          </p:txBody>
        </p:sp>
      </p:grpSp>
      <p:grpSp>
        <p:nvGrpSpPr>
          <p:cNvPr id="6" name="组合 5"/>
          <p:cNvGrpSpPr/>
          <p:nvPr/>
        </p:nvGrpSpPr>
        <p:grpSpPr>
          <a:xfrm>
            <a:off x="2843350" y="3385653"/>
            <a:ext cx="957366" cy="302864"/>
            <a:chOff x="2462243" y="3698578"/>
            <a:chExt cx="983612" cy="311167"/>
          </a:xfrm>
        </p:grpSpPr>
        <p:sp>
          <p:nvSpPr>
            <p:cNvPr id="892" name="Rectangle 3"/>
            <p:cNvSpPr txBox="1">
              <a:spLocks noChangeArrowheads="1"/>
            </p:cNvSpPr>
            <p:nvPr/>
          </p:nvSpPr>
          <p:spPr bwMode="auto">
            <a:xfrm>
              <a:off x="2462243" y="3770714"/>
              <a:ext cx="83653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Asia</a:t>
              </a:r>
            </a:p>
          </p:txBody>
        </p:sp>
        <p:sp>
          <p:nvSpPr>
            <p:cNvPr id="900" name="이등변 삼각형 449"/>
            <p:cNvSpPr/>
            <p:nvPr/>
          </p:nvSpPr>
          <p:spPr>
            <a:xfrm rot="10800000">
              <a:off x="3084902" y="3698578"/>
              <a:ext cx="360953" cy="311167"/>
            </a:xfrm>
            <a:prstGeom prst="triangle">
              <a:avLst>
                <a:gd name="adj" fmla="val 100000"/>
              </a:avLst>
            </a:prstGeom>
            <a:solidFill>
              <a:srgbClr val="FEB5C9"/>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grpSp>
      <p:grpSp>
        <p:nvGrpSpPr>
          <p:cNvPr id="7" name="组合 6"/>
          <p:cNvGrpSpPr/>
          <p:nvPr/>
        </p:nvGrpSpPr>
        <p:grpSpPr>
          <a:xfrm>
            <a:off x="3553372" y="4740732"/>
            <a:ext cx="1195285" cy="456131"/>
            <a:chOff x="3172542" y="5054187"/>
            <a:chExt cx="1228053" cy="468635"/>
          </a:xfrm>
        </p:grpSpPr>
        <p:sp>
          <p:nvSpPr>
            <p:cNvPr id="895" name="Rectangle 3"/>
            <p:cNvSpPr txBox="1">
              <a:spLocks noChangeArrowheads="1"/>
            </p:cNvSpPr>
            <p:nvPr/>
          </p:nvSpPr>
          <p:spPr bwMode="auto">
            <a:xfrm>
              <a:off x="3172542" y="5353545"/>
              <a:ext cx="122805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Oceania</a:t>
              </a:r>
            </a:p>
          </p:txBody>
        </p:sp>
        <p:sp>
          <p:nvSpPr>
            <p:cNvPr id="901" name="이등변 삼각형 450"/>
            <p:cNvSpPr/>
            <p:nvPr/>
          </p:nvSpPr>
          <p:spPr>
            <a:xfrm rot="10800000">
              <a:off x="3734464" y="5054187"/>
              <a:ext cx="360953" cy="311167"/>
            </a:xfrm>
            <a:prstGeom prst="triangle">
              <a:avLst>
                <a:gd name="adj" fmla="val 100000"/>
              </a:avLst>
            </a:prstGeom>
            <a:solidFill>
              <a:srgbClr val="FEB5C9"/>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grpSp>
      <p:grpSp>
        <p:nvGrpSpPr>
          <p:cNvPr id="5" name="组合 4"/>
          <p:cNvGrpSpPr/>
          <p:nvPr/>
        </p:nvGrpSpPr>
        <p:grpSpPr>
          <a:xfrm>
            <a:off x="6307670" y="3319598"/>
            <a:ext cx="2206588" cy="1584199"/>
            <a:chOff x="5927916" y="3632498"/>
            <a:chExt cx="2267080" cy="1627629"/>
          </a:xfrm>
        </p:grpSpPr>
        <p:sp>
          <p:nvSpPr>
            <p:cNvPr id="894" name="Rectangle 3"/>
            <p:cNvSpPr txBox="1">
              <a:spLocks noChangeArrowheads="1"/>
            </p:cNvSpPr>
            <p:nvPr/>
          </p:nvSpPr>
          <p:spPr bwMode="auto">
            <a:xfrm>
              <a:off x="6966943" y="4918410"/>
              <a:ext cx="1228053" cy="34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South</a:t>
              </a:r>
            </a:p>
            <a:p>
              <a:pPr algn="ctr" defTabSz="914034" latinLnBrk="1">
                <a:lnSpc>
                  <a:spcPct val="110000"/>
                </a:lnSpc>
                <a:defRPr/>
              </a:pPr>
              <a:r>
                <a:rPr lang="en-US" altLang="ko-KR" sz="1000" b="1">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America</a:t>
              </a:r>
            </a:p>
          </p:txBody>
        </p:sp>
        <p:grpSp>
          <p:nvGrpSpPr>
            <p:cNvPr id="4" name="组合 3"/>
            <p:cNvGrpSpPr/>
            <p:nvPr/>
          </p:nvGrpSpPr>
          <p:grpSpPr>
            <a:xfrm>
              <a:off x="5927916" y="3632498"/>
              <a:ext cx="1346590" cy="412466"/>
              <a:chOff x="5927916" y="3632498"/>
              <a:chExt cx="1346590" cy="412466"/>
            </a:xfrm>
          </p:grpSpPr>
          <p:sp>
            <p:nvSpPr>
              <p:cNvPr id="893" name="Rectangle 3"/>
              <p:cNvSpPr txBox="1">
                <a:spLocks noChangeArrowheads="1"/>
              </p:cNvSpPr>
              <p:nvPr/>
            </p:nvSpPr>
            <p:spPr bwMode="auto">
              <a:xfrm>
                <a:off x="6046453" y="3703247"/>
                <a:ext cx="1228053" cy="34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defTabSz="914034" latinLnBrk="1">
                  <a:lnSpc>
                    <a:spcPct val="110000"/>
                  </a:lnSpc>
                  <a:defRPr/>
                </a:pPr>
                <a:r>
                  <a:rPr lang="en-US" altLang="ko-KR" sz="1000" b="1" dirty="0">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North</a:t>
                </a:r>
              </a:p>
              <a:p>
                <a:pPr algn="ctr" defTabSz="914034" latinLnBrk="1">
                  <a:lnSpc>
                    <a:spcPct val="110000"/>
                  </a:lnSpc>
                  <a:defRPr/>
                </a:pPr>
                <a:r>
                  <a:rPr lang="en-US" altLang="ko-KR" sz="1000" b="1" dirty="0">
                    <a:solidFill>
                      <a:prstClr val="black"/>
                    </a:solidFill>
                    <a:effectLst>
                      <a:glow rad="127000">
                        <a:prstClr val="white">
                          <a:alpha val="70000"/>
                        </a:prstClr>
                      </a:glow>
                    </a:effectLst>
                    <a:latin typeface="Arial" panose="020B0604020202020204" pitchFamily="34" charset="0"/>
                    <a:ea typeface="Tahoma" pitchFamily="34" charset="0"/>
                    <a:cs typeface="Arial" panose="020B0604020202020204" pitchFamily="34" charset="0"/>
                  </a:rPr>
                  <a:t>America</a:t>
                </a:r>
              </a:p>
            </p:txBody>
          </p:sp>
          <p:sp>
            <p:nvSpPr>
              <p:cNvPr id="902" name="이등변 삼각형 451"/>
              <p:cNvSpPr/>
              <p:nvPr/>
            </p:nvSpPr>
            <p:spPr>
              <a:xfrm rot="10800000">
                <a:off x="5927916" y="3632498"/>
                <a:ext cx="360953" cy="311167"/>
              </a:xfrm>
              <a:prstGeom prst="triangle">
                <a:avLst>
                  <a:gd name="adj" fmla="val 0"/>
                </a:avLst>
              </a:prstGeom>
              <a:solidFill>
                <a:srgbClr val="82ACB8"/>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defTabSz="914034" latinLnBrk="1">
                  <a:defRPr/>
                </a:pPr>
                <a:endParaRPr lang="ko-KR" altLang="en-US" sz="1200" kern="0">
                  <a:solidFill>
                    <a:prstClr val="white"/>
                  </a:solidFill>
                  <a:latin typeface="맑은 고딕"/>
                  <a:ea typeface="맑은 고딕" panose="020B0503020000020004" pitchFamily="34" charset="-127"/>
                </a:endParaRPr>
              </a:p>
            </p:txBody>
          </p:sp>
        </p:grpSp>
        <p:sp>
          <p:nvSpPr>
            <p:cNvPr id="903" name="이등변 삼각형 452"/>
            <p:cNvSpPr/>
            <p:nvPr/>
          </p:nvSpPr>
          <p:spPr>
            <a:xfrm rot="10800000">
              <a:off x="6793998" y="4818656"/>
              <a:ext cx="360953" cy="311167"/>
            </a:xfrm>
            <a:prstGeom prst="triangle">
              <a:avLst>
                <a:gd name="adj" fmla="val 0"/>
              </a:avLst>
            </a:prstGeom>
            <a:solidFill>
              <a:srgbClr val="82ACB8"/>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defTabSz="914034" latinLnBrk="1">
                <a:defRPr/>
              </a:pPr>
              <a:endParaRPr lang="ko-KR" altLang="en-US" sz="1200" kern="0">
                <a:solidFill>
                  <a:prstClr val="white"/>
                </a:solidFill>
                <a:latin typeface="맑은 고딕"/>
                <a:ea typeface="맑은 고딕" panose="020B0503020000020004" pitchFamily="34" charset="-127"/>
              </a:endParaRPr>
            </a:p>
          </p:txBody>
        </p:sp>
      </p:grpSp>
      <p:sp>
        <p:nvSpPr>
          <p:cNvPr id="905" name="灯片编号占位符 904"/>
          <p:cNvSpPr>
            <a:spLocks noGrp="1"/>
          </p:cNvSpPr>
          <p:nvPr>
            <p:ph type="sldNum" sz="quarter" idx="4294967295"/>
          </p:nvPr>
        </p:nvSpPr>
        <p:spPr>
          <a:xfrm>
            <a:off x="9448800" y="6519863"/>
            <a:ext cx="2743200" cy="365125"/>
          </a:xfrm>
        </p:spPr>
        <p:txBody>
          <a:bodyPr/>
          <a:lstStyle/>
          <a:p>
            <a:pPr defTabSz="914034"/>
            <a:fld id="{17CD5110-0BCA-4322-9564-52A617CB62CC}" type="slidenum">
              <a:rPr lang="zh-CN" altLang="en-US" sz="1799">
                <a:solidFill>
                  <a:prstClr val="white"/>
                </a:solidFill>
              </a:rPr>
              <a:pPr defTabSz="914034"/>
              <a:t>9</a:t>
            </a:fld>
            <a:endParaRPr lang="zh-CN" altLang="en-US" sz="1799" dirty="0">
              <a:solidFill>
                <a:prstClr val="white"/>
              </a:solidFill>
            </a:endParaRPr>
          </a:p>
        </p:txBody>
      </p:sp>
      <p:grpSp>
        <p:nvGrpSpPr>
          <p:cNvPr id="2" name="组合 1"/>
          <p:cNvGrpSpPr/>
          <p:nvPr/>
        </p:nvGrpSpPr>
        <p:grpSpPr>
          <a:xfrm>
            <a:off x="8639933" y="2135182"/>
            <a:ext cx="4979683" cy="773751"/>
            <a:chOff x="8772567" y="2436717"/>
            <a:chExt cx="4981628" cy="774053"/>
          </a:xfrm>
        </p:grpSpPr>
        <p:grpSp>
          <p:nvGrpSpPr>
            <p:cNvPr id="454" name="그룹 458"/>
            <p:cNvGrpSpPr/>
            <p:nvPr/>
          </p:nvGrpSpPr>
          <p:grpSpPr>
            <a:xfrm>
              <a:off x="8772567" y="2436717"/>
              <a:ext cx="1036337" cy="774053"/>
              <a:chOff x="5874877" y="2488051"/>
              <a:chExt cx="998057" cy="745462"/>
            </a:xfrm>
          </p:grpSpPr>
          <p:sp>
            <p:nvSpPr>
              <p:cNvPr id="455" name="이등변 삼각형 5"/>
              <p:cNvSpPr/>
              <p:nvPr/>
            </p:nvSpPr>
            <p:spPr>
              <a:xfrm rot="10800000">
                <a:off x="6008201" y="2488051"/>
                <a:ext cx="864733" cy="745462"/>
              </a:xfrm>
              <a:prstGeom prst="triangle">
                <a:avLst>
                  <a:gd name="adj" fmla="val 100000"/>
                </a:avLst>
              </a:prstGeom>
              <a:solidFill>
                <a:srgbClr val="82ACB8"/>
              </a:solidFill>
              <a:ln w="25400" cap="flat" cmpd="sng" algn="ctr">
                <a:solidFill>
                  <a:sysClr val="window" lastClr="FFFFFF"/>
                </a:solidFill>
                <a:prstDash val="solid"/>
              </a:ln>
              <a:effectLst/>
            </p:spPr>
            <p:txBody>
              <a:bodyPr rtlCol="0" anchor="ctr"/>
              <a:lstStyle/>
              <a:p>
                <a:pPr algn="ctr" defTabSz="914034" latinLnBrk="1">
                  <a:defRPr/>
                </a:pPr>
                <a:endParaRPr lang="ko-KR" altLang="en-US" sz="1599" kern="0">
                  <a:solidFill>
                    <a:srgbClr val="9CC4AE"/>
                  </a:solidFill>
                  <a:latin typeface="맑은 고딕"/>
                  <a:ea typeface="맑은 고딕" panose="020B0503020000020004" pitchFamily="34" charset="-127"/>
                </a:endParaRPr>
              </a:p>
            </p:txBody>
          </p:sp>
          <p:sp>
            <p:nvSpPr>
              <p:cNvPr id="456" name="speed"/>
              <p:cNvSpPr txBox="1">
                <a:spLocks noChangeArrowheads="1"/>
              </p:cNvSpPr>
              <p:nvPr/>
            </p:nvSpPr>
            <p:spPr bwMode="auto">
              <a:xfrm>
                <a:off x="5874877" y="2542155"/>
                <a:ext cx="750664" cy="35569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2399" b="1" dirty="0">
                    <a:solidFill>
                      <a:srgbClr val="FFFFFF"/>
                    </a:solidFill>
                    <a:latin typeface="Tahoma" pitchFamily="34" charset="0"/>
                    <a:ea typeface="Tahoma" pitchFamily="34" charset="0"/>
                    <a:cs typeface="Tahoma" pitchFamily="34" charset="0"/>
                  </a:rPr>
                  <a:t>01</a:t>
                </a:r>
              </a:p>
            </p:txBody>
          </p:sp>
        </p:grpSp>
        <p:grpSp>
          <p:nvGrpSpPr>
            <p:cNvPr id="906" name="그룹 5"/>
            <p:cNvGrpSpPr/>
            <p:nvPr/>
          </p:nvGrpSpPr>
          <p:grpSpPr>
            <a:xfrm>
              <a:off x="9690458" y="2519610"/>
              <a:ext cx="4063737" cy="684298"/>
              <a:chOff x="971162" y="5305775"/>
              <a:chExt cx="3714849" cy="625550"/>
            </a:xfrm>
          </p:grpSpPr>
          <p:sp>
            <p:nvSpPr>
              <p:cNvPr id="907" name="Rectangle 3"/>
              <p:cNvSpPr txBox="1">
                <a:spLocks noChangeArrowheads="1"/>
              </p:cNvSpPr>
              <p:nvPr/>
            </p:nvSpPr>
            <p:spPr bwMode="auto">
              <a:xfrm>
                <a:off x="974829" y="5661238"/>
                <a:ext cx="1946415" cy="27008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908" name="speed"/>
              <p:cNvSpPr txBox="1">
                <a:spLocks noChangeArrowheads="1"/>
              </p:cNvSpPr>
              <p:nvPr/>
            </p:nvSpPr>
            <p:spPr bwMode="auto">
              <a:xfrm>
                <a:off x="971162" y="5305775"/>
                <a:ext cx="3714849" cy="253317"/>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defTabSz="914034">
                  <a:lnSpc>
                    <a:spcPct val="90000"/>
                  </a:lnSpc>
                  <a:buClr>
                    <a:prstClr val="white"/>
                  </a:buClr>
                  <a:defRPr/>
                </a:pPr>
                <a:r>
                  <a:rPr lang="zh-CN" altLang="en-US"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rPr>
                  <a:t>输入标题内容</a:t>
                </a:r>
                <a:endParaRPr lang="en-US" altLang="ko-KR"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endParaRPr>
              </a:p>
            </p:txBody>
          </p:sp>
        </p:grpSp>
      </p:grpSp>
      <p:grpSp>
        <p:nvGrpSpPr>
          <p:cNvPr id="8" name="组合 7"/>
          <p:cNvGrpSpPr/>
          <p:nvPr/>
        </p:nvGrpSpPr>
        <p:grpSpPr>
          <a:xfrm>
            <a:off x="8639933" y="3429258"/>
            <a:ext cx="5016517" cy="773750"/>
            <a:chOff x="8762679" y="4502081"/>
            <a:chExt cx="5018477" cy="774053"/>
          </a:xfrm>
        </p:grpSpPr>
        <p:grpSp>
          <p:nvGrpSpPr>
            <p:cNvPr id="461" name="그룹 457"/>
            <p:cNvGrpSpPr/>
            <p:nvPr/>
          </p:nvGrpSpPr>
          <p:grpSpPr>
            <a:xfrm>
              <a:off x="8762679" y="4502081"/>
              <a:ext cx="1055534" cy="774053"/>
              <a:chOff x="5865355" y="3412246"/>
              <a:chExt cx="1016546" cy="745462"/>
            </a:xfrm>
          </p:grpSpPr>
          <p:sp>
            <p:nvSpPr>
              <p:cNvPr id="462" name="이등변 삼각형 6"/>
              <p:cNvSpPr/>
              <p:nvPr/>
            </p:nvSpPr>
            <p:spPr>
              <a:xfrm rot="10800000">
                <a:off x="6017168" y="3412246"/>
                <a:ext cx="864733" cy="745462"/>
              </a:xfrm>
              <a:prstGeom prst="triangle">
                <a:avLst>
                  <a:gd name="adj" fmla="val 100000"/>
                </a:avLst>
              </a:prstGeom>
              <a:solidFill>
                <a:srgbClr val="FEB5C9"/>
              </a:solidFill>
              <a:ln w="25400" cap="flat" cmpd="sng" algn="ctr">
                <a:solidFill>
                  <a:sysClr val="window" lastClr="FFFFFF"/>
                </a:solidFill>
                <a:prstDash val="solid"/>
              </a:ln>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sp>
            <p:nvSpPr>
              <p:cNvPr id="463" name="speed"/>
              <p:cNvSpPr txBox="1">
                <a:spLocks noChangeArrowheads="1"/>
              </p:cNvSpPr>
              <p:nvPr/>
            </p:nvSpPr>
            <p:spPr bwMode="auto">
              <a:xfrm>
                <a:off x="5865355" y="3419025"/>
                <a:ext cx="750663" cy="35569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2399" b="1" dirty="0">
                    <a:solidFill>
                      <a:schemeClr val="bg1"/>
                    </a:solidFill>
                    <a:latin typeface="Tahoma" pitchFamily="34" charset="0"/>
                    <a:ea typeface="Tahoma" pitchFamily="34" charset="0"/>
                    <a:cs typeface="Tahoma" pitchFamily="34" charset="0"/>
                  </a:rPr>
                  <a:t>02</a:t>
                </a:r>
              </a:p>
            </p:txBody>
          </p:sp>
        </p:grpSp>
        <p:grpSp>
          <p:nvGrpSpPr>
            <p:cNvPr id="909" name="그룹 5"/>
            <p:cNvGrpSpPr/>
            <p:nvPr/>
          </p:nvGrpSpPr>
          <p:grpSpPr>
            <a:xfrm>
              <a:off x="9717419" y="4572770"/>
              <a:ext cx="4063737" cy="672103"/>
              <a:chOff x="1004845" y="5315938"/>
              <a:chExt cx="3714849" cy="614402"/>
            </a:xfrm>
          </p:grpSpPr>
          <p:sp>
            <p:nvSpPr>
              <p:cNvPr id="910" name="Rectangle 3"/>
              <p:cNvSpPr txBox="1">
                <a:spLocks noChangeArrowheads="1"/>
              </p:cNvSpPr>
              <p:nvPr/>
            </p:nvSpPr>
            <p:spPr bwMode="auto">
              <a:xfrm>
                <a:off x="1022152" y="5660253"/>
                <a:ext cx="2362726" cy="27008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911" name="speed"/>
              <p:cNvSpPr txBox="1">
                <a:spLocks noChangeArrowheads="1"/>
              </p:cNvSpPr>
              <p:nvPr/>
            </p:nvSpPr>
            <p:spPr bwMode="auto">
              <a:xfrm>
                <a:off x="1004845" y="5315938"/>
                <a:ext cx="3714849" cy="253317"/>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defTabSz="914034">
                  <a:lnSpc>
                    <a:spcPct val="90000"/>
                  </a:lnSpc>
                  <a:buClr>
                    <a:prstClr val="white"/>
                  </a:buClr>
                  <a:defRPr/>
                </a:pPr>
                <a:r>
                  <a:rPr lang="zh-CN" altLang="en-US"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rPr>
                  <a:t>输入标题内容</a:t>
                </a:r>
                <a:endParaRPr lang="en-US" altLang="ko-KR"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endParaRPr>
              </a:p>
            </p:txBody>
          </p:sp>
        </p:grpSp>
      </p:grpSp>
      <p:grpSp>
        <p:nvGrpSpPr>
          <p:cNvPr id="458" name="组合 457"/>
          <p:cNvGrpSpPr/>
          <p:nvPr/>
        </p:nvGrpSpPr>
        <p:grpSpPr>
          <a:xfrm>
            <a:off x="8639933" y="4723333"/>
            <a:ext cx="5016517" cy="773750"/>
            <a:chOff x="8762679" y="4502081"/>
            <a:chExt cx="5018477" cy="774053"/>
          </a:xfrm>
        </p:grpSpPr>
        <p:grpSp>
          <p:nvGrpSpPr>
            <p:cNvPr id="459" name="그룹 457"/>
            <p:cNvGrpSpPr/>
            <p:nvPr/>
          </p:nvGrpSpPr>
          <p:grpSpPr>
            <a:xfrm>
              <a:off x="8762679" y="4502081"/>
              <a:ext cx="1055534" cy="774053"/>
              <a:chOff x="5865355" y="3412246"/>
              <a:chExt cx="1016546" cy="745462"/>
            </a:xfrm>
          </p:grpSpPr>
          <p:sp>
            <p:nvSpPr>
              <p:cNvPr id="466" name="이등변 삼각형 6"/>
              <p:cNvSpPr/>
              <p:nvPr/>
            </p:nvSpPr>
            <p:spPr>
              <a:xfrm rot="10800000">
                <a:off x="6017168" y="3412246"/>
                <a:ext cx="864733" cy="745462"/>
              </a:xfrm>
              <a:prstGeom prst="triangle">
                <a:avLst>
                  <a:gd name="adj" fmla="val 100000"/>
                </a:avLst>
              </a:prstGeom>
              <a:solidFill>
                <a:srgbClr val="FFC000"/>
              </a:solidFill>
              <a:ln w="25400" cap="flat" cmpd="sng" algn="ctr">
                <a:solidFill>
                  <a:sysClr val="window" lastClr="FFFFFF"/>
                </a:solidFill>
                <a:prstDash val="solid"/>
              </a:ln>
              <a:effectLst/>
            </p:spPr>
            <p:txBody>
              <a:bodyPr rtlCol="0" anchor="ctr"/>
              <a:lstStyle/>
              <a:p>
                <a:pPr algn="ctr" defTabSz="914034" latinLnBrk="1">
                  <a:defRPr/>
                </a:pPr>
                <a:endParaRPr lang="ko-KR" altLang="en-US" sz="1599" kern="0">
                  <a:solidFill>
                    <a:prstClr val="white"/>
                  </a:solidFill>
                  <a:latin typeface="맑은 고딕"/>
                  <a:ea typeface="맑은 고딕" panose="020B0503020000020004" pitchFamily="34" charset="-127"/>
                </a:endParaRPr>
              </a:p>
            </p:txBody>
          </p:sp>
          <p:sp>
            <p:nvSpPr>
              <p:cNvPr id="467" name="speed"/>
              <p:cNvSpPr txBox="1">
                <a:spLocks noChangeArrowheads="1"/>
              </p:cNvSpPr>
              <p:nvPr/>
            </p:nvSpPr>
            <p:spPr bwMode="auto">
              <a:xfrm>
                <a:off x="5865355" y="3419025"/>
                <a:ext cx="750663" cy="35569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defTabSz="914034">
                  <a:buClr>
                    <a:prstClr val="white"/>
                  </a:buClr>
                  <a:defRPr/>
                </a:pPr>
                <a:r>
                  <a:rPr lang="en-US" altLang="ko-KR" sz="2399" b="1" dirty="0" smtClean="0">
                    <a:solidFill>
                      <a:schemeClr val="bg1"/>
                    </a:solidFill>
                    <a:latin typeface="Tahoma" pitchFamily="34" charset="0"/>
                    <a:ea typeface="Tahoma" pitchFamily="34" charset="0"/>
                    <a:cs typeface="Tahoma" pitchFamily="34" charset="0"/>
                  </a:rPr>
                  <a:t>03</a:t>
                </a:r>
                <a:endParaRPr lang="en-US" altLang="ko-KR" sz="2399" b="1" dirty="0">
                  <a:solidFill>
                    <a:schemeClr val="bg1"/>
                  </a:solidFill>
                  <a:latin typeface="Tahoma" pitchFamily="34" charset="0"/>
                  <a:ea typeface="Tahoma" pitchFamily="34" charset="0"/>
                  <a:cs typeface="Tahoma" pitchFamily="34" charset="0"/>
                </a:endParaRPr>
              </a:p>
            </p:txBody>
          </p:sp>
        </p:grpSp>
        <p:grpSp>
          <p:nvGrpSpPr>
            <p:cNvPr id="460" name="그룹 5"/>
            <p:cNvGrpSpPr/>
            <p:nvPr/>
          </p:nvGrpSpPr>
          <p:grpSpPr>
            <a:xfrm>
              <a:off x="9717419" y="4572770"/>
              <a:ext cx="4063737" cy="672103"/>
              <a:chOff x="1004845" y="5315938"/>
              <a:chExt cx="3714849" cy="614402"/>
            </a:xfrm>
          </p:grpSpPr>
          <p:sp>
            <p:nvSpPr>
              <p:cNvPr id="464" name="Rectangle 3"/>
              <p:cNvSpPr txBox="1">
                <a:spLocks noChangeArrowheads="1"/>
              </p:cNvSpPr>
              <p:nvPr/>
            </p:nvSpPr>
            <p:spPr bwMode="auto">
              <a:xfrm>
                <a:off x="1022152" y="5660253"/>
                <a:ext cx="2362726" cy="27008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defTabSz="914034" latinLnBrk="1">
                  <a:lnSpc>
                    <a:spcPct val="120000"/>
                  </a:lnSpc>
                  <a:spcBef>
                    <a:spcPct val="0"/>
                  </a:spcBef>
                  <a:defRPr/>
                </a:pPr>
                <a:r>
                  <a:rPr lang="zh-CN" altLang="en-US" sz="1599" dirty="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请输入文本</a:t>
                </a:r>
                <a:r>
                  <a:rPr lang="zh-CN" altLang="en-US" sz="1599" dirty="0" smtClean="0">
                    <a:solidFill>
                      <a:prstClr val="black">
                        <a:lumMod val="75000"/>
                        <a:lumOff val="25000"/>
                      </a:prstClr>
                    </a:solidFill>
                    <a:latin typeface="微软雅黑" panose="020B0503020204020204" pitchFamily="34" charset="-122"/>
                    <a:ea typeface="微软雅黑" panose="020B0503020204020204" pitchFamily="34" charset="-122"/>
                    <a:cs typeface="Tahoma" pitchFamily="34" charset="0"/>
                  </a:rPr>
                  <a:t>内容</a:t>
                </a:r>
                <a:endParaRPr lang="en-US" altLang="ko-KR" sz="1599" kern="0" dirty="0">
                  <a:solidFill>
                    <a:prstClr val="black">
                      <a:lumMod val="75000"/>
                      <a:lumOff val="25000"/>
                    </a:prstClr>
                  </a:solidFill>
                  <a:latin typeface="Tahoma" pitchFamily="34" charset="0"/>
                  <a:ea typeface="Tahoma" pitchFamily="34" charset="0"/>
                  <a:cs typeface="Tahoma" pitchFamily="34" charset="0"/>
                </a:endParaRPr>
              </a:p>
            </p:txBody>
          </p:sp>
          <p:sp>
            <p:nvSpPr>
              <p:cNvPr id="465" name="speed"/>
              <p:cNvSpPr txBox="1">
                <a:spLocks noChangeArrowheads="1"/>
              </p:cNvSpPr>
              <p:nvPr/>
            </p:nvSpPr>
            <p:spPr bwMode="auto">
              <a:xfrm>
                <a:off x="1004845" y="5315938"/>
                <a:ext cx="3714849" cy="253317"/>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defTabSz="914034">
                  <a:lnSpc>
                    <a:spcPct val="90000"/>
                  </a:lnSpc>
                  <a:buClr>
                    <a:prstClr val="white"/>
                  </a:buClr>
                  <a:defRPr/>
                </a:pPr>
                <a:r>
                  <a:rPr lang="zh-CN" altLang="en-US"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rPr>
                  <a:t>输入标题内容</a:t>
                </a:r>
                <a:endParaRPr lang="en-US" altLang="ko-KR" sz="2000" b="1" dirty="0">
                  <a:solidFill>
                    <a:prstClr val="black">
                      <a:lumMod val="75000"/>
                      <a:lumOff val="25000"/>
                    </a:prstClr>
                  </a:solidFill>
                  <a:latin typeface="黑体" panose="02010609060101010101" pitchFamily="49" charset="-122"/>
                  <a:ea typeface="黑体" panose="02010609060101010101" pitchFamily="49" charset="-122"/>
                  <a:cs typeface="Tahoma" pitchFamily="34" charset="0"/>
                </a:endParaRPr>
              </a:p>
            </p:txBody>
          </p:sp>
        </p:grpSp>
      </p:grpSp>
    </p:spTree>
    <p:extLst>
      <p:ext uri="{BB962C8B-B14F-4D97-AF65-F5344CB8AC3E}">
        <p14:creationId xmlns:p14="http://schemas.microsoft.com/office/powerpoint/2010/main" val="11195123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458"/>
                                        </p:tgtEl>
                                        <p:attrNameLst>
                                          <p:attrName>style.visibility</p:attrName>
                                        </p:attrNameLst>
                                      </p:cBhvr>
                                      <p:to>
                                        <p:strVal val="visible"/>
                                      </p:to>
                                    </p:set>
                                    <p:anim calcmode="lin" valueType="num">
                                      <p:cBhvr additive="base">
                                        <p:cTn id="34" dur="500" fill="hold"/>
                                        <p:tgtEl>
                                          <p:spTgt spid="458"/>
                                        </p:tgtEl>
                                        <p:attrNameLst>
                                          <p:attrName>ppt_x</p:attrName>
                                        </p:attrNameLst>
                                      </p:cBhvr>
                                      <p:tavLst>
                                        <p:tav tm="0">
                                          <p:val>
                                            <p:strVal val="1+#ppt_w/2"/>
                                          </p:val>
                                        </p:tav>
                                        <p:tav tm="100000">
                                          <p:val>
                                            <p:strVal val="#ppt_x"/>
                                          </p:val>
                                        </p:tav>
                                      </p:tavLst>
                                    </p:anim>
                                    <p:anim calcmode="lin" valueType="num">
                                      <p:cBhvr additive="base">
                                        <p:cTn id="35" dur="500" fill="hold"/>
                                        <p:tgtEl>
                                          <p:spTgt spid="458"/>
                                        </p:tgtEl>
                                        <p:attrNameLst>
                                          <p:attrName>ppt_y</p:attrName>
                                        </p:attrNameLst>
                                      </p:cBhvr>
                                      <p:tavLst>
                                        <p:tav tm="0">
                                          <p:val>
                                            <p:strVal val="#ppt_y"/>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218" y="1368188"/>
            <a:ext cx="4121624" cy="4121624"/>
          </a:xfrm>
          <a:prstGeom prst="rect">
            <a:avLst/>
          </a:prstGeom>
        </p:spPr>
      </p:pic>
      <p:sp>
        <p:nvSpPr>
          <p:cNvPr id="7" name="文本框 6"/>
          <p:cNvSpPr txBox="1"/>
          <p:nvPr/>
        </p:nvSpPr>
        <p:spPr>
          <a:xfrm>
            <a:off x="1724909" y="2042994"/>
            <a:ext cx="2492990" cy="28623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0" b="1" i="0" u="none" strike="noStrike" kern="1200" cap="none" spc="0" normalizeH="0" baseline="0" noProof="0" dirty="0" smtClean="0">
                <a:ln>
                  <a:noFill/>
                </a:ln>
                <a:solidFill>
                  <a:srgbClr val="549DA3"/>
                </a:solidFill>
                <a:effectLst/>
                <a:uLnTx/>
                <a:uFillTx/>
                <a:latin typeface="造字工房朗倩（非商用）粗体" pitchFamily="50" charset="-122"/>
                <a:ea typeface="造字工房朗倩（非商用）粗体" pitchFamily="50" charset="-122"/>
                <a:cs typeface="+mn-cs"/>
              </a:rPr>
              <a:t>２</a:t>
            </a:r>
            <a:endParaRPr kumimoji="0" lang="zh-CN" altLang="en-US" sz="18000" b="1" i="0" u="none" strike="noStrike" kern="1200" cap="none" spc="0" normalizeH="0" baseline="0" noProof="0" dirty="0">
              <a:ln>
                <a:noFill/>
              </a:ln>
              <a:solidFill>
                <a:srgbClr val="549DA3"/>
              </a:solidFill>
              <a:effectLst/>
              <a:uLnTx/>
              <a:uFillTx/>
              <a:latin typeface="造字工房朗倩（非商用）粗体" pitchFamily="50" charset="-122"/>
              <a:ea typeface="造字工房朗倩（非商用）粗体" pitchFamily="50" charset="-122"/>
              <a:cs typeface="+mn-cs"/>
            </a:endParaRPr>
          </a:p>
        </p:txBody>
      </p:sp>
      <p:sp>
        <p:nvSpPr>
          <p:cNvPr id="11" name="Shape 70"/>
          <p:cNvSpPr txBox="1">
            <a:spLocks/>
          </p:cNvSpPr>
          <p:nvPr/>
        </p:nvSpPr>
        <p:spPr>
          <a:xfrm>
            <a:off x="4669611" y="2403710"/>
            <a:ext cx="7800083" cy="1146413"/>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pPr marL="0" marR="0" lvl="0" indent="0" algn="l" defTabSz="914400" rtl="0" eaLnBrk="1" fontAlgn="auto" latinLnBrk="0" hangingPunct="1">
              <a:lnSpc>
                <a:spcPct val="100000"/>
              </a:lnSpc>
              <a:spcBef>
                <a:spcPts val="0"/>
              </a:spcBef>
              <a:spcAft>
                <a:spcPts val="0"/>
              </a:spcAft>
              <a:buClr>
                <a:srgbClr val="FFFFFF"/>
              </a:buClr>
              <a:buSzPct val="100000"/>
              <a:buFont typeface="Montserrat"/>
              <a:buNone/>
              <a:tabLst/>
              <a:defRPr/>
            </a:pPr>
            <a:r>
              <a:rPr kumimoji="0" lang="zh-CN" altLang="en-US" sz="5400" b="0" i="0" u="none" strike="noStrike" kern="0" cap="none" spc="0" normalizeH="0" baseline="0" noProof="0" dirty="0" smtClean="0">
                <a:ln>
                  <a:noFill/>
                </a:ln>
                <a:solidFill>
                  <a:srgbClr val="05202E"/>
                </a:solidFill>
                <a:uLnTx/>
                <a:uFillTx/>
                <a:latin typeface="方正综艺简体" panose="02010601030101010101" pitchFamily="2" charset="-122"/>
                <a:ea typeface="方正综艺简体" panose="02010601030101010101" pitchFamily="2" charset="-122"/>
                <a:sym typeface="Montserrat"/>
              </a:rPr>
              <a:t>请插入标题二内容</a:t>
            </a:r>
            <a:endParaRPr kumimoji="0" lang="en" sz="5400" b="0" i="0" u="none" strike="noStrike" kern="0" cap="none" spc="0" normalizeH="0" baseline="0" noProof="0" dirty="0">
              <a:ln>
                <a:noFill/>
              </a:ln>
              <a:solidFill>
                <a:srgbClr val="05202E"/>
              </a:solidFill>
              <a:uLnTx/>
              <a:uFillTx/>
              <a:latin typeface="造字工房朗倩（非商用）粗体" pitchFamily="50" charset="-122"/>
              <a:ea typeface="方正综艺简体" panose="02010601030101010101" pitchFamily="2" charset="-122"/>
              <a:sym typeface="Montserrat"/>
            </a:endParaRPr>
          </a:p>
        </p:txBody>
      </p:sp>
      <p:sp>
        <p:nvSpPr>
          <p:cNvPr id="12" name="Shape 85"/>
          <p:cNvSpPr txBox="1">
            <a:spLocks/>
          </p:cNvSpPr>
          <p:nvPr/>
        </p:nvSpPr>
        <p:spPr>
          <a:xfrm>
            <a:off x="4768764" y="3424178"/>
            <a:ext cx="5584604" cy="1966800"/>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
                <a:prstClr val="black"/>
              </a:buClr>
              <a:buSzPct val="61111"/>
              <a:buFont typeface="Arial"/>
              <a:buNone/>
              <a:tabLst/>
              <a:defRPr/>
            </a:pPr>
            <a:r>
              <a:rPr kumimoji="0" 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EDIT IN GOOGLE SLIDES</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Go to the File menu and select Make a copy</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You will get a copy of this document on your Google Drive and will be able to edit, add or delete slides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AD7E8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6879162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31650" y="845695"/>
            <a:ext cx="3500912" cy="5160798"/>
          </a:xfrm>
          <a:prstGeom prst="rect">
            <a:avLst/>
          </a:prstGeom>
        </p:spPr>
      </p:pic>
      <p:pic>
        <p:nvPicPr>
          <p:cNvPr id="14" name="图片 1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46128" y="845696"/>
            <a:ext cx="3500912" cy="5160798"/>
          </a:xfrm>
          <a:prstGeom prst="rect">
            <a:avLst/>
          </a:prstGeom>
        </p:spPr>
      </p:pic>
      <p:pic>
        <p:nvPicPr>
          <p:cNvPr id="15" name="图片 1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0606" y="845695"/>
            <a:ext cx="3485521" cy="5160798"/>
          </a:xfrm>
          <a:prstGeom prst="rect">
            <a:avLst/>
          </a:prstGeom>
        </p:spPr>
      </p:pic>
      <p:grpSp>
        <p:nvGrpSpPr>
          <p:cNvPr id="3" name="组合 2"/>
          <p:cNvGrpSpPr/>
          <p:nvPr/>
        </p:nvGrpSpPr>
        <p:grpSpPr>
          <a:xfrm>
            <a:off x="3916906" y="2624196"/>
            <a:ext cx="4558352" cy="1682809"/>
            <a:chOff x="3916906" y="2624196"/>
            <a:chExt cx="4558352" cy="1682809"/>
          </a:xfrm>
        </p:grpSpPr>
        <p:sp>
          <p:nvSpPr>
            <p:cNvPr id="12" name="矩形 11"/>
            <p:cNvSpPr/>
            <p:nvPr/>
          </p:nvSpPr>
          <p:spPr>
            <a:xfrm>
              <a:off x="3916906" y="2624196"/>
              <a:ext cx="4558352" cy="168280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012442" y="2700397"/>
              <a:ext cx="4406413" cy="1530409"/>
            </a:xfrm>
            <a:prstGeom prst="rect">
              <a:avLst/>
            </a:prstGeom>
            <a:solidFill>
              <a:srgbClr val="B5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173471" y="2856507"/>
            <a:ext cx="4212955" cy="1231107"/>
            <a:chOff x="7381306" y="2932070"/>
            <a:chExt cx="4212955" cy="1231107"/>
          </a:xfrm>
        </p:grpSpPr>
        <p:sp>
          <p:nvSpPr>
            <p:cNvPr id="9" name="矩形 8"/>
            <p:cNvSpPr/>
            <p:nvPr/>
          </p:nvSpPr>
          <p:spPr>
            <a:xfrm>
              <a:off x="7420156" y="3332180"/>
              <a:ext cx="4174105" cy="830997"/>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矩形 9"/>
            <p:cNvSpPr/>
            <p:nvPr/>
          </p:nvSpPr>
          <p:spPr>
            <a:xfrm>
              <a:off x="7381306" y="2932070"/>
              <a:ext cx="2125903" cy="400110"/>
            </a:xfrm>
            <a:prstGeom prst="rect">
              <a:avLst/>
            </a:prstGeom>
          </p:spPr>
          <p:txBody>
            <a:bodyPr wrap="none">
              <a:spAutoFit/>
            </a:bodyPr>
            <a:lstStyle/>
            <a:p>
              <a:pPr algn="ct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rPr>
                <a:t>Content Text </a:t>
              </a:r>
            </a:p>
          </p:txBody>
        </p:sp>
      </p:grpSp>
    </p:spTree>
    <p:extLst>
      <p:ext uri="{BB962C8B-B14F-4D97-AF65-F5344CB8AC3E}">
        <p14:creationId xmlns:p14="http://schemas.microsoft.com/office/powerpoint/2010/main" val="265937966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1" presetClass="entr" presetSubtype="1"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846160" y="845696"/>
            <a:ext cx="5268037" cy="5160797"/>
          </a:xfrm>
          <a:prstGeom prst="rect">
            <a:avLst/>
          </a:prstGeom>
        </p:spPr>
      </p:pic>
      <p:pic>
        <p:nvPicPr>
          <p:cNvPr id="10" name="图片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10030" y="845695"/>
            <a:ext cx="2613445" cy="2580399"/>
          </a:xfrm>
          <a:prstGeom prst="rect">
            <a:avLst/>
          </a:prstGeom>
        </p:spPr>
      </p:pic>
      <p:pic>
        <p:nvPicPr>
          <p:cNvPr id="11" name="图片 10"/>
          <p:cNvPicPr>
            <a:picLocks noChangeAspect="1"/>
          </p:cNvPicPr>
          <p:nvPr/>
        </p:nvPicPr>
        <p:blipFill rotWithShape="1">
          <a:blip r:embed="rId5" cstate="email">
            <a:extLst>
              <a:ext uri="{28A0092B-C50C-407E-A947-70E740481C1C}">
                <a14:useLocalDpi xmlns:a14="http://schemas.microsoft.com/office/drawing/2010/main"/>
              </a:ext>
            </a:extLst>
          </a:blip>
          <a:srcRect b="-343"/>
          <a:stretch/>
        </p:blipFill>
        <p:spPr>
          <a:xfrm flipH="1">
            <a:off x="6114196" y="845697"/>
            <a:ext cx="2595833" cy="2580398"/>
          </a:xfrm>
          <a:prstGeom prst="rect">
            <a:avLst/>
          </a:prstGeom>
        </p:spPr>
      </p:pic>
      <p:pic>
        <p:nvPicPr>
          <p:cNvPr id="12" name="Picture 2" descr="https://timgsa.baidu.com/timg?image&amp;quality=80&amp;size=b9999_10000&amp;sec=1489047089797&amp;di=e0f9b43495604358f9b97231afcb8995&amp;imgtype=0&amp;src=http%3A%2F%2Fimg5.duitang.com%2Fuploads%2Fitem%2F201504%2F30%2F20150430010501_nGdCB.jpe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27641" y="3426094"/>
            <a:ext cx="2595834" cy="2580399"/>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131808" y="3426094"/>
            <a:ext cx="2578221" cy="2580399"/>
          </a:xfrm>
          <a:prstGeom prst="rect">
            <a:avLst/>
          </a:prstGeom>
        </p:spPr>
      </p:pic>
      <p:grpSp>
        <p:nvGrpSpPr>
          <p:cNvPr id="2" name="组合 1"/>
          <p:cNvGrpSpPr/>
          <p:nvPr/>
        </p:nvGrpSpPr>
        <p:grpSpPr>
          <a:xfrm>
            <a:off x="3916906" y="2624196"/>
            <a:ext cx="4558352" cy="1682809"/>
            <a:chOff x="3916906" y="2624196"/>
            <a:chExt cx="4558352" cy="1682809"/>
          </a:xfrm>
        </p:grpSpPr>
        <p:sp>
          <p:nvSpPr>
            <p:cNvPr id="15" name="矩形 14"/>
            <p:cNvSpPr/>
            <p:nvPr/>
          </p:nvSpPr>
          <p:spPr>
            <a:xfrm>
              <a:off x="3916906" y="2624196"/>
              <a:ext cx="4558352" cy="1682809"/>
            </a:xfrm>
            <a:prstGeom prst="rect">
              <a:avLst/>
            </a:prstGeom>
            <a:noFill/>
            <a:ln>
              <a:solidFill>
                <a:srgbClr val="FEB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012442" y="2700397"/>
              <a:ext cx="4406413" cy="1530409"/>
            </a:xfrm>
            <a:prstGeom prst="rect">
              <a:avLst/>
            </a:prstGeom>
            <a:solidFill>
              <a:srgbClr val="FED6E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173471" y="2856507"/>
            <a:ext cx="4262995" cy="1239858"/>
            <a:chOff x="7381306" y="2932070"/>
            <a:chExt cx="4262995" cy="1239858"/>
          </a:xfrm>
        </p:grpSpPr>
        <p:sp>
          <p:nvSpPr>
            <p:cNvPr id="18" name="矩形 17"/>
            <p:cNvSpPr/>
            <p:nvPr/>
          </p:nvSpPr>
          <p:spPr>
            <a:xfrm>
              <a:off x="7470196" y="3340931"/>
              <a:ext cx="4174105" cy="830997"/>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9" name="矩形 18"/>
            <p:cNvSpPr/>
            <p:nvPr/>
          </p:nvSpPr>
          <p:spPr>
            <a:xfrm>
              <a:off x="7381306" y="2932070"/>
              <a:ext cx="2125903" cy="400110"/>
            </a:xfrm>
            <a:prstGeom prst="rect">
              <a:avLst/>
            </a:prstGeom>
          </p:spPr>
          <p:txBody>
            <a:bodyPr wrap="none">
              <a:spAutoFit/>
            </a:bodyPr>
            <a:lstStyle/>
            <a:p>
              <a:pPr algn="ctr"/>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grpSp>
    </p:spTree>
    <p:extLst>
      <p:ext uri="{BB962C8B-B14F-4D97-AF65-F5344CB8AC3E}">
        <p14:creationId xmlns:p14="http://schemas.microsoft.com/office/powerpoint/2010/main" val="7242771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1" presetClass="entr" presetSubtype="1"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8214" y="1347537"/>
            <a:ext cx="7477582" cy="4598713"/>
          </a:xfrm>
          <a:prstGeom prst="rect">
            <a:avLst/>
          </a:prstGeom>
        </p:spPr>
      </p:pic>
      <p:pic>
        <p:nvPicPr>
          <p:cNvPr id="27" name="图片 2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4589269" y="1101670"/>
            <a:ext cx="3015468" cy="4758491"/>
          </a:xfrm>
          <a:prstGeom prst="rect">
            <a:avLst/>
          </a:prstGeom>
        </p:spPr>
      </p:pic>
      <p:sp>
        <p:nvSpPr>
          <p:cNvPr id="3" name="矩形 2"/>
          <p:cNvSpPr/>
          <p:nvPr/>
        </p:nvSpPr>
        <p:spPr>
          <a:xfrm>
            <a:off x="6087005" y="962526"/>
            <a:ext cx="3738791" cy="4848727"/>
          </a:xfrm>
          <a:prstGeom prst="rect">
            <a:avLst/>
          </a:prstGeom>
          <a:solidFill>
            <a:srgbClr val="FEB5C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Shape 91"/>
          <p:cNvSpPr txBox="1">
            <a:spLocks/>
          </p:cNvSpPr>
          <p:nvPr/>
        </p:nvSpPr>
        <p:spPr>
          <a:xfrm>
            <a:off x="6340190" y="1663554"/>
            <a:ext cx="4235568" cy="27801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b="1"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Whishile.K.Jing</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400"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a:t>
            </a:r>
            <a:r>
              <a:rPr kumimoji="0" lang="en" sz="1400" i="0" u="none" strike="noStrike" kern="0" cap="none" spc="0" normalizeH="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 whishile.K.Jing</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endParaRPr kumimoji="0" lang="en" sz="1600"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600" b="0"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 </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600" b="0"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You can find me at </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lang="en-US" sz="1600" kern="0" dirty="0" smtClean="0">
                <a:solidFill>
                  <a:schemeClr val="bg1"/>
                </a:solidFill>
                <a:latin typeface="Verdana" panose="020B0604030504040204" pitchFamily="34" charset="0"/>
                <a:ea typeface="Verdana" panose="020B0604030504040204" pitchFamily="34" charset="0"/>
                <a:cs typeface="Verdana" panose="020B0604030504040204" pitchFamily="34" charset="0"/>
              </a:rPr>
              <a:t>888866666@qq.com</a:t>
            </a:r>
            <a:endParaRPr kumimoji="0" lang="en" sz="1600" b="0"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a:p>
            <a:pPr>
              <a:lnSpc>
                <a:spcPct val="120000"/>
              </a:lnSpc>
              <a:buClr>
                <a:srgbClr val="000000"/>
              </a:buClr>
              <a:buSzPct val="45833"/>
              <a:buNone/>
              <a:defRPr/>
            </a:pPr>
            <a:r>
              <a:rPr lang="en" altLang="zh-CN" sz="1600" kern="0" dirty="0">
                <a:solidFill>
                  <a:schemeClr val="bg1"/>
                </a:solidFill>
                <a:latin typeface="Verdana" panose="020B0604030504040204" pitchFamily="34" charset="0"/>
                <a:ea typeface="Verdana" panose="020B0604030504040204" pitchFamily="34" charset="0"/>
                <a:cs typeface="Verdana" panose="020B0604030504040204" pitchFamily="34" charset="0"/>
              </a:rPr>
              <a:t>I am here because I love to give presentations. </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endParaRPr kumimoji="0" lang="en" sz="16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p:txBody>
      </p:sp>
      <p:cxnSp>
        <p:nvCxnSpPr>
          <p:cNvPr id="6" name="直接连接符 5"/>
          <p:cNvCxnSpPr/>
          <p:nvPr/>
        </p:nvCxnSpPr>
        <p:spPr>
          <a:xfrm>
            <a:off x="6400800" y="2598824"/>
            <a:ext cx="86627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400800" y="4627319"/>
            <a:ext cx="1939028" cy="695444"/>
            <a:chOff x="6400800" y="4627319"/>
            <a:chExt cx="1939028" cy="695444"/>
          </a:xfrm>
        </p:grpSpPr>
        <p:sp>
          <p:nvSpPr>
            <p:cNvPr id="7" name="圆角矩形 6"/>
            <p:cNvSpPr/>
            <p:nvPr/>
          </p:nvSpPr>
          <p:spPr>
            <a:xfrm>
              <a:off x="6400800" y="4663415"/>
              <a:ext cx="1732547" cy="38501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Shape 91"/>
            <p:cNvSpPr txBox="1">
              <a:spLocks/>
            </p:cNvSpPr>
            <p:nvPr/>
          </p:nvSpPr>
          <p:spPr>
            <a:xfrm>
              <a:off x="6472985" y="4627319"/>
              <a:ext cx="1866843" cy="695444"/>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lang="en" sz="1600" kern="0" dirty="0" smtClean="0">
                  <a:solidFill>
                    <a:srgbClr val="AD7E8E"/>
                  </a:solidFill>
                  <a:latin typeface="Verdana" panose="020B0604030504040204" pitchFamily="34" charset="0"/>
                  <a:ea typeface="Verdana" panose="020B0604030504040204" pitchFamily="34" charset="0"/>
                  <a:cs typeface="Verdana" panose="020B0604030504040204" pitchFamily="34" charset="0"/>
                </a:rPr>
                <a:t>qq888866666</a:t>
              </a:r>
              <a:endParaRPr kumimoji="0" lang="en" sz="1600" b="0" i="0" u="none" strike="noStrike" kern="0" cap="none" spc="0" normalizeH="0" baseline="0" noProof="0" dirty="0">
                <a:ln>
                  <a:noFill/>
                </a:ln>
                <a:solidFill>
                  <a:srgbClr val="AD7E8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p:txBody>
        </p:sp>
      </p:grpSp>
      <p:sp>
        <p:nvSpPr>
          <p:cNvPr id="11" name="椭圆 10"/>
          <p:cNvSpPr/>
          <p:nvPr/>
        </p:nvSpPr>
        <p:spPr>
          <a:xfrm>
            <a:off x="10984835" y="3019927"/>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0984835" y="3210929"/>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0984835" y="3401931"/>
            <a:ext cx="120316" cy="120316"/>
          </a:xfrm>
          <a:prstGeom prst="ellipse">
            <a:avLst/>
          </a:prstGeom>
          <a:solidFill>
            <a:schemeClr val="bg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984835" y="3592933"/>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984835" y="3783935"/>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984835" y="3974937"/>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984835" y="4165939"/>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0984835" y="4356941"/>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0984835" y="4547941"/>
            <a:ext cx="120316" cy="120316"/>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855396" y="2749547"/>
            <a:ext cx="2145139" cy="1163395"/>
          </a:xfrm>
          <a:prstGeom prst="rect">
            <a:avLst/>
          </a:prstGeom>
        </p:spPr>
        <p:txBody>
          <a:bodyPr wrap="none">
            <a:spAutoFit/>
          </a:bodyPr>
          <a:lstStyle/>
          <a:p>
            <a:pPr lvl="0">
              <a:lnSpc>
                <a:spcPct val="120000"/>
              </a:lnSpc>
              <a:buClr>
                <a:srgbClr val="000000"/>
              </a:buClr>
              <a:buSzPct val="45833"/>
              <a:defRPr/>
            </a:pPr>
            <a:r>
              <a:rPr lang="en" altLang="zh-CN" sz="4000" b="1" kern="0" dirty="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sym typeface="Source Sans Pro"/>
              </a:rPr>
              <a:t>I am </a:t>
            </a:r>
            <a:endParaRPr lang="en" altLang="zh-CN" sz="4000" b="1" kern="0" dirty="0" smtClean="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sym typeface="Source Sans Pro"/>
            </a:endParaRPr>
          </a:p>
          <a:p>
            <a:pPr lvl="0">
              <a:lnSpc>
                <a:spcPct val="120000"/>
              </a:lnSpc>
              <a:buClr>
                <a:srgbClr val="000000"/>
              </a:buClr>
              <a:buSzPct val="45833"/>
              <a:defRPr/>
            </a:pPr>
            <a:r>
              <a:rPr lang="en" altLang="zh-CN" b="1" kern="0" dirty="0" smtClean="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sym typeface="Source Sans Pro"/>
              </a:rPr>
              <a:t>whishile.K.Jing</a:t>
            </a:r>
            <a:endParaRPr lang="en" altLang="zh-CN" b="1" kern="0" dirty="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sym typeface="Source Sans Pro"/>
            </a:endParaRPr>
          </a:p>
        </p:txBody>
      </p:sp>
    </p:spTree>
    <p:extLst>
      <p:ext uri="{BB962C8B-B14F-4D97-AF65-F5344CB8AC3E}">
        <p14:creationId xmlns:p14="http://schemas.microsoft.com/office/powerpoint/2010/main" val="30425082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91"/>
          <p:cNvSpPr txBox="1">
            <a:spLocks/>
          </p:cNvSpPr>
          <p:nvPr/>
        </p:nvSpPr>
        <p:spPr>
          <a:xfrm>
            <a:off x="10112430" y="846219"/>
            <a:ext cx="1317570" cy="97234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sz="2000" b="1"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20</a:t>
            </a:r>
            <a:r>
              <a:rPr kumimoji="0" lang="en-US" altLang="zh-CN" sz="2000" b="1"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XX</a:t>
            </a:r>
            <a:r>
              <a:rPr kumimoji="0" lang="en" sz="2000" b="1"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 </a:t>
            </a:r>
          </a:p>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lang="en" sz="2000" b="1" kern="0" dirty="0" smtClean="0">
                <a:latin typeface="Verdana" panose="020B0604030504040204" pitchFamily="34" charset="0"/>
                <a:ea typeface="Verdana" panose="020B0604030504040204" pitchFamily="34" charset="0"/>
                <a:cs typeface="Verdana" panose="020B0604030504040204" pitchFamily="34" charset="0"/>
              </a:rPr>
              <a:t>Target</a:t>
            </a:r>
            <a:endParaRPr kumimoji="0" lang="en" sz="1600" b="0" i="0" u="none" strike="noStrike" kern="0" cap="none" spc="0" normalizeH="0" baseline="0" noProof="0" dirty="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p:txBody>
      </p:sp>
      <p:sp>
        <p:nvSpPr>
          <p:cNvPr id="7" name="矩形 6"/>
          <p:cNvSpPr/>
          <p:nvPr/>
        </p:nvSpPr>
        <p:spPr>
          <a:xfrm>
            <a:off x="1082842" y="2574215"/>
            <a:ext cx="5414099" cy="1311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301790" y="3160571"/>
            <a:ext cx="2827421" cy="28274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69338" y="870283"/>
            <a:ext cx="4143894" cy="5117709"/>
          </a:xfrm>
          <a:prstGeom prst="rect">
            <a:avLst/>
          </a:prstGeom>
        </p:spPr>
      </p:pic>
      <p:sp>
        <p:nvSpPr>
          <p:cNvPr id="5" name="Shape 91"/>
          <p:cNvSpPr txBox="1">
            <a:spLocks/>
          </p:cNvSpPr>
          <p:nvPr/>
        </p:nvSpPr>
        <p:spPr>
          <a:xfrm>
            <a:off x="8734701" y="3805170"/>
            <a:ext cx="2394510" cy="27801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sz="2000" b="1"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a:t>
            </a:r>
          </a:p>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sz="2000" b="1"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Whishile.K.Jing</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600" b="0" i="0" u="none" strike="noStrike" kern="0" cap="none" spc="0" normalizeH="0" baseline="0" noProof="0" dirty="0" smtClean="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You can find me at </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lang="en-US" sz="1600" kern="0" dirty="0" smtClean="0">
                <a:latin typeface="Verdana" panose="020B0604030504040204" pitchFamily="34" charset="0"/>
                <a:ea typeface="Verdana" panose="020B0604030504040204" pitchFamily="34" charset="0"/>
                <a:cs typeface="Verdana" panose="020B0604030504040204" pitchFamily="34" charset="0"/>
              </a:rPr>
              <a:t>888866666@qq.com</a:t>
            </a:r>
            <a:endParaRPr kumimoji="0" lang="en" sz="1600" b="0" i="0" u="none" strike="noStrike" kern="0" cap="none" spc="0" normalizeH="0" baseline="0" noProof="0" dirty="0">
              <a:ln>
                <a:noFill/>
              </a:ln>
              <a:solidFill>
                <a:srgbClr val="25516C"/>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endParaRPr>
          </a:p>
        </p:txBody>
      </p:sp>
      <p:sp>
        <p:nvSpPr>
          <p:cNvPr id="8" name="Shape 91"/>
          <p:cNvSpPr txBox="1">
            <a:spLocks/>
          </p:cNvSpPr>
          <p:nvPr/>
        </p:nvSpPr>
        <p:spPr>
          <a:xfrm>
            <a:off x="1555235" y="1936007"/>
            <a:ext cx="5402632" cy="638208"/>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sz="2800" b="1" i="0" u="none" strike="noStrike" kern="0" cap="none" spc="0" normalizeH="0" baseline="0" noProof="0" dirty="0" smtClean="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Whishile.K.Jing</a:t>
            </a:r>
          </a:p>
        </p:txBody>
      </p:sp>
      <p:sp>
        <p:nvSpPr>
          <p:cNvPr id="9" name="矩形 8"/>
          <p:cNvSpPr/>
          <p:nvPr/>
        </p:nvSpPr>
        <p:spPr>
          <a:xfrm>
            <a:off x="1555235" y="2723469"/>
            <a:ext cx="3654439" cy="1274195"/>
          </a:xfrm>
          <a:prstGeom prst="rect">
            <a:avLst/>
          </a:prstGeom>
        </p:spPr>
        <p:txBody>
          <a:bodyPr wrap="square">
            <a:spAutoFit/>
          </a:bodyPr>
          <a:lstStyle/>
          <a:p>
            <a:pPr lvl="0">
              <a:lnSpc>
                <a:spcPct val="120000"/>
              </a:lnSpc>
              <a:buClr>
                <a:srgbClr val="000000"/>
              </a:buClr>
              <a:buSzPct val="45833"/>
              <a:defRPr/>
            </a:pPr>
            <a:r>
              <a:rPr lang="en" altLang="zh-CN" sz="2800" b="1" kern="0" dirty="0" smtClean="0">
                <a:solidFill>
                  <a:srgbClr val="9C2849"/>
                </a:solidFill>
                <a:latin typeface="Verdana" panose="020B0604030504040204" pitchFamily="34" charset="0"/>
                <a:ea typeface="Verdana" panose="020B0604030504040204" pitchFamily="34" charset="0"/>
                <a:cs typeface="Verdana" panose="020B0604030504040204" pitchFamily="34" charset="0"/>
              </a:rPr>
              <a:t>QQ:888866666</a:t>
            </a:r>
            <a:endParaRPr lang="en" altLang="zh-CN" sz="2800" b="1" kern="0" dirty="0" smtClean="0">
              <a:solidFill>
                <a:srgbClr val="9C2849"/>
              </a:solidFill>
              <a:latin typeface="Verdana" panose="020B0604030504040204" pitchFamily="34" charset="0"/>
              <a:ea typeface="Verdana" panose="020B0604030504040204" pitchFamily="34" charset="0"/>
              <a:cs typeface="Verdana" panose="020B0604030504040204" pitchFamily="34" charset="0"/>
              <a:sym typeface="Source Sans Pro"/>
            </a:endParaRPr>
          </a:p>
          <a:p>
            <a:pPr>
              <a:lnSpc>
                <a:spcPct val="120000"/>
              </a:lnSpc>
              <a:buClr>
                <a:srgbClr val="000000"/>
              </a:buClr>
              <a:buSzPct val="45833"/>
              <a:defRPr/>
            </a:pPr>
            <a:r>
              <a:rPr lang="en" altLang="zh-CN" kern="0" dirty="0" smtClean="0">
                <a:solidFill>
                  <a:srgbClr val="9C2849"/>
                </a:solidFill>
                <a:latin typeface="Verdana" panose="020B0604030504040204" pitchFamily="34" charset="0"/>
                <a:ea typeface="Verdana" panose="020B0604030504040204" pitchFamily="34" charset="0"/>
                <a:cs typeface="Verdana" panose="020B0604030504040204" pitchFamily="34" charset="0"/>
                <a:sym typeface="Source Sans Pro"/>
              </a:rPr>
              <a:t>I </a:t>
            </a:r>
            <a:r>
              <a:rPr lang="en" altLang="zh-CN" kern="0" dirty="0">
                <a:solidFill>
                  <a:srgbClr val="9C2849"/>
                </a:solidFill>
                <a:latin typeface="Verdana" panose="020B0604030504040204" pitchFamily="34" charset="0"/>
                <a:ea typeface="Verdana" panose="020B0604030504040204" pitchFamily="34" charset="0"/>
                <a:cs typeface="Verdana" panose="020B0604030504040204" pitchFamily="34" charset="0"/>
                <a:sym typeface="Source Sans Pro"/>
              </a:rPr>
              <a:t>love to give presentations. </a:t>
            </a:r>
          </a:p>
          <a:p>
            <a:pPr lvl="0">
              <a:lnSpc>
                <a:spcPct val="120000"/>
              </a:lnSpc>
              <a:buClr>
                <a:srgbClr val="000000"/>
              </a:buClr>
              <a:buSzPct val="45833"/>
              <a:defRPr/>
            </a:pPr>
            <a:endParaRPr lang="en" altLang="zh-CN" kern="0" dirty="0">
              <a:solidFill>
                <a:srgbClr val="9C2849"/>
              </a:solidFill>
              <a:latin typeface="Verdana" panose="020B0604030504040204" pitchFamily="34" charset="0"/>
              <a:ea typeface="Verdana" panose="020B0604030504040204" pitchFamily="34" charset="0"/>
              <a:cs typeface="Verdana" panose="020B0604030504040204" pitchFamily="34" charset="0"/>
              <a:sym typeface="Source Sans Pro"/>
            </a:endParaRPr>
          </a:p>
        </p:txBody>
      </p:sp>
      <p:sp>
        <p:nvSpPr>
          <p:cNvPr id="10" name="矩形 9"/>
          <p:cNvSpPr/>
          <p:nvPr/>
        </p:nvSpPr>
        <p:spPr>
          <a:xfrm>
            <a:off x="1555235" y="3925472"/>
            <a:ext cx="3414905" cy="757130"/>
          </a:xfrm>
          <a:prstGeom prst="rect">
            <a:avLst/>
          </a:prstGeom>
        </p:spPr>
        <p:txBody>
          <a:bodyPr wrap="square">
            <a:spAutoFit/>
          </a:bodyPr>
          <a:lstStyle/>
          <a:p>
            <a:pPr lvl="0">
              <a:lnSpc>
                <a:spcPct val="120000"/>
              </a:lnSpc>
              <a:buClr>
                <a:srgbClr val="000000"/>
              </a:buClr>
              <a:buSzPct val="45833"/>
              <a:defRPr/>
            </a:pPr>
            <a:r>
              <a:rPr lang="en" altLang="zh-CN" kern="0" dirty="0" smtClean="0">
                <a:solidFill>
                  <a:schemeClr val="bg1"/>
                </a:solidFill>
                <a:latin typeface="Verdana" panose="020B0604030504040204" pitchFamily="34" charset="0"/>
                <a:ea typeface="Verdana" panose="020B0604030504040204" pitchFamily="34" charset="0"/>
                <a:cs typeface="Verdana" panose="020B0604030504040204" pitchFamily="34" charset="0"/>
                <a:sym typeface="Source Sans Pro"/>
              </a:rPr>
              <a:t>You </a:t>
            </a:r>
            <a:r>
              <a:rPr lang="en" altLang="zh-CN"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Source Sans Pro"/>
              </a:rPr>
              <a:t>can find me at </a:t>
            </a:r>
          </a:p>
          <a:p>
            <a:pPr lvl="0">
              <a:lnSpc>
                <a:spcPct val="120000"/>
              </a:lnSpc>
              <a:buClr>
                <a:srgbClr val="000000"/>
              </a:buClr>
              <a:buSzPct val="45833"/>
              <a:defRPr/>
            </a:pPr>
            <a:r>
              <a:rPr lang="en-US" altLang="zh-CN" kern="0" dirty="0" smtClean="0">
                <a:solidFill>
                  <a:schemeClr val="bg1"/>
                </a:solidFill>
                <a:latin typeface="Verdana" panose="020B0604030504040204" pitchFamily="34" charset="0"/>
                <a:ea typeface="Verdana" panose="020B0604030504040204" pitchFamily="34" charset="0"/>
                <a:cs typeface="Verdana" panose="020B0604030504040204" pitchFamily="34" charset="0"/>
              </a:rPr>
              <a:t>888866666@qq.com</a:t>
            </a:r>
            <a:endParaRPr lang="en" altLang="zh-CN"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Source Sans Pro"/>
            </a:endParaRPr>
          </a:p>
        </p:txBody>
      </p:sp>
    </p:spTree>
    <p:extLst>
      <p:ext uri="{BB962C8B-B14F-4D97-AF65-F5344CB8AC3E}">
        <p14:creationId xmlns:p14="http://schemas.microsoft.com/office/powerpoint/2010/main" val="399849471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528"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right)">
                                      <p:cBhvr>
                                        <p:cTn id="19" dur="500"/>
                                        <p:tgtEl>
                                          <p:spTgt spid="4"/>
                                        </p:tgtEl>
                                      </p:cBhvr>
                                    </p:animEffect>
                                  </p:childTnLst>
                                </p:cTn>
                              </p:par>
                              <p:par>
                                <p:cTn id="20" presetID="42" presetClass="entr" presetSubtype="0"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2"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left)">
                                      <p:cBhvr>
                                        <p:cTn id="29" dur="500"/>
                                        <p:tgtEl>
                                          <p:spTgt spid="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42" presetClass="entr" presetSubtype="0" fill="hold" grpId="0" nodeType="withEffect">
                                  <p:stCondLst>
                                    <p:cond delay="5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5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4" grpId="0" animBg="1"/>
      <p:bldP spid="5"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842210" y="3886206"/>
            <a:ext cx="10483191" cy="0"/>
          </a:xfrm>
          <a:prstGeom prst="line">
            <a:avLst/>
          </a:prstGeom>
          <a:ln w="19050">
            <a:solidFill>
              <a:srgbClr val="AD7E8E"/>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14022" y="2128147"/>
            <a:ext cx="1739567" cy="1739567"/>
          </a:xfrm>
          <a:prstGeom prst="ellipse">
            <a:avLst/>
          </a:prstGeom>
          <a:ln w="22225">
            <a:noFill/>
          </a:ln>
          <a:effectLst>
            <a:innerShdw blurRad="63500" dist="50800" dir="13500000">
              <a:prstClr val="black">
                <a:alpha val="50000"/>
              </a:prstClr>
            </a:innerShdw>
          </a:effectLst>
        </p:spPr>
      </p:pic>
      <p:pic>
        <p:nvPicPr>
          <p:cNvPr id="3" name="图片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585834" y="2128147"/>
            <a:ext cx="1739567" cy="1739567"/>
          </a:xfrm>
          <a:prstGeom prst="ellipse">
            <a:avLst/>
          </a:prstGeom>
          <a:ln w="22225">
            <a:noFill/>
          </a:ln>
          <a:effectLst>
            <a:innerShdw blurRad="63500" dist="50800" dir="13500000">
              <a:prstClr val="black">
                <a:alpha val="50000"/>
              </a:prstClr>
            </a:innerShdw>
          </a:effectLst>
        </p:spPr>
      </p:pic>
      <p:pic>
        <p:nvPicPr>
          <p:cNvPr id="4" name="图片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31819" y="3905194"/>
            <a:ext cx="1739567" cy="1739567"/>
          </a:xfrm>
          <a:prstGeom prst="ellipse">
            <a:avLst/>
          </a:prstGeom>
          <a:ln w="22225">
            <a:noFill/>
          </a:ln>
          <a:effectLst>
            <a:innerShdw blurRad="63500" dist="50800" dir="13500000">
              <a:prstClr val="black">
                <a:alpha val="50000"/>
              </a:prstClr>
            </a:innerShdw>
          </a:effectLst>
        </p:spPr>
      </p:pic>
      <p:pic>
        <p:nvPicPr>
          <p:cNvPr id="5" name="图片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42210" y="2128147"/>
            <a:ext cx="1739567" cy="1739567"/>
          </a:xfrm>
          <a:prstGeom prst="ellipse">
            <a:avLst/>
          </a:prstGeom>
          <a:ln w="22225">
            <a:noFill/>
          </a:ln>
          <a:effectLst>
            <a:innerShdw blurRad="63500" dist="50800" dir="13500000">
              <a:prstClr val="black">
                <a:alpha val="50000"/>
              </a:prstClr>
            </a:innerShdw>
          </a:effectLst>
        </p:spPr>
      </p:pic>
      <p:pic>
        <p:nvPicPr>
          <p:cNvPr id="6" name="图片 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99928" y="3905194"/>
            <a:ext cx="1739567" cy="1739567"/>
          </a:xfrm>
          <a:prstGeom prst="ellipse">
            <a:avLst/>
          </a:prstGeom>
          <a:ln w="22225">
            <a:noFill/>
          </a:ln>
          <a:effectLst>
            <a:innerShdw blurRad="63500" dist="50800" dir="13500000">
              <a:prstClr val="black">
                <a:alpha val="50000"/>
              </a:prstClr>
            </a:innerShdw>
          </a:effectLst>
        </p:spPr>
      </p:pic>
      <p:sp>
        <p:nvSpPr>
          <p:cNvPr id="10" name="Shape 91"/>
          <p:cNvSpPr txBox="1">
            <a:spLocks/>
          </p:cNvSpPr>
          <p:nvPr/>
        </p:nvSpPr>
        <p:spPr>
          <a:xfrm>
            <a:off x="5395594" y="4033148"/>
            <a:ext cx="1688069" cy="123606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a:lnSpc>
                <a:spcPct val="120000"/>
              </a:lnSpc>
              <a:buNone/>
              <a:defRPr/>
            </a:pPr>
            <a:r>
              <a:rPr lang="en" sz="1800" b="1" kern="0" dirty="0">
                <a:solidFill>
                  <a:srgbClr val="9C2849"/>
                </a:solidFill>
                <a:latin typeface="Verdana" panose="020B0604030504040204" pitchFamily="34" charset="0"/>
                <a:ea typeface="Verdana" panose="020B0604030504040204" pitchFamily="34" charset="0"/>
                <a:cs typeface="Verdana" panose="020B0604030504040204" pitchFamily="34" charset="0"/>
              </a:rPr>
              <a:t>Whishile</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200" b="0" i="0" u="none" strike="noStrike" kern="0" cap="none" spc="0" normalizeH="0" baseline="0" noProof="0" dirty="0" smtClean="0">
                <a:ln>
                  <a:noFill/>
                </a:ln>
                <a:solidFill>
                  <a:srgbClr val="05202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a:t>
            </a:r>
          </a:p>
        </p:txBody>
      </p:sp>
      <p:sp>
        <p:nvSpPr>
          <p:cNvPr id="12" name="Shape 91"/>
          <p:cNvSpPr txBox="1">
            <a:spLocks/>
          </p:cNvSpPr>
          <p:nvPr/>
        </p:nvSpPr>
        <p:spPr>
          <a:xfrm>
            <a:off x="1026091" y="4033148"/>
            <a:ext cx="1688069" cy="123606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a:lnSpc>
                <a:spcPct val="120000"/>
              </a:lnSpc>
              <a:buNone/>
              <a:defRPr/>
            </a:pPr>
            <a:r>
              <a:rPr lang="en" sz="1800" b="1" kern="0" dirty="0">
                <a:solidFill>
                  <a:srgbClr val="9C2849"/>
                </a:solidFill>
                <a:latin typeface="Verdana" panose="020B0604030504040204" pitchFamily="34" charset="0"/>
                <a:ea typeface="Verdana" panose="020B0604030504040204" pitchFamily="34" charset="0"/>
                <a:cs typeface="Verdana" panose="020B0604030504040204" pitchFamily="34" charset="0"/>
              </a:rPr>
              <a:t>Whishile</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200" b="0" i="0" u="none" strike="noStrike" kern="0" cap="none" spc="0" normalizeH="0" baseline="0" noProof="0" dirty="0" smtClean="0">
                <a:ln>
                  <a:noFill/>
                </a:ln>
                <a:solidFill>
                  <a:srgbClr val="05202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a:t>
            </a:r>
          </a:p>
        </p:txBody>
      </p:sp>
      <p:sp>
        <p:nvSpPr>
          <p:cNvPr id="13" name="Shape 91"/>
          <p:cNvSpPr txBox="1">
            <a:spLocks/>
          </p:cNvSpPr>
          <p:nvPr/>
        </p:nvSpPr>
        <p:spPr>
          <a:xfrm>
            <a:off x="9715244" y="4004691"/>
            <a:ext cx="1688069" cy="123606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a:lnSpc>
                <a:spcPct val="120000"/>
              </a:lnSpc>
              <a:buNone/>
              <a:defRPr/>
            </a:pPr>
            <a:r>
              <a:rPr lang="en" sz="1800" b="1" kern="0" dirty="0">
                <a:solidFill>
                  <a:srgbClr val="9C2849"/>
                </a:solidFill>
                <a:latin typeface="Verdana" panose="020B0604030504040204" pitchFamily="34" charset="0"/>
                <a:ea typeface="Verdana" panose="020B0604030504040204" pitchFamily="34" charset="0"/>
                <a:cs typeface="Verdana" panose="020B0604030504040204" pitchFamily="34" charset="0"/>
              </a:rPr>
              <a:t>Whishile</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200" b="0" i="0" u="none" strike="noStrike" kern="0" cap="none" spc="0" normalizeH="0" baseline="0" noProof="0" dirty="0" smtClean="0">
                <a:ln>
                  <a:noFill/>
                </a:ln>
                <a:solidFill>
                  <a:srgbClr val="05202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a:t>
            </a:r>
          </a:p>
        </p:txBody>
      </p:sp>
      <p:sp>
        <p:nvSpPr>
          <p:cNvPr id="14" name="Shape 91"/>
          <p:cNvSpPr txBox="1">
            <a:spLocks/>
          </p:cNvSpPr>
          <p:nvPr/>
        </p:nvSpPr>
        <p:spPr>
          <a:xfrm>
            <a:off x="3226558" y="2503204"/>
            <a:ext cx="1688069" cy="123606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marL="0" marR="0" lvl="0" indent="0" algn="l" defTabSz="914400" rtl="0" eaLnBrk="1" fontAlgn="auto" latinLnBrk="0" hangingPunct="1">
              <a:lnSpc>
                <a:spcPct val="120000"/>
              </a:lnSpc>
              <a:spcBef>
                <a:spcPts val="0"/>
              </a:spcBef>
              <a:spcAft>
                <a:spcPts val="0"/>
              </a:spcAft>
              <a:buClr>
                <a:srgbClr val="00BEF2"/>
              </a:buClr>
              <a:buSzPct val="100000"/>
              <a:buFont typeface="Source Sans Pro"/>
              <a:buNone/>
              <a:tabLst/>
              <a:defRPr/>
            </a:pPr>
            <a:r>
              <a:rPr kumimoji="0" lang="en" sz="1800" b="1" i="0" u="none" strike="noStrike" kern="0" cap="none" spc="0" normalizeH="0" baseline="0" noProof="0" dirty="0" smtClean="0">
                <a:ln>
                  <a:noFill/>
                </a:ln>
                <a:solidFill>
                  <a:srgbClr val="9C2849"/>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Whishile</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200" b="0" i="0" u="none" strike="noStrike" kern="0" cap="none" spc="0" normalizeH="0" baseline="0" noProof="0" dirty="0" smtClean="0">
                <a:ln>
                  <a:noFill/>
                </a:ln>
                <a:solidFill>
                  <a:srgbClr val="05202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a:t>
            </a:r>
          </a:p>
        </p:txBody>
      </p:sp>
      <p:sp>
        <p:nvSpPr>
          <p:cNvPr id="15" name="Shape 91"/>
          <p:cNvSpPr txBox="1">
            <a:spLocks/>
          </p:cNvSpPr>
          <p:nvPr/>
        </p:nvSpPr>
        <p:spPr>
          <a:xfrm>
            <a:off x="7598370" y="2503204"/>
            <a:ext cx="1688069" cy="123606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BEF2"/>
              </a:buClr>
              <a:buSzPct val="100000"/>
              <a:buFont typeface="Source Sans Pro"/>
              <a:buChar char="»"/>
              <a:defRPr sz="2400" b="0" i="0" u="none" strike="noStrike" cap="none">
                <a:solidFill>
                  <a:srgbClr val="25516C"/>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BEF2"/>
              </a:buClr>
              <a:buSzPct val="100000"/>
              <a:buFont typeface="Source Sans Pro"/>
              <a:buNone/>
              <a:defRPr sz="2400" b="0" i="0" u="none" strike="noStrike" cap="none">
                <a:solidFill>
                  <a:srgbClr val="25516C"/>
                </a:solidFill>
                <a:latin typeface="Source Sans Pro"/>
                <a:ea typeface="Source Sans Pro"/>
                <a:cs typeface="Source Sans Pro"/>
                <a:sym typeface="Source Sans Pro"/>
              </a:defRPr>
            </a:lvl9pPr>
          </a:lstStyle>
          <a:p>
            <a:pPr>
              <a:lnSpc>
                <a:spcPct val="120000"/>
              </a:lnSpc>
              <a:buNone/>
              <a:defRPr/>
            </a:pPr>
            <a:r>
              <a:rPr lang="en" sz="1800" b="1" kern="0" dirty="0">
                <a:solidFill>
                  <a:srgbClr val="9C2849"/>
                </a:solidFill>
                <a:latin typeface="Verdana" panose="020B0604030504040204" pitchFamily="34" charset="0"/>
                <a:ea typeface="Verdana" panose="020B0604030504040204" pitchFamily="34" charset="0"/>
                <a:cs typeface="Verdana" panose="020B0604030504040204" pitchFamily="34" charset="0"/>
              </a:rPr>
              <a:t>Whishile</a:t>
            </a:r>
          </a:p>
          <a:p>
            <a:pPr marL="0" marR="0" lvl="0" indent="0" algn="l" defTabSz="914400" rtl="0" eaLnBrk="1" fontAlgn="auto" latinLnBrk="0" hangingPunct="1">
              <a:lnSpc>
                <a:spcPct val="120000"/>
              </a:lnSpc>
              <a:spcBef>
                <a:spcPts val="0"/>
              </a:spcBef>
              <a:spcAft>
                <a:spcPts val="0"/>
              </a:spcAft>
              <a:buClr>
                <a:srgbClr val="000000"/>
              </a:buClr>
              <a:buSzPct val="45833"/>
              <a:buFont typeface="Arial"/>
              <a:buNone/>
              <a:tabLst/>
              <a:defRPr/>
            </a:pPr>
            <a:r>
              <a:rPr kumimoji="0" lang="en" sz="1200" b="0" i="0" u="none" strike="noStrike" kern="0" cap="none" spc="0" normalizeH="0" baseline="0" noProof="0" dirty="0" smtClean="0">
                <a:ln>
                  <a:noFill/>
                </a:ln>
                <a:solidFill>
                  <a:srgbClr val="05202E"/>
                </a:solidFill>
                <a:effectLst/>
                <a:uLnTx/>
                <a:uFillTx/>
                <a:latin typeface="Verdana" panose="020B0604030504040204" pitchFamily="34" charset="0"/>
                <a:ea typeface="Verdana" panose="020B0604030504040204" pitchFamily="34" charset="0"/>
                <a:cs typeface="Verdana" panose="020B0604030504040204" pitchFamily="34" charset="0"/>
                <a:sym typeface="Source Sans Pro"/>
              </a:rPr>
              <a:t>I am here because I love to give presentations.</a:t>
            </a:r>
          </a:p>
        </p:txBody>
      </p:sp>
    </p:spTree>
    <p:extLst>
      <p:ext uri="{BB962C8B-B14F-4D97-AF65-F5344CB8AC3E}">
        <p14:creationId xmlns:p14="http://schemas.microsoft.com/office/powerpoint/2010/main" val="21422871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500"/>
                                        <p:tgtEl>
                                          <p:spTgt spid="17"/>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42" presetClass="entr" presetSubtype="0"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12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par>
                                <p:cTn id="24" presetID="47" presetClass="entr" presetSubtype="0" fill="hold" grpId="0" nodeType="withEffect">
                                  <p:stCondLst>
                                    <p:cond delay="225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25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42" presetClass="entr" presetSubtype="0" fill="hold" grpId="0" nodeType="withEffect">
                                  <p:stCondLst>
                                    <p:cond delay="325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325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par>
                                <p:cTn id="40" presetID="47" presetClass="entr" presetSubtype="0" fill="hold" grpId="0" nodeType="withEffect">
                                  <p:stCondLst>
                                    <p:cond delay="42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10" presetClass="entr" presetSubtype="0" fill="hold" nodeType="withEffect">
                                  <p:stCondLst>
                                    <p:cond delay="425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9730"/>
            <a:ext cx="12192000" cy="6867730"/>
            <a:chOff x="13126064" y="-6318455"/>
            <a:chExt cx="12192000" cy="686773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126064" y="-6308725"/>
              <a:ext cx="12192000" cy="6858000"/>
            </a:xfrm>
            <a:prstGeom prst="rect">
              <a:avLst/>
            </a:prstGeom>
          </p:spPr>
        </p:pic>
        <p:sp>
          <p:nvSpPr>
            <p:cNvPr id="4" name="矩形 3"/>
            <p:cNvSpPr/>
            <p:nvPr/>
          </p:nvSpPr>
          <p:spPr>
            <a:xfrm>
              <a:off x="13126064" y="-6318455"/>
              <a:ext cx="12192000" cy="6867730"/>
            </a:xfrm>
            <a:prstGeom prst="rect">
              <a:avLst/>
            </a:prstGeom>
            <a:gradFill flip="none" rotWithShape="1">
              <a:gsLst>
                <a:gs pos="39000">
                  <a:srgbClr val="E55BA1">
                    <a:alpha val="57000"/>
                  </a:srgbClr>
                </a:gs>
                <a:gs pos="0">
                  <a:schemeClr val="accent2">
                    <a:alpha val="77000"/>
                  </a:schemeClr>
                </a:gs>
                <a:gs pos="100000">
                  <a:schemeClr val="accent1">
                    <a:lumMod val="30000"/>
                    <a:lumOff val="70000"/>
                    <a:alpha val="24000"/>
                  </a:schemeClr>
                </a:gs>
              </a:gsLst>
              <a:lin ang="3000000" scaled="0"/>
              <a:tileRect/>
            </a:gradFill>
          </p:spPr>
          <p:txBody>
            <a:bodyPr wrap="square">
              <a:spAutoFit/>
            </a:bodyPr>
            <a:lstStyle/>
            <a:p>
              <a:pPr>
                <a:lnSpc>
                  <a:spcPct val="130000"/>
                </a:lnSpc>
              </a:pPr>
              <a:endParaRPr lang="zh-CN" altLang="en-US" sz="6000" b="1">
                <a:solidFill>
                  <a:prstClr val="white"/>
                </a:solidFill>
                <a:latin typeface="Arial" panose="020B0604020202020204" pitchFamily="34" charset="0"/>
                <a:ea typeface="微软雅黑" pitchFamily="34" charset="-122"/>
                <a:cs typeface="Arial" panose="020B0604020202020204" pitchFamily="34" charset="0"/>
              </a:endParaRPr>
            </a:p>
          </p:txBody>
        </p:sp>
      </p:grpSp>
      <p:pic>
        <p:nvPicPr>
          <p:cNvPr id="12" name="Shape 11" descr="marco.png"/>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grpSp>
        <p:nvGrpSpPr>
          <p:cNvPr id="6" name="组合 5"/>
          <p:cNvGrpSpPr/>
          <p:nvPr/>
        </p:nvGrpSpPr>
        <p:grpSpPr>
          <a:xfrm>
            <a:off x="1157595" y="3378108"/>
            <a:ext cx="5286318" cy="2628319"/>
            <a:chOff x="844800" y="301829"/>
            <a:chExt cx="5264442" cy="2878384"/>
          </a:xfrm>
        </p:grpSpPr>
        <p:sp>
          <p:nvSpPr>
            <p:cNvPr id="8" name="圆角矩形 7"/>
            <p:cNvSpPr/>
            <p:nvPr/>
          </p:nvSpPr>
          <p:spPr>
            <a:xfrm>
              <a:off x="844800" y="301829"/>
              <a:ext cx="5264442" cy="2878384"/>
            </a:xfrm>
            <a:prstGeom prst="roundRect">
              <a:avLst>
                <a:gd name="adj" fmla="val 0"/>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63B8"/>
                </a:solidFill>
              </a:endParaRPr>
            </a:p>
          </p:txBody>
        </p:sp>
        <p:sp>
          <p:nvSpPr>
            <p:cNvPr id="9" name="矩形 8"/>
            <p:cNvSpPr/>
            <p:nvPr/>
          </p:nvSpPr>
          <p:spPr>
            <a:xfrm>
              <a:off x="1882610" y="530334"/>
              <a:ext cx="3094709" cy="707825"/>
            </a:xfrm>
            <a:prstGeom prst="rect">
              <a:avLst/>
            </a:prstGeom>
          </p:spPr>
          <p:txBody>
            <a:bodyPr wrap="square">
              <a:spAutoFit/>
            </a:bodyPr>
            <a:lstStyle/>
            <a:p>
              <a:pPr algn="ctr"/>
              <a:r>
                <a:rPr lang="en-US" altLang="zh-CN" sz="3600" b="1" dirty="0" smtClean="0">
                  <a:solidFill>
                    <a:srgbClr val="05202E"/>
                  </a:solidFill>
                  <a:latin typeface="Verdana" panose="020B0604030504040204" pitchFamily="34" charset="0"/>
                  <a:ea typeface="Verdana" panose="020B0604030504040204" pitchFamily="34" charset="0"/>
                  <a:cs typeface="Verdana" panose="020B0604030504040204" pitchFamily="34" charset="0"/>
                </a:rPr>
                <a:t>YOUR</a:t>
              </a:r>
              <a:r>
                <a:rPr lang="en-US" altLang="zh-CN" sz="3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en-US" altLang="zh-CN" sz="3600" b="1" dirty="0" smtClean="0">
                  <a:solidFill>
                    <a:srgbClr val="9C2849"/>
                  </a:solidFill>
                  <a:latin typeface="Verdana" panose="020B0604030504040204" pitchFamily="34" charset="0"/>
                  <a:ea typeface="Verdana" panose="020B0604030504040204" pitchFamily="34" charset="0"/>
                  <a:cs typeface="Verdana" panose="020B0604030504040204" pitchFamily="34" charset="0"/>
                </a:rPr>
                <a:t>TEXT</a:t>
              </a:r>
              <a:endParaRPr lang="zh-CN" altLang="en-US" sz="3600" b="1" dirty="0">
                <a:solidFill>
                  <a:srgbClr val="9C2849"/>
                </a:solidFill>
                <a:latin typeface="Verdana" panose="020B0604030504040204" pitchFamily="34" charset="0"/>
                <a:cs typeface="Verdana" panose="020B0604030504040204" pitchFamily="34" charset="0"/>
              </a:endParaRPr>
            </a:p>
          </p:txBody>
        </p:sp>
        <p:sp>
          <p:nvSpPr>
            <p:cNvPr id="10" name="矩形 9"/>
            <p:cNvSpPr/>
            <p:nvPr/>
          </p:nvSpPr>
          <p:spPr>
            <a:xfrm>
              <a:off x="2421966" y="1327837"/>
              <a:ext cx="2016000" cy="70066"/>
            </a:xfrm>
            <a:prstGeom prst="rect">
              <a:avLst/>
            </a:prstGeom>
            <a:solidFill>
              <a:srgbClr val="AD7E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D7E8E"/>
                </a:solidFill>
              </a:endParaRPr>
            </a:p>
          </p:txBody>
        </p:sp>
        <p:sp>
          <p:nvSpPr>
            <p:cNvPr id="11" name="矩形 10"/>
            <p:cNvSpPr/>
            <p:nvPr/>
          </p:nvSpPr>
          <p:spPr>
            <a:xfrm>
              <a:off x="1101441" y="1574099"/>
              <a:ext cx="4661328" cy="1152743"/>
            </a:xfrm>
            <a:prstGeom prst="rect">
              <a:avLst/>
            </a:prstGeom>
          </p:spPr>
          <p:txBody>
            <a:bodyPr wrap="square">
              <a:spAutoFit/>
            </a:bodyPr>
            <a:lstStyle/>
            <a:p>
              <a:pPr algn="just">
                <a:lnSpc>
                  <a:spcPct val="130000"/>
                </a:lnSpc>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here. </a:t>
              </a:r>
            </a:p>
          </p:txBody>
        </p:sp>
      </p:grpSp>
      <p:sp>
        <p:nvSpPr>
          <p:cNvPr id="7" name="矩形 6"/>
          <p:cNvSpPr/>
          <p:nvPr/>
        </p:nvSpPr>
        <p:spPr>
          <a:xfrm>
            <a:off x="871628" y="5943731"/>
            <a:ext cx="5763752" cy="63979"/>
          </a:xfrm>
          <a:prstGeom prst="rect">
            <a:avLst/>
          </a:prstGeom>
          <a:solidFill>
            <a:srgbClr val="AD7E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63B8"/>
              </a:solidFill>
            </a:endParaRPr>
          </a:p>
        </p:txBody>
      </p:sp>
      <p:sp>
        <p:nvSpPr>
          <p:cNvPr id="13" name="文本框 12"/>
          <p:cNvSpPr txBox="1"/>
          <p:nvPr/>
        </p:nvSpPr>
        <p:spPr>
          <a:xfrm>
            <a:off x="10890913" y="151029"/>
            <a:ext cx="108337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9278533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22" presetClass="entr" presetSubtype="4"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218" y="1368188"/>
            <a:ext cx="4121624" cy="4121624"/>
          </a:xfrm>
          <a:prstGeom prst="rect">
            <a:avLst/>
          </a:prstGeom>
        </p:spPr>
      </p:pic>
      <p:sp>
        <p:nvSpPr>
          <p:cNvPr id="7" name="文本框 6"/>
          <p:cNvSpPr txBox="1"/>
          <p:nvPr/>
        </p:nvSpPr>
        <p:spPr>
          <a:xfrm>
            <a:off x="2281967" y="2542155"/>
            <a:ext cx="1439818" cy="201593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500" b="1" i="0" u="none" strike="noStrike" kern="1200" cap="none" spc="0" normalizeH="0" baseline="0" noProof="0" dirty="0" smtClean="0">
                <a:ln>
                  <a:noFill/>
                </a:ln>
                <a:solidFill>
                  <a:srgbClr val="549DA3"/>
                </a:solidFill>
                <a:effectLst/>
                <a:uLnTx/>
                <a:uFillTx/>
                <a:latin typeface="造字工房朗倩（非商用）粗体" pitchFamily="50" charset="-122"/>
                <a:ea typeface="造字工房朗倩（非商用）粗体" pitchFamily="50" charset="-122"/>
                <a:cs typeface="+mn-cs"/>
              </a:rPr>
              <a:t>3</a:t>
            </a:r>
            <a:endParaRPr kumimoji="0" lang="zh-CN" altLang="en-US" sz="12500" b="1" i="0" u="none" strike="noStrike" kern="1200" cap="none" spc="0" normalizeH="0" baseline="0" noProof="0" dirty="0">
              <a:ln>
                <a:noFill/>
              </a:ln>
              <a:solidFill>
                <a:srgbClr val="549DA3"/>
              </a:solidFill>
              <a:effectLst/>
              <a:uLnTx/>
              <a:uFillTx/>
              <a:latin typeface="造字工房朗倩（非商用）粗体" pitchFamily="50" charset="-122"/>
              <a:ea typeface="造字工房朗倩（非商用）粗体" pitchFamily="50" charset="-122"/>
              <a:cs typeface="+mn-cs"/>
            </a:endParaRPr>
          </a:p>
        </p:txBody>
      </p:sp>
      <p:sp>
        <p:nvSpPr>
          <p:cNvPr id="11" name="Shape 70"/>
          <p:cNvSpPr txBox="1">
            <a:spLocks/>
          </p:cNvSpPr>
          <p:nvPr/>
        </p:nvSpPr>
        <p:spPr>
          <a:xfrm>
            <a:off x="4669611" y="2403710"/>
            <a:ext cx="7800083" cy="1146413"/>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pPr marL="0" marR="0" lvl="0" indent="0" algn="l" defTabSz="914400" rtl="0" eaLnBrk="1" fontAlgn="auto" latinLnBrk="0" hangingPunct="1">
              <a:lnSpc>
                <a:spcPct val="100000"/>
              </a:lnSpc>
              <a:spcBef>
                <a:spcPts val="0"/>
              </a:spcBef>
              <a:spcAft>
                <a:spcPts val="0"/>
              </a:spcAft>
              <a:buClr>
                <a:srgbClr val="FFFFFF"/>
              </a:buClr>
              <a:buSzPct val="100000"/>
              <a:buFont typeface="Montserrat"/>
              <a:buNone/>
              <a:tabLst/>
              <a:defRPr/>
            </a:pPr>
            <a:r>
              <a:rPr kumimoji="0" lang="zh-CN" altLang="en-US" sz="5400" b="0" i="0" u="none" strike="noStrike" kern="0" cap="none" spc="0" normalizeH="0" baseline="0" noProof="0" dirty="0" smtClean="0">
                <a:ln>
                  <a:noFill/>
                </a:ln>
                <a:solidFill>
                  <a:srgbClr val="05202E"/>
                </a:solidFill>
                <a:effectLst/>
                <a:uLnTx/>
                <a:uFillTx/>
                <a:latin typeface="方正综艺简体" panose="02010601030101010101" pitchFamily="2" charset="-122"/>
                <a:ea typeface="方正综艺简体" panose="02010601030101010101" pitchFamily="2" charset="-122"/>
                <a:sym typeface="Montserrat"/>
              </a:rPr>
              <a:t>请插入标题二内容</a:t>
            </a:r>
            <a:endParaRPr kumimoji="0" lang="en" sz="5400" b="0" i="0" u="none" strike="noStrike" kern="0" cap="none" spc="0" normalizeH="0" baseline="0" noProof="0" dirty="0">
              <a:ln>
                <a:noFill/>
              </a:ln>
              <a:solidFill>
                <a:srgbClr val="05202E"/>
              </a:solidFill>
              <a:effectLst/>
              <a:uLnTx/>
              <a:uFillTx/>
              <a:latin typeface="造字工房朗倩（非商用）粗体" pitchFamily="50" charset="-122"/>
              <a:ea typeface="方正综艺简体" panose="02010601030101010101" pitchFamily="2" charset="-122"/>
              <a:sym typeface="Montserrat"/>
            </a:endParaRPr>
          </a:p>
        </p:txBody>
      </p:sp>
      <p:sp>
        <p:nvSpPr>
          <p:cNvPr id="12" name="Shape 85"/>
          <p:cNvSpPr txBox="1">
            <a:spLocks/>
          </p:cNvSpPr>
          <p:nvPr/>
        </p:nvSpPr>
        <p:spPr>
          <a:xfrm>
            <a:off x="4768764" y="3424178"/>
            <a:ext cx="5584604" cy="1966800"/>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
                <a:prstClr val="black"/>
              </a:buClr>
              <a:buSzPct val="61111"/>
              <a:buFont typeface="Arial"/>
              <a:buNone/>
              <a:tabLst/>
              <a:defRPr/>
            </a:pPr>
            <a:r>
              <a:rPr kumimoji="0" 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EDIT IN GOOGLE SLIDES</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Go to the File menu and select Make a copy</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You will get a copy of this document on your Google Drive and will be able to edit, add or delete slides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AD7E8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6780974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a:spLocks/>
          </p:cNvSpPr>
          <p:nvPr/>
        </p:nvSpPr>
        <p:spPr bwMode="auto">
          <a:xfrm rot="19397468">
            <a:off x="4830763" y="1954213"/>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D6F98"/>
          </a:solidFill>
          <a:ln>
            <a:noFill/>
          </a:ln>
        </p:spPr>
        <p:txBody>
          <a:bodyPr wrap="none" anchor="ctr"/>
          <a:lstStyle/>
          <a:p>
            <a:endParaRPr lang="zh-CN" altLang="en-US"/>
          </a:p>
        </p:txBody>
      </p:sp>
      <p:sp>
        <p:nvSpPr>
          <p:cNvPr id="3" name="Freeform 3"/>
          <p:cNvSpPr>
            <a:spLocks/>
          </p:cNvSpPr>
          <p:nvPr/>
        </p:nvSpPr>
        <p:spPr bwMode="auto">
          <a:xfrm rot="3202081">
            <a:off x="6051550" y="2362200"/>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549DA3"/>
          </a:solidFill>
          <a:ln>
            <a:noFill/>
          </a:ln>
        </p:spPr>
        <p:txBody>
          <a:bodyPr wrap="none" anchor="ctr"/>
          <a:lstStyle/>
          <a:p>
            <a:endParaRPr lang="zh-CN" altLang="en-US"/>
          </a:p>
        </p:txBody>
      </p:sp>
      <p:sp>
        <p:nvSpPr>
          <p:cNvPr id="4" name="Freeform 3"/>
          <p:cNvSpPr>
            <a:spLocks/>
          </p:cNvSpPr>
          <p:nvPr/>
        </p:nvSpPr>
        <p:spPr bwMode="auto">
          <a:xfrm rot="8579122">
            <a:off x="5638800" y="3586163"/>
            <a:ext cx="1730375" cy="1755775"/>
          </a:xfrm>
          <a:custGeom>
            <a:avLst/>
            <a:gdLst>
              <a:gd name="T0" fmla="*/ 576846 w 10688"/>
              <a:gd name="T1" fmla="*/ 1143423 h 10844"/>
              <a:gd name="T2" fmla="*/ 576846 w 10688"/>
              <a:gd name="T3" fmla="*/ 1143423 h 10844"/>
              <a:gd name="T4" fmla="*/ 738744 w 10688"/>
              <a:gd name="T5" fmla="*/ 1740393 h 10844"/>
              <a:gd name="T6" fmla="*/ 1284991 w 10688"/>
              <a:gd name="T7" fmla="*/ 1588682 h 10844"/>
              <a:gd name="T8" fmla="*/ 1467127 w 10688"/>
              <a:gd name="T9" fmla="*/ 450440 h 10844"/>
              <a:gd name="T10" fmla="*/ 328978 w 10688"/>
              <a:gd name="T11" fmla="*/ 263269 h 10844"/>
              <a:gd name="T12" fmla="*/ 0 w 10688"/>
              <a:gd name="T13" fmla="*/ 794503 h 10844"/>
              <a:gd name="T14" fmla="*/ 576846 w 10688"/>
              <a:gd name="T15" fmla="*/ 1143423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D6F98"/>
          </a:solidFill>
          <a:ln w="9525" cmpd="sng">
            <a:solidFill>
              <a:srgbClr val="FFFFFF"/>
            </a:solidFill>
            <a:round/>
            <a:headEnd/>
            <a:tailEnd/>
          </a:ln>
        </p:spPr>
        <p:txBody>
          <a:bodyPr wrap="none" anchor="ctr"/>
          <a:lstStyle/>
          <a:p>
            <a:endParaRPr lang="zh-CN" altLang="en-US"/>
          </a:p>
        </p:txBody>
      </p:sp>
      <p:sp>
        <p:nvSpPr>
          <p:cNvPr id="5" name="Freeform 3"/>
          <p:cNvSpPr>
            <a:spLocks/>
          </p:cNvSpPr>
          <p:nvPr/>
        </p:nvSpPr>
        <p:spPr bwMode="auto">
          <a:xfrm rot="13978264">
            <a:off x="4418806" y="3186907"/>
            <a:ext cx="1730375" cy="1754188"/>
          </a:xfrm>
          <a:custGeom>
            <a:avLst/>
            <a:gdLst>
              <a:gd name="T0" fmla="*/ 576846 w 10688"/>
              <a:gd name="T1" fmla="*/ 1142390 h 10844"/>
              <a:gd name="T2" fmla="*/ 576846 w 10688"/>
              <a:gd name="T3" fmla="*/ 1142390 h 10844"/>
              <a:gd name="T4" fmla="*/ 738744 w 10688"/>
              <a:gd name="T5" fmla="*/ 1738820 h 10844"/>
              <a:gd name="T6" fmla="*/ 1284991 w 10688"/>
              <a:gd name="T7" fmla="*/ 1587246 h 10844"/>
              <a:gd name="T8" fmla="*/ 1467127 w 10688"/>
              <a:gd name="T9" fmla="*/ 450032 h 10844"/>
              <a:gd name="T10" fmla="*/ 328978 w 10688"/>
              <a:gd name="T11" fmla="*/ 263031 h 10844"/>
              <a:gd name="T12" fmla="*/ 0 w 10688"/>
              <a:gd name="T13" fmla="*/ 793785 h 10844"/>
              <a:gd name="T14" fmla="*/ 576846 w 10688"/>
              <a:gd name="T15" fmla="*/ 1142390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549DA3"/>
          </a:solidFill>
          <a:ln>
            <a:noFill/>
          </a:ln>
        </p:spPr>
        <p:txBody>
          <a:bodyPr wrap="none" anchor="ctr"/>
          <a:lstStyle/>
          <a:p>
            <a:endParaRPr lang="zh-CN" altLang="en-US"/>
          </a:p>
        </p:txBody>
      </p:sp>
      <p:sp>
        <p:nvSpPr>
          <p:cNvPr id="6" name="TextBox 19"/>
          <p:cNvSpPr txBox="1">
            <a:spLocks noChangeArrowheads="1"/>
          </p:cNvSpPr>
          <p:nvPr/>
        </p:nvSpPr>
        <p:spPr bwMode="auto">
          <a:xfrm>
            <a:off x="5160963" y="2295525"/>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20"/>
          <p:cNvSpPr txBox="1">
            <a:spLocks noChangeArrowheads="1"/>
          </p:cNvSpPr>
          <p:nvPr/>
        </p:nvSpPr>
        <p:spPr bwMode="auto">
          <a:xfrm>
            <a:off x="6427788" y="2805113"/>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id-ID" altLang="en-US" sz="5400" b="1" dirty="0">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1"/>
          <p:cNvSpPr txBox="1">
            <a:spLocks noChangeArrowheads="1"/>
          </p:cNvSpPr>
          <p:nvPr/>
        </p:nvSpPr>
        <p:spPr bwMode="auto">
          <a:xfrm>
            <a:off x="5946775" y="4144963"/>
            <a:ext cx="10937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22"/>
          <p:cNvSpPr txBox="1">
            <a:spLocks noChangeArrowheads="1"/>
          </p:cNvSpPr>
          <p:nvPr/>
        </p:nvSpPr>
        <p:spPr bwMode="auto">
          <a:xfrm>
            <a:off x="4657725" y="3589338"/>
            <a:ext cx="1093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 name="Group 3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3265" y="2090720"/>
            <a:ext cx="47625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oup 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13163" y="2011363"/>
            <a:ext cx="749300"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oup 4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29013" y="3749675"/>
            <a:ext cx="652462"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3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723188" y="3790950"/>
            <a:ext cx="7921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8495198" y="2262188"/>
            <a:ext cx="2047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5" name="TextBox 13"/>
          <p:cNvSpPr txBox="1">
            <a:spLocks noChangeArrowheads="1"/>
          </p:cNvSpPr>
          <p:nvPr/>
        </p:nvSpPr>
        <p:spPr bwMode="auto">
          <a:xfrm>
            <a:off x="8548829" y="2598870"/>
            <a:ext cx="25508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16" name="TextBox 13"/>
          <p:cNvSpPr txBox="1">
            <a:spLocks noChangeArrowheads="1"/>
          </p:cNvSpPr>
          <p:nvPr/>
        </p:nvSpPr>
        <p:spPr bwMode="auto">
          <a:xfrm>
            <a:off x="1978925" y="2262188"/>
            <a:ext cx="1750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7" name="TextBox 13"/>
          <p:cNvSpPr txBox="1">
            <a:spLocks noChangeArrowheads="1"/>
          </p:cNvSpPr>
          <p:nvPr/>
        </p:nvSpPr>
        <p:spPr bwMode="auto">
          <a:xfrm>
            <a:off x="941696" y="2584450"/>
            <a:ext cx="25508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18" name="TextBox 13"/>
          <p:cNvSpPr txBox="1">
            <a:spLocks noChangeArrowheads="1"/>
          </p:cNvSpPr>
          <p:nvPr/>
        </p:nvSpPr>
        <p:spPr bwMode="auto">
          <a:xfrm>
            <a:off x="8495198" y="4295775"/>
            <a:ext cx="2047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9" name="TextBox 13"/>
          <p:cNvSpPr txBox="1">
            <a:spLocks noChangeArrowheads="1"/>
          </p:cNvSpPr>
          <p:nvPr/>
        </p:nvSpPr>
        <p:spPr bwMode="auto">
          <a:xfrm>
            <a:off x="8555526" y="4616450"/>
            <a:ext cx="25508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20" name="TextBox 13"/>
          <p:cNvSpPr txBox="1">
            <a:spLocks noChangeArrowheads="1"/>
          </p:cNvSpPr>
          <p:nvPr/>
        </p:nvSpPr>
        <p:spPr bwMode="auto">
          <a:xfrm>
            <a:off x="1978925" y="4295775"/>
            <a:ext cx="1750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1" name="TextBox 13"/>
          <p:cNvSpPr txBox="1">
            <a:spLocks noChangeArrowheads="1"/>
          </p:cNvSpPr>
          <p:nvPr/>
        </p:nvSpPr>
        <p:spPr bwMode="auto">
          <a:xfrm>
            <a:off x="941696" y="4616450"/>
            <a:ext cx="25508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Tree>
    <p:extLst>
      <p:ext uri="{BB962C8B-B14F-4D97-AF65-F5344CB8AC3E}">
        <p14:creationId xmlns:p14="http://schemas.microsoft.com/office/powerpoint/2010/main" val="26035942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3150146">
            <a:off x="3328495" y="3503771"/>
            <a:ext cx="2079893" cy="400110"/>
          </a:xfrm>
          <a:prstGeom prst="rect">
            <a:avLst/>
          </a:prstGeom>
        </p:spPr>
        <p:txBody>
          <a:bodyPr wrap="square">
            <a:spAutoFit/>
          </a:bodyPr>
          <a:lstStyle/>
          <a:p>
            <a:r>
              <a:rPr lang="en-US" altLang="zh-CN" sz="2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Description </a:t>
            </a:r>
            <a:endParaRPr lang="zh-CN" altLang="en-US" sz="2000" b="1" dirty="0">
              <a:solidFill>
                <a:srgbClr val="549DA3"/>
              </a:solidFill>
              <a:latin typeface="Verdana" panose="020B0604030504040204" pitchFamily="34" charset="0"/>
              <a:cs typeface="Verdana" panose="020B0604030504040204" pitchFamily="34" charset="0"/>
            </a:endParaRPr>
          </a:p>
        </p:txBody>
      </p:sp>
      <p:sp>
        <p:nvSpPr>
          <p:cNvPr id="3" name="矩形 2"/>
          <p:cNvSpPr/>
          <p:nvPr/>
        </p:nvSpPr>
        <p:spPr>
          <a:xfrm rot="3150146">
            <a:off x="671386" y="3503771"/>
            <a:ext cx="2079893" cy="400110"/>
          </a:xfrm>
          <a:prstGeom prst="rect">
            <a:avLst/>
          </a:prstGeom>
        </p:spPr>
        <p:txBody>
          <a:bodyPr wrap="square">
            <a:spAutoFit/>
          </a:bodyPr>
          <a:lstStyle/>
          <a:p>
            <a:r>
              <a:rPr lang="en-US" altLang="zh-CN" sz="2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Description </a:t>
            </a:r>
            <a:endParaRPr lang="zh-CN" altLang="en-US" sz="2000" b="1" dirty="0">
              <a:solidFill>
                <a:srgbClr val="549DA3"/>
              </a:solidFill>
              <a:latin typeface="Verdana" panose="020B0604030504040204" pitchFamily="34" charset="0"/>
              <a:cs typeface="Verdana" panose="020B0604030504040204" pitchFamily="34" charset="0"/>
            </a:endParaRPr>
          </a:p>
        </p:txBody>
      </p:sp>
      <p:sp>
        <p:nvSpPr>
          <p:cNvPr id="4" name="矩形 3"/>
          <p:cNvSpPr/>
          <p:nvPr/>
        </p:nvSpPr>
        <p:spPr>
          <a:xfrm rot="3150146">
            <a:off x="8560826" y="3503771"/>
            <a:ext cx="2079892" cy="400110"/>
          </a:xfrm>
          <a:prstGeom prst="rect">
            <a:avLst/>
          </a:prstGeom>
        </p:spPr>
        <p:txBody>
          <a:bodyPr wrap="square">
            <a:spAutoFit/>
          </a:bodyPr>
          <a:lstStyle/>
          <a:p>
            <a:r>
              <a:rPr lang="en-US" altLang="zh-CN" sz="2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Description </a:t>
            </a:r>
            <a:endParaRPr lang="zh-CN" altLang="en-US" sz="2000" b="1" dirty="0">
              <a:solidFill>
                <a:srgbClr val="549DA3"/>
              </a:solidFill>
              <a:latin typeface="Verdana" panose="020B0604030504040204" pitchFamily="34" charset="0"/>
              <a:cs typeface="Verdana" panose="020B0604030504040204" pitchFamily="34" charset="0"/>
            </a:endParaRPr>
          </a:p>
        </p:txBody>
      </p:sp>
      <p:sp>
        <p:nvSpPr>
          <p:cNvPr id="5" name="矩形 4"/>
          <p:cNvSpPr/>
          <p:nvPr/>
        </p:nvSpPr>
        <p:spPr>
          <a:xfrm rot="3150146">
            <a:off x="5944660" y="3503771"/>
            <a:ext cx="2079893" cy="400110"/>
          </a:xfrm>
          <a:prstGeom prst="rect">
            <a:avLst/>
          </a:prstGeom>
        </p:spPr>
        <p:txBody>
          <a:bodyPr wrap="square">
            <a:spAutoFit/>
          </a:bodyPr>
          <a:lstStyle/>
          <a:p>
            <a:r>
              <a:rPr lang="en-US" altLang="zh-CN" sz="2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Description </a:t>
            </a:r>
            <a:endParaRPr lang="zh-CN" altLang="en-US" sz="2000" b="1" dirty="0">
              <a:solidFill>
                <a:srgbClr val="549DA3"/>
              </a:solidFill>
              <a:latin typeface="Verdana" panose="020B0604030504040204" pitchFamily="34" charset="0"/>
              <a:cs typeface="Verdana" panose="020B0604030504040204" pitchFamily="34" charset="0"/>
            </a:endParaRPr>
          </a:p>
        </p:txBody>
      </p:sp>
      <p:sp>
        <p:nvSpPr>
          <p:cNvPr id="6" name="矩形 5"/>
          <p:cNvSpPr/>
          <p:nvPr/>
        </p:nvSpPr>
        <p:spPr>
          <a:xfrm>
            <a:off x="1121110" y="4673531"/>
            <a:ext cx="10143464" cy="732508"/>
          </a:xfrm>
          <a:prstGeom prst="rect">
            <a:avLst/>
          </a:prstGeom>
        </p:spPr>
        <p:txBody>
          <a:bodyPr wrap="square">
            <a:spAutoFit/>
          </a:bodyPr>
          <a:lstStyle/>
          <a:p>
            <a:pPr>
              <a:lnSpc>
                <a:spcPct val="130000"/>
              </a:lnSpc>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here. 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grpSp>
        <p:nvGrpSpPr>
          <p:cNvPr id="7" name="组合 6"/>
          <p:cNvGrpSpPr/>
          <p:nvPr/>
        </p:nvGrpSpPr>
        <p:grpSpPr>
          <a:xfrm>
            <a:off x="6506990" y="2183642"/>
            <a:ext cx="1924766" cy="1976578"/>
            <a:chOff x="6534285" y="2018811"/>
            <a:chExt cx="2151727" cy="2209648"/>
          </a:xfrm>
        </p:grpSpPr>
        <p:sp>
          <p:nvSpPr>
            <p:cNvPr id="8" name="任意多边形 7"/>
            <p:cNvSpPr/>
            <p:nvPr/>
          </p:nvSpPr>
          <p:spPr>
            <a:xfrm>
              <a:off x="6534285"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rgbClr val="549D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nvGrpSpPr>
            <p:cNvPr id="9" name="组合 8"/>
            <p:cNvGrpSpPr/>
            <p:nvPr/>
          </p:nvGrpSpPr>
          <p:grpSpPr>
            <a:xfrm>
              <a:off x="7180973" y="2625346"/>
              <a:ext cx="990048" cy="765648"/>
              <a:chOff x="2655396" y="2953152"/>
              <a:chExt cx="811962" cy="627927"/>
            </a:xfrm>
            <a:solidFill>
              <a:srgbClr val="FFC000"/>
            </a:solidFill>
          </p:grpSpPr>
          <p:sp>
            <p:nvSpPr>
              <p:cNvPr id="10"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4" name="组合 13"/>
          <p:cNvGrpSpPr/>
          <p:nvPr/>
        </p:nvGrpSpPr>
        <p:grpSpPr>
          <a:xfrm>
            <a:off x="3875714" y="2183642"/>
            <a:ext cx="1924766" cy="1976578"/>
            <a:chOff x="3903009" y="2018811"/>
            <a:chExt cx="2151727" cy="2209648"/>
          </a:xfrm>
        </p:grpSpPr>
        <p:sp>
          <p:nvSpPr>
            <p:cNvPr id="15" name="任意多边形 14"/>
            <p:cNvSpPr/>
            <p:nvPr/>
          </p:nvSpPr>
          <p:spPr>
            <a:xfrm>
              <a:off x="3903009"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EB4B3F"/>
                </a:solidFill>
              </a:endParaRPr>
            </a:p>
          </p:txBody>
        </p:sp>
        <p:grpSp>
          <p:nvGrpSpPr>
            <p:cNvPr id="16" name="组合 15"/>
            <p:cNvGrpSpPr/>
            <p:nvPr/>
          </p:nvGrpSpPr>
          <p:grpSpPr>
            <a:xfrm>
              <a:off x="4608106" y="2576256"/>
              <a:ext cx="842930" cy="782222"/>
              <a:chOff x="5278438" y="2973388"/>
              <a:chExt cx="1344613" cy="1247775"/>
            </a:xfrm>
            <a:solidFill>
              <a:schemeClr val="bg1"/>
            </a:solidFill>
          </p:grpSpPr>
          <p:sp>
            <p:nvSpPr>
              <p:cNvPr id="1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6">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21" name="组合 20"/>
          <p:cNvGrpSpPr/>
          <p:nvPr/>
        </p:nvGrpSpPr>
        <p:grpSpPr>
          <a:xfrm>
            <a:off x="1244438" y="2183642"/>
            <a:ext cx="1924766" cy="1976578"/>
            <a:chOff x="1271733" y="2018811"/>
            <a:chExt cx="2151727" cy="2209648"/>
          </a:xfrm>
        </p:grpSpPr>
        <p:sp>
          <p:nvSpPr>
            <p:cNvPr id="22" name="任意多边形 21"/>
            <p:cNvSpPr/>
            <p:nvPr/>
          </p:nvSpPr>
          <p:spPr>
            <a:xfrm>
              <a:off x="1271733"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rgbClr val="549D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nvGrpSpPr>
            <p:cNvPr id="23" name="组合 22"/>
            <p:cNvGrpSpPr/>
            <p:nvPr/>
          </p:nvGrpSpPr>
          <p:grpSpPr>
            <a:xfrm>
              <a:off x="1973384" y="2619993"/>
              <a:ext cx="936074" cy="763520"/>
              <a:chOff x="1563256" y="1711324"/>
              <a:chExt cx="344488" cy="280987"/>
            </a:xfrm>
            <a:solidFill>
              <a:srgbClr val="FFC000"/>
            </a:solidFill>
          </p:grpSpPr>
          <p:sp>
            <p:nvSpPr>
              <p:cNvPr id="24" name="Freeform 29"/>
              <p:cNvSpPr>
                <a:spLocks noEditPoints="1"/>
              </p:cNvSpPr>
              <p:nvPr/>
            </p:nvSpPr>
            <p:spPr bwMode="auto">
              <a:xfrm>
                <a:off x="1718831" y="1858962"/>
                <a:ext cx="33338" cy="41275"/>
              </a:xfrm>
              <a:custGeom>
                <a:avLst/>
                <a:gdLst>
                  <a:gd name="T0" fmla="*/ 14 w 14"/>
                  <a:gd name="T1" fmla="*/ 10 h 17"/>
                  <a:gd name="T2" fmla="*/ 14 w 14"/>
                  <a:gd name="T3" fmla="*/ 7 h 17"/>
                  <a:gd name="T4" fmla="*/ 7 w 14"/>
                  <a:gd name="T5" fmla="*/ 0 h 17"/>
                  <a:gd name="T6" fmla="*/ 0 w 14"/>
                  <a:gd name="T7" fmla="*/ 7 h 17"/>
                  <a:gd name="T8" fmla="*/ 0 w 14"/>
                  <a:gd name="T9" fmla="*/ 10 h 17"/>
                  <a:gd name="T10" fmla="*/ 7 w 14"/>
                  <a:gd name="T11" fmla="*/ 17 h 17"/>
                  <a:gd name="T12" fmla="*/ 14 w 14"/>
                  <a:gd name="T13" fmla="*/ 10 h 17"/>
                  <a:gd name="T14" fmla="*/ 14 w 14"/>
                  <a:gd name="T15" fmla="*/ 10 h 17"/>
                  <a:gd name="T16" fmla="*/ 14 w 14"/>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4" y="10"/>
                    </a:moveTo>
                    <a:cubicBezTo>
                      <a:pt x="14" y="7"/>
                      <a:pt x="14" y="7"/>
                      <a:pt x="14" y="7"/>
                    </a:cubicBezTo>
                    <a:cubicBezTo>
                      <a:pt x="14" y="3"/>
                      <a:pt x="11" y="0"/>
                      <a:pt x="7" y="0"/>
                    </a:cubicBezTo>
                    <a:cubicBezTo>
                      <a:pt x="3" y="0"/>
                      <a:pt x="0" y="3"/>
                      <a:pt x="0" y="7"/>
                    </a:cubicBezTo>
                    <a:cubicBezTo>
                      <a:pt x="0" y="10"/>
                      <a:pt x="0" y="10"/>
                      <a:pt x="0" y="10"/>
                    </a:cubicBezTo>
                    <a:cubicBezTo>
                      <a:pt x="0" y="14"/>
                      <a:pt x="3" y="17"/>
                      <a:pt x="7" y="17"/>
                    </a:cubicBezTo>
                    <a:cubicBezTo>
                      <a:pt x="11" y="17"/>
                      <a:pt x="14" y="14"/>
                      <a:pt x="14" y="10"/>
                    </a:cubicBezTo>
                    <a:close/>
                    <a:moveTo>
                      <a:pt x="14" y="10"/>
                    </a:moveTo>
                    <a:cubicBezTo>
                      <a:pt x="14" y="10"/>
                      <a:pt x="14" y="10"/>
                      <a:pt x="14" y="1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30"/>
              <p:cNvSpPr>
                <a:spLocks noEditPoints="1"/>
              </p:cNvSpPr>
              <p:nvPr/>
            </p:nvSpPr>
            <p:spPr bwMode="auto">
              <a:xfrm>
                <a:off x="1571193" y="1889124"/>
                <a:ext cx="328613" cy="103187"/>
              </a:xfrm>
              <a:custGeom>
                <a:avLst/>
                <a:gdLst>
                  <a:gd name="T0" fmla="*/ 79 w 134"/>
                  <a:gd name="T1" fmla="*/ 2 h 42"/>
                  <a:gd name="T2" fmla="*/ 67 w 134"/>
                  <a:gd name="T3" fmla="*/ 10 h 42"/>
                  <a:gd name="T4" fmla="*/ 55 w 134"/>
                  <a:gd name="T5" fmla="*/ 2 h 42"/>
                  <a:gd name="T6" fmla="*/ 8 w 134"/>
                  <a:gd name="T7" fmla="*/ 2 h 42"/>
                  <a:gd name="T8" fmla="*/ 0 w 134"/>
                  <a:gd name="T9" fmla="*/ 0 h 42"/>
                  <a:gd name="T10" fmla="*/ 0 w 134"/>
                  <a:gd name="T11" fmla="*/ 31 h 42"/>
                  <a:gd name="T12" fmla="*/ 11 w 134"/>
                  <a:gd name="T13" fmla="*/ 42 h 42"/>
                  <a:gd name="T14" fmla="*/ 123 w 134"/>
                  <a:gd name="T15" fmla="*/ 42 h 42"/>
                  <a:gd name="T16" fmla="*/ 134 w 134"/>
                  <a:gd name="T17" fmla="*/ 31 h 42"/>
                  <a:gd name="T18" fmla="*/ 134 w 134"/>
                  <a:gd name="T19" fmla="*/ 0 h 42"/>
                  <a:gd name="T20" fmla="*/ 126 w 134"/>
                  <a:gd name="T21" fmla="*/ 2 h 42"/>
                  <a:gd name="T22" fmla="*/ 79 w 134"/>
                  <a:gd name="T23" fmla="*/ 2 h 42"/>
                  <a:gd name="T24" fmla="*/ 79 w 134"/>
                  <a:gd name="T25" fmla="*/ 2 h 42"/>
                  <a:gd name="T26" fmla="*/ 79 w 134"/>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42">
                    <a:moveTo>
                      <a:pt x="79" y="2"/>
                    </a:moveTo>
                    <a:cubicBezTo>
                      <a:pt x="77" y="7"/>
                      <a:pt x="72" y="10"/>
                      <a:pt x="67" y="10"/>
                    </a:cubicBezTo>
                    <a:cubicBezTo>
                      <a:pt x="62" y="10"/>
                      <a:pt x="57" y="7"/>
                      <a:pt x="55" y="2"/>
                    </a:cubicBezTo>
                    <a:cubicBezTo>
                      <a:pt x="8" y="2"/>
                      <a:pt x="8" y="2"/>
                      <a:pt x="8" y="2"/>
                    </a:cubicBezTo>
                    <a:cubicBezTo>
                      <a:pt x="6" y="2"/>
                      <a:pt x="3" y="1"/>
                      <a:pt x="0" y="0"/>
                    </a:cubicBezTo>
                    <a:cubicBezTo>
                      <a:pt x="0" y="31"/>
                      <a:pt x="0" y="31"/>
                      <a:pt x="0" y="31"/>
                    </a:cubicBezTo>
                    <a:cubicBezTo>
                      <a:pt x="0" y="37"/>
                      <a:pt x="5" y="42"/>
                      <a:pt x="11" y="42"/>
                    </a:cubicBezTo>
                    <a:cubicBezTo>
                      <a:pt x="123" y="42"/>
                      <a:pt x="123" y="42"/>
                      <a:pt x="123" y="42"/>
                    </a:cubicBezTo>
                    <a:cubicBezTo>
                      <a:pt x="129" y="42"/>
                      <a:pt x="134" y="37"/>
                      <a:pt x="134" y="31"/>
                    </a:cubicBezTo>
                    <a:cubicBezTo>
                      <a:pt x="134" y="0"/>
                      <a:pt x="134" y="0"/>
                      <a:pt x="134" y="0"/>
                    </a:cubicBezTo>
                    <a:cubicBezTo>
                      <a:pt x="131" y="1"/>
                      <a:pt x="128" y="2"/>
                      <a:pt x="126" y="2"/>
                    </a:cubicBezTo>
                    <a:lnTo>
                      <a:pt x="79" y="2"/>
                    </a:lnTo>
                    <a:close/>
                    <a:moveTo>
                      <a:pt x="79" y="2"/>
                    </a:moveTo>
                    <a:cubicBezTo>
                      <a:pt x="79" y="2"/>
                      <a:pt x="79" y="2"/>
                      <a:pt x="79" y="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1"/>
              <p:cNvSpPr>
                <a:spLocks noEditPoints="1"/>
              </p:cNvSpPr>
              <p:nvPr/>
            </p:nvSpPr>
            <p:spPr bwMode="auto">
              <a:xfrm>
                <a:off x="1563256" y="1711324"/>
                <a:ext cx="344488" cy="161925"/>
              </a:xfrm>
              <a:custGeom>
                <a:avLst/>
                <a:gdLst>
                  <a:gd name="T0" fmla="*/ 128 w 140"/>
                  <a:gd name="T1" fmla="*/ 18 h 66"/>
                  <a:gd name="T2" fmla="*/ 101 w 140"/>
                  <a:gd name="T3" fmla="*/ 18 h 66"/>
                  <a:gd name="T4" fmla="*/ 81 w 140"/>
                  <a:gd name="T5" fmla="*/ 0 h 66"/>
                  <a:gd name="T6" fmla="*/ 59 w 140"/>
                  <a:gd name="T7" fmla="*/ 0 h 66"/>
                  <a:gd name="T8" fmla="*/ 39 w 140"/>
                  <a:gd name="T9" fmla="*/ 18 h 66"/>
                  <a:gd name="T10" fmla="*/ 12 w 140"/>
                  <a:gd name="T11" fmla="*/ 18 h 66"/>
                  <a:gd name="T12" fmla="*/ 0 w 140"/>
                  <a:gd name="T13" fmla="*/ 29 h 66"/>
                  <a:gd name="T14" fmla="*/ 0 w 140"/>
                  <a:gd name="T15" fmla="*/ 54 h 66"/>
                  <a:gd name="T16" fmla="*/ 11 w 140"/>
                  <a:gd name="T17" fmla="*/ 66 h 66"/>
                  <a:gd name="T18" fmla="*/ 58 w 140"/>
                  <a:gd name="T19" fmla="*/ 66 h 66"/>
                  <a:gd name="T20" fmla="*/ 62 w 140"/>
                  <a:gd name="T21" fmla="*/ 57 h 66"/>
                  <a:gd name="T22" fmla="*/ 62 w 140"/>
                  <a:gd name="T23" fmla="*/ 57 h 66"/>
                  <a:gd name="T24" fmla="*/ 63 w 140"/>
                  <a:gd name="T25" fmla="*/ 56 h 66"/>
                  <a:gd name="T26" fmla="*/ 64 w 140"/>
                  <a:gd name="T27" fmla="*/ 56 h 66"/>
                  <a:gd name="T28" fmla="*/ 65 w 140"/>
                  <a:gd name="T29" fmla="*/ 55 h 66"/>
                  <a:gd name="T30" fmla="*/ 67 w 140"/>
                  <a:gd name="T31" fmla="*/ 55 h 66"/>
                  <a:gd name="T32" fmla="*/ 68 w 140"/>
                  <a:gd name="T33" fmla="*/ 54 h 66"/>
                  <a:gd name="T34" fmla="*/ 70 w 140"/>
                  <a:gd name="T35" fmla="*/ 54 h 66"/>
                  <a:gd name="T36" fmla="*/ 72 w 140"/>
                  <a:gd name="T37" fmla="*/ 54 h 66"/>
                  <a:gd name="T38" fmla="*/ 73 w 140"/>
                  <a:gd name="T39" fmla="*/ 55 h 66"/>
                  <a:gd name="T40" fmla="*/ 75 w 140"/>
                  <a:gd name="T41" fmla="*/ 55 h 66"/>
                  <a:gd name="T42" fmla="*/ 76 w 140"/>
                  <a:gd name="T43" fmla="*/ 56 h 66"/>
                  <a:gd name="T44" fmla="*/ 77 w 140"/>
                  <a:gd name="T45" fmla="*/ 56 h 66"/>
                  <a:gd name="T46" fmla="*/ 78 w 140"/>
                  <a:gd name="T47" fmla="*/ 57 h 66"/>
                  <a:gd name="T48" fmla="*/ 78 w 140"/>
                  <a:gd name="T49" fmla="*/ 57 h 66"/>
                  <a:gd name="T50" fmla="*/ 82 w 140"/>
                  <a:gd name="T51" fmla="*/ 66 h 66"/>
                  <a:gd name="T52" fmla="*/ 129 w 140"/>
                  <a:gd name="T53" fmla="*/ 66 h 66"/>
                  <a:gd name="T54" fmla="*/ 140 w 140"/>
                  <a:gd name="T55" fmla="*/ 54 h 66"/>
                  <a:gd name="T56" fmla="*/ 140 w 140"/>
                  <a:gd name="T57" fmla="*/ 29 h 66"/>
                  <a:gd name="T58" fmla="*/ 128 w 140"/>
                  <a:gd name="T59" fmla="*/ 18 h 66"/>
                  <a:gd name="T60" fmla="*/ 49 w 140"/>
                  <a:gd name="T61" fmla="*/ 18 h 66"/>
                  <a:gd name="T62" fmla="*/ 59 w 140"/>
                  <a:gd name="T63" fmla="*/ 10 h 66"/>
                  <a:gd name="T64" fmla="*/ 81 w 140"/>
                  <a:gd name="T65" fmla="*/ 10 h 66"/>
                  <a:gd name="T66" fmla="*/ 91 w 140"/>
                  <a:gd name="T67" fmla="*/ 18 h 66"/>
                  <a:gd name="T68" fmla="*/ 49 w 140"/>
                  <a:gd name="T69" fmla="*/ 18 h 66"/>
                  <a:gd name="T70" fmla="*/ 49 w 140"/>
                  <a:gd name="T71" fmla="*/ 18 h 66"/>
                  <a:gd name="T72" fmla="*/ 49 w 140"/>
                  <a:gd name="T7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66">
                    <a:moveTo>
                      <a:pt x="128" y="18"/>
                    </a:moveTo>
                    <a:cubicBezTo>
                      <a:pt x="101" y="18"/>
                      <a:pt x="101" y="18"/>
                      <a:pt x="101" y="18"/>
                    </a:cubicBezTo>
                    <a:cubicBezTo>
                      <a:pt x="100" y="8"/>
                      <a:pt x="91" y="0"/>
                      <a:pt x="81" y="0"/>
                    </a:cubicBezTo>
                    <a:cubicBezTo>
                      <a:pt x="59" y="0"/>
                      <a:pt x="59" y="0"/>
                      <a:pt x="59" y="0"/>
                    </a:cubicBezTo>
                    <a:cubicBezTo>
                      <a:pt x="49" y="0"/>
                      <a:pt x="40" y="8"/>
                      <a:pt x="39" y="18"/>
                    </a:cubicBezTo>
                    <a:cubicBezTo>
                      <a:pt x="12" y="18"/>
                      <a:pt x="12" y="18"/>
                      <a:pt x="12" y="18"/>
                    </a:cubicBezTo>
                    <a:cubicBezTo>
                      <a:pt x="6" y="18"/>
                      <a:pt x="0" y="23"/>
                      <a:pt x="0" y="29"/>
                    </a:cubicBezTo>
                    <a:cubicBezTo>
                      <a:pt x="0" y="54"/>
                      <a:pt x="0" y="54"/>
                      <a:pt x="0" y="54"/>
                    </a:cubicBezTo>
                    <a:cubicBezTo>
                      <a:pt x="0" y="61"/>
                      <a:pt x="5" y="66"/>
                      <a:pt x="11" y="66"/>
                    </a:cubicBezTo>
                    <a:cubicBezTo>
                      <a:pt x="58" y="66"/>
                      <a:pt x="58" y="66"/>
                      <a:pt x="58" y="66"/>
                    </a:cubicBezTo>
                    <a:cubicBezTo>
                      <a:pt x="58" y="62"/>
                      <a:pt x="60" y="59"/>
                      <a:pt x="62" y="57"/>
                    </a:cubicBezTo>
                    <a:cubicBezTo>
                      <a:pt x="62" y="57"/>
                      <a:pt x="62" y="57"/>
                      <a:pt x="62" y="57"/>
                    </a:cubicBezTo>
                    <a:cubicBezTo>
                      <a:pt x="62" y="57"/>
                      <a:pt x="63" y="56"/>
                      <a:pt x="63" y="56"/>
                    </a:cubicBezTo>
                    <a:cubicBezTo>
                      <a:pt x="64" y="56"/>
                      <a:pt x="64" y="56"/>
                      <a:pt x="64" y="56"/>
                    </a:cubicBezTo>
                    <a:cubicBezTo>
                      <a:pt x="64" y="55"/>
                      <a:pt x="65" y="55"/>
                      <a:pt x="65" y="55"/>
                    </a:cubicBezTo>
                    <a:cubicBezTo>
                      <a:pt x="66" y="55"/>
                      <a:pt x="66" y="55"/>
                      <a:pt x="67" y="55"/>
                    </a:cubicBezTo>
                    <a:cubicBezTo>
                      <a:pt x="67" y="54"/>
                      <a:pt x="67" y="54"/>
                      <a:pt x="68" y="54"/>
                    </a:cubicBezTo>
                    <a:cubicBezTo>
                      <a:pt x="68" y="54"/>
                      <a:pt x="69" y="54"/>
                      <a:pt x="70" y="54"/>
                    </a:cubicBezTo>
                    <a:cubicBezTo>
                      <a:pt x="71" y="54"/>
                      <a:pt x="72" y="54"/>
                      <a:pt x="72" y="54"/>
                    </a:cubicBezTo>
                    <a:cubicBezTo>
                      <a:pt x="73" y="54"/>
                      <a:pt x="73" y="54"/>
                      <a:pt x="73" y="55"/>
                    </a:cubicBezTo>
                    <a:cubicBezTo>
                      <a:pt x="74" y="55"/>
                      <a:pt x="74" y="55"/>
                      <a:pt x="75" y="55"/>
                    </a:cubicBezTo>
                    <a:cubicBezTo>
                      <a:pt x="75" y="55"/>
                      <a:pt x="76" y="55"/>
                      <a:pt x="76" y="56"/>
                    </a:cubicBezTo>
                    <a:cubicBezTo>
                      <a:pt x="76" y="56"/>
                      <a:pt x="76" y="56"/>
                      <a:pt x="77" y="56"/>
                    </a:cubicBezTo>
                    <a:cubicBezTo>
                      <a:pt x="77" y="56"/>
                      <a:pt x="78" y="57"/>
                      <a:pt x="78" y="57"/>
                    </a:cubicBezTo>
                    <a:cubicBezTo>
                      <a:pt x="78" y="57"/>
                      <a:pt x="78" y="57"/>
                      <a:pt x="78" y="57"/>
                    </a:cubicBezTo>
                    <a:cubicBezTo>
                      <a:pt x="81" y="59"/>
                      <a:pt x="82" y="62"/>
                      <a:pt x="82" y="66"/>
                    </a:cubicBezTo>
                    <a:cubicBezTo>
                      <a:pt x="129" y="66"/>
                      <a:pt x="129" y="66"/>
                      <a:pt x="129" y="66"/>
                    </a:cubicBezTo>
                    <a:cubicBezTo>
                      <a:pt x="135" y="66"/>
                      <a:pt x="140" y="61"/>
                      <a:pt x="140" y="54"/>
                    </a:cubicBezTo>
                    <a:cubicBezTo>
                      <a:pt x="140" y="29"/>
                      <a:pt x="140" y="29"/>
                      <a:pt x="140" y="29"/>
                    </a:cubicBezTo>
                    <a:cubicBezTo>
                      <a:pt x="140" y="23"/>
                      <a:pt x="134" y="18"/>
                      <a:pt x="128" y="18"/>
                    </a:cubicBezTo>
                    <a:close/>
                    <a:moveTo>
                      <a:pt x="49" y="18"/>
                    </a:moveTo>
                    <a:cubicBezTo>
                      <a:pt x="51" y="14"/>
                      <a:pt x="55" y="10"/>
                      <a:pt x="59" y="10"/>
                    </a:cubicBezTo>
                    <a:cubicBezTo>
                      <a:pt x="81" y="10"/>
                      <a:pt x="81" y="10"/>
                      <a:pt x="81" y="10"/>
                    </a:cubicBezTo>
                    <a:cubicBezTo>
                      <a:pt x="85" y="10"/>
                      <a:pt x="89" y="14"/>
                      <a:pt x="91" y="18"/>
                    </a:cubicBezTo>
                    <a:lnTo>
                      <a:pt x="49" y="18"/>
                    </a:lnTo>
                    <a:close/>
                    <a:moveTo>
                      <a:pt x="49" y="18"/>
                    </a:moveTo>
                    <a:cubicBezTo>
                      <a:pt x="49" y="18"/>
                      <a:pt x="49" y="18"/>
                      <a:pt x="49" y="1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27" name="组合 26"/>
          <p:cNvGrpSpPr/>
          <p:nvPr/>
        </p:nvGrpSpPr>
        <p:grpSpPr>
          <a:xfrm>
            <a:off x="9138266" y="2183642"/>
            <a:ext cx="1924766" cy="1976578"/>
            <a:chOff x="9165561" y="2018811"/>
            <a:chExt cx="2151727" cy="2209648"/>
          </a:xfrm>
        </p:grpSpPr>
        <p:sp>
          <p:nvSpPr>
            <p:cNvPr id="28" name="任意多边形 27"/>
            <p:cNvSpPr/>
            <p:nvPr/>
          </p:nvSpPr>
          <p:spPr>
            <a:xfrm>
              <a:off x="9165561"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nvGrpSpPr>
            <p:cNvPr id="29" name="组合 28"/>
            <p:cNvGrpSpPr/>
            <p:nvPr/>
          </p:nvGrpSpPr>
          <p:grpSpPr>
            <a:xfrm>
              <a:off x="9887805" y="2619992"/>
              <a:ext cx="871464" cy="848014"/>
              <a:chOff x="4854143" y="1679574"/>
              <a:chExt cx="354013" cy="344487"/>
            </a:xfrm>
            <a:solidFill>
              <a:schemeClr val="bg1"/>
            </a:solidFill>
          </p:grpSpPr>
          <p:sp>
            <p:nvSpPr>
              <p:cNvPr id="30" name="Freeform 15"/>
              <p:cNvSpPr>
                <a:spLocks noEditPoints="1"/>
              </p:cNvSpPr>
              <p:nvPr/>
            </p:nvSpPr>
            <p:spPr bwMode="auto">
              <a:xfrm>
                <a:off x="4984318" y="1747837"/>
                <a:ext cx="26988" cy="49212"/>
              </a:xfrm>
              <a:custGeom>
                <a:avLst/>
                <a:gdLst>
                  <a:gd name="T0" fmla="*/ 6 w 11"/>
                  <a:gd name="T1" fmla="*/ 0 h 20"/>
                  <a:gd name="T2" fmla="*/ 4 w 11"/>
                  <a:gd name="T3" fmla="*/ 0 h 20"/>
                  <a:gd name="T4" fmla="*/ 0 w 11"/>
                  <a:gd name="T5" fmla="*/ 4 h 20"/>
                  <a:gd name="T6" fmla="*/ 0 w 11"/>
                  <a:gd name="T7" fmla="*/ 20 h 20"/>
                  <a:gd name="T8" fmla="*/ 11 w 11"/>
                  <a:gd name="T9" fmla="*/ 20 h 20"/>
                  <a:gd name="T10" fmla="*/ 11 w 11"/>
                  <a:gd name="T11" fmla="*/ 4 h 20"/>
                  <a:gd name="T12" fmla="*/ 6 w 11"/>
                  <a:gd name="T13" fmla="*/ 0 h 20"/>
                  <a:gd name="T14" fmla="*/ 6 w 11"/>
                  <a:gd name="T15" fmla="*/ 0 h 20"/>
                  <a:gd name="T16" fmla="*/ 6 w 1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6" y="0"/>
                    </a:moveTo>
                    <a:cubicBezTo>
                      <a:pt x="4" y="0"/>
                      <a:pt x="4" y="0"/>
                      <a:pt x="4" y="0"/>
                    </a:cubicBezTo>
                    <a:cubicBezTo>
                      <a:pt x="2" y="0"/>
                      <a:pt x="0" y="2"/>
                      <a:pt x="0" y="4"/>
                    </a:cubicBezTo>
                    <a:cubicBezTo>
                      <a:pt x="0" y="20"/>
                      <a:pt x="0" y="20"/>
                      <a:pt x="0" y="20"/>
                    </a:cubicBezTo>
                    <a:cubicBezTo>
                      <a:pt x="11" y="20"/>
                      <a:pt x="11" y="20"/>
                      <a:pt x="11" y="20"/>
                    </a:cubicBezTo>
                    <a:cubicBezTo>
                      <a:pt x="11" y="4"/>
                      <a:pt x="11" y="4"/>
                      <a:pt x="11" y="4"/>
                    </a:cubicBezTo>
                    <a:cubicBezTo>
                      <a:pt x="11" y="2"/>
                      <a:pt x="9"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3200">
                  <a:solidFill>
                    <a:prstClr val="black"/>
                  </a:solidFill>
                </a:endParaRPr>
              </a:p>
            </p:txBody>
          </p:sp>
          <p:sp>
            <p:nvSpPr>
              <p:cNvPr id="31" name="Freeform 16"/>
              <p:cNvSpPr>
                <a:spLocks noEditPoints="1"/>
              </p:cNvSpPr>
              <p:nvPr/>
            </p:nvSpPr>
            <p:spPr bwMode="auto">
              <a:xfrm>
                <a:off x="5054168" y="1747837"/>
                <a:ext cx="23813" cy="49212"/>
              </a:xfrm>
              <a:custGeom>
                <a:avLst/>
                <a:gdLst>
                  <a:gd name="T0" fmla="*/ 6 w 10"/>
                  <a:gd name="T1" fmla="*/ 0 h 20"/>
                  <a:gd name="T2" fmla="*/ 4 w 10"/>
                  <a:gd name="T3" fmla="*/ 0 h 20"/>
                  <a:gd name="T4" fmla="*/ 0 w 10"/>
                  <a:gd name="T5" fmla="*/ 4 h 20"/>
                  <a:gd name="T6" fmla="*/ 0 w 10"/>
                  <a:gd name="T7" fmla="*/ 20 h 20"/>
                  <a:gd name="T8" fmla="*/ 10 w 10"/>
                  <a:gd name="T9" fmla="*/ 20 h 20"/>
                  <a:gd name="T10" fmla="*/ 10 w 10"/>
                  <a:gd name="T11" fmla="*/ 4 h 20"/>
                  <a:gd name="T12" fmla="*/ 6 w 10"/>
                  <a:gd name="T13" fmla="*/ 0 h 20"/>
                  <a:gd name="T14" fmla="*/ 6 w 10"/>
                  <a:gd name="T15" fmla="*/ 0 h 20"/>
                  <a:gd name="T16" fmla="*/ 6 w 1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0">
                    <a:moveTo>
                      <a:pt x="6" y="0"/>
                    </a:moveTo>
                    <a:cubicBezTo>
                      <a:pt x="4" y="0"/>
                      <a:pt x="4" y="0"/>
                      <a:pt x="4" y="0"/>
                    </a:cubicBezTo>
                    <a:cubicBezTo>
                      <a:pt x="2" y="0"/>
                      <a:pt x="0" y="2"/>
                      <a:pt x="0" y="4"/>
                    </a:cubicBezTo>
                    <a:cubicBezTo>
                      <a:pt x="0" y="20"/>
                      <a:pt x="0" y="20"/>
                      <a:pt x="0" y="20"/>
                    </a:cubicBezTo>
                    <a:cubicBezTo>
                      <a:pt x="10" y="20"/>
                      <a:pt x="10" y="20"/>
                      <a:pt x="10" y="20"/>
                    </a:cubicBezTo>
                    <a:cubicBezTo>
                      <a:pt x="10" y="4"/>
                      <a:pt x="10" y="4"/>
                      <a:pt x="10" y="4"/>
                    </a:cubicBezTo>
                    <a:cubicBezTo>
                      <a:pt x="10" y="2"/>
                      <a:pt x="8"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3200">
                  <a:solidFill>
                    <a:prstClr val="black"/>
                  </a:solidFill>
                </a:endParaRPr>
              </a:p>
            </p:txBody>
          </p:sp>
          <p:sp>
            <p:nvSpPr>
              <p:cNvPr id="32" name="Freeform 17"/>
              <p:cNvSpPr>
                <a:spLocks noEditPoints="1"/>
              </p:cNvSpPr>
              <p:nvPr/>
            </p:nvSpPr>
            <p:spPr bwMode="auto">
              <a:xfrm>
                <a:off x="4854143" y="1679574"/>
                <a:ext cx="354013" cy="344487"/>
              </a:xfrm>
              <a:custGeom>
                <a:avLst/>
                <a:gdLst>
                  <a:gd name="T0" fmla="*/ 72 w 144"/>
                  <a:gd name="T1" fmla="*/ 0 h 140"/>
                  <a:gd name="T2" fmla="*/ 0 w 144"/>
                  <a:gd name="T3" fmla="*/ 72 h 140"/>
                  <a:gd name="T4" fmla="*/ 21 w 144"/>
                  <a:gd name="T5" fmla="*/ 122 h 140"/>
                  <a:gd name="T6" fmla="*/ 50 w 144"/>
                  <a:gd name="T7" fmla="*/ 140 h 140"/>
                  <a:gd name="T8" fmla="*/ 52 w 144"/>
                  <a:gd name="T9" fmla="*/ 140 h 140"/>
                  <a:gd name="T10" fmla="*/ 59 w 144"/>
                  <a:gd name="T11" fmla="*/ 136 h 140"/>
                  <a:gd name="T12" fmla="*/ 54 w 144"/>
                  <a:gd name="T13" fmla="*/ 127 h 140"/>
                  <a:gd name="T14" fmla="*/ 31 w 144"/>
                  <a:gd name="T15" fmla="*/ 113 h 140"/>
                  <a:gd name="T16" fmla="*/ 14 w 144"/>
                  <a:gd name="T17" fmla="*/ 72 h 140"/>
                  <a:gd name="T18" fmla="*/ 72 w 144"/>
                  <a:gd name="T19" fmla="*/ 14 h 140"/>
                  <a:gd name="T20" fmla="*/ 130 w 144"/>
                  <a:gd name="T21" fmla="*/ 72 h 140"/>
                  <a:gd name="T22" fmla="*/ 113 w 144"/>
                  <a:gd name="T23" fmla="*/ 113 h 140"/>
                  <a:gd name="T24" fmla="*/ 92 w 144"/>
                  <a:gd name="T25" fmla="*/ 124 h 140"/>
                  <a:gd name="T26" fmla="*/ 85 w 144"/>
                  <a:gd name="T27" fmla="*/ 121 h 140"/>
                  <a:gd name="T28" fmla="*/ 79 w 144"/>
                  <a:gd name="T29" fmla="*/ 96 h 140"/>
                  <a:gd name="T30" fmla="*/ 100 w 144"/>
                  <a:gd name="T31" fmla="*/ 74 h 140"/>
                  <a:gd name="T32" fmla="*/ 100 w 144"/>
                  <a:gd name="T33" fmla="*/ 52 h 140"/>
                  <a:gd name="T34" fmla="*/ 44 w 144"/>
                  <a:gd name="T35" fmla="*/ 52 h 140"/>
                  <a:gd name="T36" fmla="*/ 44 w 144"/>
                  <a:gd name="T37" fmla="*/ 74 h 140"/>
                  <a:gd name="T38" fmla="*/ 65 w 144"/>
                  <a:gd name="T39" fmla="*/ 96 h 140"/>
                  <a:gd name="T40" fmla="*/ 74 w 144"/>
                  <a:gd name="T41" fmla="*/ 130 h 140"/>
                  <a:gd name="T42" fmla="*/ 92 w 144"/>
                  <a:gd name="T43" fmla="*/ 138 h 140"/>
                  <a:gd name="T44" fmla="*/ 123 w 144"/>
                  <a:gd name="T45" fmla="*/ 123 h 140"/>
                  <a:gd name="T46" fmla="*/ 123 w 144"/>
                  <a:gd name="T47" fmla="*/ 123 h 140"/>
                  <a:gd name="T48" fmla="*/ 144 w 144"/>
                  <a:gd name="T49" fmla="*/ 72 h 140"/>
                  <a:gd name="T50" fmla="*/ 72 w 144"/>
                  <a:gd name="T51" fmla="*/ 0 h 140"/>
                  <a:gd name="T52" fmla="*/ 72 w 144"/>
                  <a:gd name="T53" fmla="*/ 0 h 140"/>
                  <a:gd name="T54" fmla="*/ 72 w 144"/>
                  <a:gd name="T5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40">
                    <a:moveTo>
                      <a:pt x="72" y="0"/>
                    </a:moveTo>
                    <a:cubicBezTo>
                      <a:pt x="33" y="0"/>
                      <a:pt x="0" y="32"/>
                      <a:pt x="0" y="72"/>
                    </a:cubicBezTo>
                    <a:cubicBezTo>
                      <a:pt x="0" y="91"/>
                      <a:pt x="8" y="109"/>
                      <a:pt x="21" y="122"/>
                    </a:cubicBezTo>
                    <a:cubicBezTo>
                      <a:pt x="29" y="130"/>
                      <a:pt x="39" y="137"/>
                      <a:pt x="50" y="140"/>
                    </a:cubicBezTo>
                    <a:cubicBezTo>
                      <a:pt x="51" y="140"/>
                      <a:pt x="51" y="140"/>
                      <a:pt x="52" y="140"/>
                    </a:cubicBezTo>
                    <a:cubicBezTo>
                      <a:pt x="55" y="140"/>
                      <a:pt x="58" y="139"/>
                      <a:pt x="59" y="136"/>
                    </a:cubicBezTo>
                    <a:cubicBezTo>
                      <a:pt x="60" y="132"/>
                      <a:pt x="58" y="128"/>
                      <a:pt x="54" y="127"/>
                    </a:cubicBezTo>
                    <a:cubicBezTo>
                      <a:pt x="45" y="124"/>
                      <a:pt x="37" y="119"/>
                      <a:pt x="31" y="113"/>
                    </a:cubicBezTo>
                    <a:cubicBezTo>
                      <a:pt x="20" y="102"/>
                      <a:pt x="14" y="87"/>
                      <a:pt x="14" y="72"/>
                    </a:cubicBezTo>
                    <a:cubicBezTo>
                      <a:pt x="14" y="40"/>
                      <a:pt x="40" y="14"/>
                      <a:pt x="72" y="14"/>
                    </a:cubicBezTo>
                    <a:cubicBezTo>
                      <a:pt x="104" y="14"/>
                      <a:pt x="130" y="40"/>
                      <a:pt x="130" y="72"/>
                    </a:cubicBezTo>
                    <a:cubicBezTo>
                      <a:pt x="130" y="87"/>
                      <a:pt x="124" y="102"/>
                      <a:pt x="113" y="113"/>
                    </a:cubicBezTo>
                    <a:cubicBezTo>
                      <a:pt x="109" y="117"/>
                      <a:pt x="99" y="124"/>
                      <a:pt x="92" y="124"/>
                    </a:cubicBezTo>
                    <a:cubicBezTo>
                      <a:pt x="89" y="124"/>
                      <a:pt x="87" y="123"/>
                      <a:pt x="85" y="121"/>
                    </a:cubicBezTo>
                    <a:cubicBezTo>
                      <a:pt x="80" y="115"/>
                      <a:pt x="79" y="104"/>
                      <a:pt x="79" y="96"/>
                    </a:cubicBezTo>
                    <a:cubicBezTo>
                      <a:pt x="91" y="96"/>
                      <a:pt x="100" y="86"/>
                      <a:pt x="100" y="74"/>
                    </a:cubicBezTo>
                    <a:cubicBezTo>
                      <a:pt x="100" y="52"/>
                      <a:pt x="100" y="52"/>
                      <a:pt x="100" y="52"/>
                    </a:cubicBezTo>
                    <a:cubicBezTo>
                      <a:pt x="44" y="52"/>
                      <a:pt x="44" y="52"/>
                      <a:pt x="44" y="52"/>
                    </a:cubicBezTo>
                    <a:cubicBezTo>
                      <a:pt x="44" y="74"/>
                      <a:pt x="44" y="74"/>
                      <a:pt x="44" y="74"/>
                    </a:cubicBezTo>
                    <a:cubicBezTo>
                      <a:pt x="44" y="86"/>
                      <a:pt x="53" y="95"/>
                      <a:pt x="65" y="96"/>
                    </a:cubicBezTo>
                    <a:cubicBezTo>
                      <a:pt x="65" y="106"/>
                      <a:pt x="66" y="121"/>
                      <a:pt x="74" y="130"/>
                    </a:cubicBezTo>
                    <a:cubicBezTo>
                      <a:pt x="79" y="135"/>
                      <a:pt x="85" y="138"/>
                      <a:pt x="92" y="138"/>
                    </a:cubicBezTo>
                    <a:cubicBezTo>
                      <a:pt x="106" y="138"/>
                      <a:pt x="121" y="124"/>
                      <a:pt x="123" y="123"/>
                    </a:cubicBezTo>
                    <a:cubicBezTo>
                      <a:pt x="123" y="123"/>
                      <a:pt x="123" y="123"/>
                      <a:pt x="123" y="123"/>
                    </a:cubicBezTo>
                    <a:cubicBezTo>
                      <a:pt x="137" y="109"/>
                      <a:pt x="144" y="91"/>
                      <a:pt x="144" y="72"/>
                    </a:cubicBezTo>
                    <a:cubicBezTo>
                      <a:pt x="144" y="32"/>
                      <a:pt x="112" y="0"/>
                      <a:pt x="72" y="0"/>
                    </a:cubicBezTo>
                    <a:close/>
                    <a:moveTo>
                      <a:pt x="72" y="0"/>
                    </a:moveTo>
                    <a:cubicBezTo>
                      <a:pt x="72" y="0"/>
                      <a:pt x="7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3200">
                  <a:solidFill>
                    <a:prstClr val="black"/>
                  </a:solidFill>
                </a:endParaRPr>
              </a:p>
            </p:txBody>
          </p:sp>
        </p:grpSp>
      </p:grpSp>
    </p:spTree>
    <p:extLst>
      <p:ext uri="{BB962C8B-B14F-4D97-AF65-F5344CB8AC3E}">
        <p14:creationId xmlns:p14="http://schemas.microsoft.com/office/powerpoint/2010/main" val="22925905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anim calcmode="lin" valueType="num">
                                      <p:cBhvr>
                                        <p:cTn id="8" dur="250" fill="hold"/>
                                        <p:tgtEl>
                                          <p:spTgt spid="21"/>
                                        </p:tgtEl>
                                        <p:attrNameLst>
                                          <p:attrName>ppt_x</p:attrName>
                                        </p:attrNameLst>
                                      </p:cBhvr>
                                      <p:tavLst>
                                        <p:tav tm="0">
                                          <p:val>
                                            <p:strVal val="#ppt_x"/>
                                          </p:val>
                                        </p:tav>
                                        <p:tav tm="100000">
                                          <p:val>
                                            <p:strVal val="#ppt_x"/>
                                          </p:val>
                                        </p:tav>
                                      </p:tavLst>
                                    </p:anim>
                                    <p:anim calcmode="lin" valueType="num">
                                      <p:cBhvr>
                                        <p:cTn id="9" dur="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childTnLst>
                                    <p:set>
                                      <p:cBhvr>
                                        <p:cTn id="11" dur="1" fill="hold">
                                          <p:stCondLst>
                                            <p:cond delay="0"/>
                                          </p:stCondLst>
                                        </p:cTn>
                                        <p:tgtEl>
                                          <p:spTgt spid="14"/>
                                        </p:tgtEl>
                                        <p:attrNameLst>
                                          <p:attrName>style.visibility</p:attrName>
                                        </p:attrNameLst>
                                      </p:cBhvr>
                                      <p:to>
                                        <p:strVal val="visible"/>
                                      </p:to>
                                    </p:set>
                                    <p:animEffect transition="in" filter="fade">
                                      <p:cBhvr>
                                        <p:cTn id="12" dur="250"/>
                                        <p:tgtEl>
                                          <p:spTgt spid="14"/>
                                        </p:tgtEl>
                                      </p:cBhvr>
                                    </p:animEffect>
                                    <p:anim calcmode="lin" valueType="num">
                                      <p:cBhvr>
                                        <p:cTn id="13" dur="250" fill="hold"/>
                                        <p:tgtEl>
                                          <p:spTgt spid="14"/>
                                        </p:tgtEl>
                                        <p:attrNameLst>
                                          <p:attrName>ppt_x</p:attrName>
                                        </p:attrNameLst>
                                      </p:cBhvr>
                                      <p:tavLst>
                                        <p:tav tm="0">
                                          <p:val>
                                            <p:strVal val="#ppt_x"/>
                                          </p:val>
                                        </p:tav>
                                        <p:tav tm="100000">
                                          <p:val>
                                            <p:strVal val="#ppt_x"/>
                                          </p:val>
                                        </p:tav>
                                      </p:tavLst>
                                    </p:anim>
                                    <p:anim calcmode="lin" valueType="num">
                                      <p:cBhvr>
                                        <p:cTn id="14" dur="2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childTnLst>
                                    <p:set>
                                      <p:cBhvr>
                                        <p:cTn id="21" dur="1" fill="hold">
                                          <p:stCondLst>
                                            <p:cond delay="0"/>
                                          </p:stCondLst>
                                        </p:cTn>
                                        <p:tgtEl>
                                          <p:spTgt spid="27"/>
                                        </p:tgtEl>
                                        <p:attrNameLst>
                                          <p:attrName>style.visibility</p:attrName>
                                        </p:attrNameLst>
                                      </p:cBhvr>
                                      <p:to>
                                        <p:strVal val="visible"/>
                                      </p:to>
                                    </p:set>
                                    <p:animEffect transition="in" filter="fade">
                                      <p:cBhvr>
                                        <p:cTn id="22" dur="250"/>
                                        <p:tgtEl>
                                          <p:spTgt spid="27"/>
                                        </p:tgtEl>
                                      </p:cBhvr>
                                    </p:animEffect>
                                    <p:anim calcmode="lin" valueType="num">
                                      <p:cBhvr>
                                        <p:cTn id="23" dur="250" fill="hold"/>
                                        <p:tgtEl>
                                          <p:spTgt spid="27"/>
                                        </p:tgtEl>
                                        <p:attrNameLst>
                                          <p:attrName>ppt_x</p:attrName>
                                        </p:attrNameLst>
                                      </p:cBhvr>
                                      <p:tavLst>
                                        <p:tav tm="0">
                                          <p:val>
                                            <p:strVal val="#ppt_x"/>
                                          </p:val>
                                        </p:tav>
                                        <p:tav tm="100000">
                                          <p:val>
                                            <p:strVal val="#ppt_x"/>
                                          </p:val>
                                        </p:tav>
                                      </p:tavLst>
                                    </p:anim>
                                    <p:anim calcmode="lin" valueType="num">
                                      <p:cBhvr>
                                        <p:cTn id="24" dur="250" fill="hold"/>
                                        <p:tgtEl>
                                          <p:spTgt spid="27"/>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iterate type="lt">
                                    <p:tmPct val="10000"/>
                                  </p:iterate>
                                  <p:childTnLst>
                                    <p:set>
                                      <p:cBhvr>
                                        <p:cTn id="26" dur="1" fill="hold">
                                          <p:stCondLst>
                                            <p:cond delay="0"/>
                                          </p:stCondLst>
                                        </p:cTn>
                                        <p:tgtEl>
                                          <p:spTgt spid="2"/>
                                        </p:tgtEl>
                                        <p:attrNameLst>
                                          <p:attrName>style.visibility</p:attrName>
                                        </p:attrNameLst>
                                      </p:cBhvr>
                                      <p:to>
                                        <p:strVal val="visible"/>
                                      </p:to>
                                    </p:set>
                                    <p:anim calcmode="lin" valueType="num">
                                      <p:cBhvr>
                                        <p:cTn id="2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2"/>
                                        </p:tgtEl>
                                        <p:attrNameLst>
                                          <p:attrName>ppt_y</p:attrName>
                                        </p:attrNameLst>
                                      </p:cBhvr>
                                      <p:tavLst>
                                        <p:tav tm="0">
                                          <p:val>
                                            <p:strVal val="#ppt_y"/>
                                          </p:val>
                                        </p:tav>
                                        <p:tav tm="100000">
                                          <p:val>
                                            <p:strVal val="#ppt_y"/>
                                          </p:val>
                                        </p:tav>
                                      </p:tavLst>
                                    </p:anim>
                                    <p:anim calcmode="lin" valueType="num">
                                      <p:cBhvr>
                                        <p:cTn id="2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2"/>
                                        </p:tgtEl>
                                      </p:cBhvr>
                                    </p:animEffect>
                                  </p:childTnLst>
                                </p:cTn>
                              </p:par>
                              <p:par>
                                <p:cTn id="32" presetID="41" presetClass="entr" presetSubtype="0" fill="hold" grpId="0" nodeType="withEffect">
                                  <p:iterate type="lt">
                                    <p:tmPct val="10000"/>
                                  </p:iterate>
                                  <p:childTnLst>
                                    <p:set>
                                      <p:cBhvr>
                                        <p:cTn id="33" dur="1" fill="hold">
                                          <p:stCondLst>
                                            <p:cond delay="0"/>
                                          </p:stCondLst>
                                        </p:cTn>
                                        <p:tgtEl>
                                          <p:spTgt spid="3"/>
                                        </p:tgtEl>
                                        <p:attrNameLst>
                                          <p:attrName>style.visibility</p:attrName>
                                        </p:attrNameLst>
                                      </p:cBhvr>
                                      <p:to>
                                        <p:strVal val="visible"/>
                                      </p:to>
                                    </p:set>
                                    <p:anim calcmode="lin" valueType="num">
                                      <p:cBhvr>
                                        <p:cTn id="3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3"/>
                                        </p:tgtEl>
                                        <p:attrNameLst>
                                          <p:attrName>ppt_y</p:attrName>
                                        </p:attrNameLst>
                                      </p:cBhvr>
                                      <p:tavLst>
                                        <p:tav tm="0">
                                          <p:val>
                                            <p:strVal val="#ppt_y"/>
                                          </p:val>
                                        </p:tav>
                                        <p:tav tm="100000">
                                          <p:val>
                                            <p:strVal val="#ppt_y"/>
                                          </p:val>
                                        </p:tav>
                                      </p:tavLst>
                                    </p:anim>
                                    <p:anim calcmode="lin" valueType="num">
                                      <p:cBhvr>
                                        <p:cTn id="3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3"/>
                                        </p:tgtEl>
                                      </p:cBhvr>
                                    </p:animEffect>
                                  </p:childTnLst>
                                </p:cTn>
                              </p:par>
                              <p:par>
                                <p:cTn id="39" presetID="41" presetClass="entr" presetSubtype="0" fill="hold" grpId="0" nodeType="withEffect">
                                  <p:iterate type="lt">
                                    <p:tmPct val="10000"/>
                                  </p:iterate>
                                  <p:childTnLst>
                                    <p:set>
                                      <p:cBhvr>
                                        <p:cTn id="40" dur="1" fill="hold">
                                          <p:stCondLst>
                                            <p:cond delay="0"/>
                                          </p:stCondLst>
                                        </p:cTn>
                                        <p:tgtEl>
                                          <p:spTgt spid="4"/>
                                        </p:tgtEl>
                                        <p:attrNameLst>
                                          <p:attrName>style.visibility</p:attrName>
                                        </p:attrNameLst>
                                      </p:cBhvr>
                                      <p:to>
                                        <p:strVal val="visible"/>
                                      </p:to>
                                    </p:set>
                                    <p:anim calcmode="lin" valueType="num">
                                      <p:cBhvr>
                                        <p:cTn id="4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4"/>
                                        </p:tgtEl>
                                        <p:attrNameLst>
                                          <p:attrName>ppt_y</p:attrName>
                                        </p:attrNameLst>
                                      </p:cBhvr>
                                      <p:tavLst>
                                        <p:tav tm="0">
                                          <p:val>
                                            <p:strVal val="#ppt_y"/>
                                          </p:val>
                                        </p:tav>
                                        <p:tav tm="100000">
                                          <p:val>
                                            <p:strVal val="#ppt_y"/>
                                          </p:val>
                                        </p:tav>
                                      </p:tavLst>
                                    </p:anim>
                                    <p:anim calcmode="lin" valueType="num">
                                      <p:cBhvr>
                                        <p:cTn id="4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4"/>
                                        </p:tgtEl>
                                      </p:cBhvr>
                                    </p:animEffect>
                                  </p:childTnLst>
                                </p:cTn>
                              </p:par>
                              <p:par>
                                <p:cTn id="46" presetID="41" presetClass="entr" presetSubtype="0" fill="hold" grpId="0" nodeType="withEffect">
                                  <p:iterate type="lt">
                                    <p:tmPct val="10000"/>
                                  </p:iterate>
                                  <p:childTnLst>
                                    <p:set>
                                      <p:cBhvr>
                                        <p:cTn id="47" dur="1" fill="hold">
                                          <p:stCondLst>
                                            <p:cond delay="0"/>
                                          </p:stCondLst>
                                        </p:cTn>
                                        <p:tgtEl>
                                          <p:spTgt spid="5"/>
                                        </p:tgtEl>
                                        <p:attrNameLst>
                                          <p:attrName>style.visibility</p:attrName>
                                        </p:attrNameLst>
                                      </p:cBhvr>
                                      <p:to>
                                        <p:strVal val="visible"/>
                                      </p:to>
                                    </p:set>
                                    <p:anim calcmode="lin" valueType="num">
                                      <p:cBhvr>
                                        <p:cTn id="4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5"/>
                                        </p:tgtEl>
                                        <p:attrNameLst>
                                          <p:attrName>ppt_y</p:attrName>
                                        </p:attrNameLst>
                                      </p:cBhvr>
                                      <p:tavLst>
                                        <p:tav tm="0">
                                          <p:val>
                                            <p:strVal val="#ppt_y"/>
                                          </p:val>
                                        </p:tav>
                                        <p:tav tm="100000">
                                          <p:val>
                                            <p:strVal val="#ppt_y"/>
                                          </p:val>
                                        </p:tav>
                                      </p:tavLst>
                                    </p:anim>
                                    <p:anim calcmode="lin" valueType="num">
                                      <p:cBhvr>
                                        <p:cTn id="5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5"/>
                                        </p:tgtEl>
                                      </p:cBhvr>
                                    </p:animEffect>
                                  </p:childTnLst>
                                </p:cTn>
                              </p:par>
                              <p:par>
                                <p:cTn id="53" presetID="45" presetClass="entr" presetSubtype="0" fill="hold" grpId="0" nodeType="withEffect">
                                  <p:iterate type="wd">
                                    <p:tmPct val="10000"/>
                                  </p:iterate>
                                  <p:childTnLst>
                                    <p:set>
                                      <p:cBhvr>
                                        <p:cTn id="54" dur="1" fill="hold">
                                          <p:stCondLst>
                                            <p:cond delay="0"/>
                                          </p:stCondLst>
                                        </p:cTn>
                                        <p:tgtEl>
                                          <p:spTgt spid="6"/>
                                        </p:tgtEl>
                                        <p:attrNameLst>
                                          <p:attrName>style.visibility</p:attrName>
                                        </p:attrNameLst>
                                      </p:cBhvr>
                                      <p:to>
                                        <p:strVal val="visible"/>
                                      </p:to>
                                    </p:set>
                                    <p:animEffect transition="in" filter="fade">
                                      <p:cBhvr>
                                        <p:cTn id="55" dur="250"/>
                                        <p:tgtEl>
                                          <p:spTgt spid="6"/>
                                        </p:tgtEl>
                                      </p:cBhvr>
                                    </p:animEffect>
                                    <p:anim calcmode="lin" valueType="num">
                                      <p:cBhvr>
                                        <p:cTn id="56" dur="250" fill="hold"/>
                                        <p:tgtEl>
                                          <p:spTgt spid="6"/>
                                        </p:tgtEl>
                                        <p:attrNameLst>
                                          <p:attrName>ppt_w</p:attrName>
                                        </p:attrNameLst>
                                      </p:cBhvr>
                                      <p:tavLst>
                                        <p:tav tm="0" fmla="#ppt_w*sin(2.5*pi*$)">
                                          <p:val>
                                            <p:fltVal val="0"/>
                                          </p:val>
                                        </p:tav>
                                        <p:tav tm="100000">
                                          <p:val>
                                            <p:fltVal val="1"/>
                                          </p:val>
                                        </p:tav>
                                      </p:tavLst>
                                    </p:anim>
                                    <p:anim calcmode="lin" valueType="num">
                                      <p:cBhvr>
                                        <p:cTn id="57" dur="25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1330325" y="1995086"/>
            <a:ext cx="862013" cy="862013"/>
          </a:xfrm>
          <a:prstGeom prst="ellipse">
            <a:avLst/>
          </a:prstGeom>
          <a:solidFill>
            <a:srgbClr val="4DE4FD"/>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Oval 9"/>
          <p:cNvSpPr>
            <a:spLocks noChangeArrowheads="1"/>
          </p:cNvSpPr>
          <p:nvPr/>
        </p:nvSpPr>
        <p:spPr bwMode="auto">
          <a:xfrm>
            <a:off x="1330325" y="3370880"/>
            <a:ext cx="862013" cy="862012"/>
          </a:xfrm>
          <a:prstGeom prst="ellipse">
            <a:avLst/>
          </a:prstGeom>
          <a:solidFill>
            <a:srgbClr val="FD6F9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Oval 10"/>
          <p:cNvSpPr>
            <a:spLocks noChangeArrowheads="1"/>
          </p:cNvSpPr>
          <p:nvPr/>
        </p:nvSpPr>
        <p:spPr bwMode="auto">
          <a:xfrm>
            <a:off x="1330325" y="4760318"/>
            <a:ext cx="862013" cy="862013"/>
          </a:xfrm>
          <a:prstGeom prst="ellipse">
            <a:avLst/>
          </a:prstGeom>
          <a:solidFill>
            <a:srgbClr val="ADAEB2"/>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Oval 11"/>
          <p:cNvSpPr>
            <a:spLocks noChangeArrowheads="1"/>
          </p:cNvSpPr>
          <p:nvPr/>
        </p:nvSpPr>
        <p:spPr bwMode="auto">
          <a:xfrm>
            <a:off x="6938963" y="1995086"/>
            <a:ext cx="860425" cy="862013"/>
          </a:xfrm>
          <a:prstGeom prst="ellipse">
            <a:avLst/>
          </a:prstGeom>
          <a:solidFill>
            <a:srgbClr val="ADAEB2"/>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12"/>
          <p:cNvSpPr>
            <a:spLocks noChangeArrowheads="1"/>
          </p:cNvSpPr>
          <p:nvPr/>
        </p:nvSpPr>
        <p:spPr bwMode="auto">
          <a:xfrm>
            <a:off x="6938963" y="3370880"/>
            <a:ext cx="860425" cy="862012"/>
          </a:xfrm>
          <a:prstGeom prst="ellipse">
            <a:avLst/>
          </a:prstGeom>
          <a:solidFill>
            <a:srgbClr val="4DE4FD"/>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13"/>
          <p:cNvSpPr>
            <a:spLocks noChangeArrowheads="1"/>
          </p:cNvSpPr>
          <p:nvPr/>
        </p:nvSpPr>
        <p:spPr bwMode="auto">
          <a:xfrm>
            <a:off x="6938963" y="4760318"/>
            <a:ext cx="860425" cy="862013"/>
          </a:xfrm>
          <a:prstGeom prst="ellipse">
            <a:avLst/>
          </a:prstGeom>
          <a:solidFill>
            <a:srgbClr val="FD6F9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5"/>
          <p:cNvSpPr>
            <a:spLocks/>
          </p:cNvSpPr>
          <p:nvPr/>
        </p:nvSpPr>
        <p:spPr bwMode="auto">
          <a:xfrm>
            <a:off x="1635125" y="3672505"/>
            <a:ext cx="247650" cy="346075"/>
          </a:xfrm>
          <a:custGeom>
            <a:avLst/>
            <a:gdLst>
              <a:gd name="T0" fmla="*/ 139572 w 346"/>
              <a:gd name="T1" fmla="*/ 0 h 479"/>
              <a:gd name="T2" fmla="*/ 139572 w 346"/>
              <a:gd name="T3" fmla="*/ 0 h 479"/>
              <a:gd name="T4" fmla="*/ 114520 w 346"/>
              <a:gd name="T5" fmla="*/ 0 h 479"/>
              <a:gd name="T6" fmla="*/ 114520 w 346"/>
              <a:gd name="T7" fmla="*/ 236978 h 479"/>
              <a:gd name="T8" fmla="*/ 57260 w 346"/>
              <a:gd name="T9" fmla="*/ 236978 h 479"/>
              <a:gd name="T10" fmla="*/ 7158 w 346"/>
              <a:gd name="T11" fmla="*/ 307060 h 479"/>
              <a:gd name="T12" fmla="*/ 88753 w 346"/>
              <a:gd name="T13" fmla="*/ 333070 h 479"/>
              <a:gd name="T14" fmla="*/ 139572 w 346"/>
              <a:gd name="T15" fmla="*/ 268768 h 479"/>
              <a:gd name="T16" fmla="*/ 139572 w 346"/>
              <a:gd name="T17" fmla="*/ 76584 h 479"/>
              <a:gd name="T18" fmla="*/ 183948 w 346"/>
              <a:gd name="T19" fmla="*/ 166174 h 479"/>
              <a:gd name="T20" fmla="*/ 196832 w 346"/>
              <a:gd name="T21" fmla="*/ 166174 h 479"/>
              <a:gd name="T22" fmla="*/ 139572 w 346"/>
              <a:gd name="T23" fmla="*/ 0 h 4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9" name="Freeform 28"/>
          <p:cNvSpPr>
            <a:spLocks/>
          </p:cNvSpPr>
          <p:nvPr/>
        </p:nvSpPr>
        <p:spPr bwMode="auto">
          <a:xfrm>
            <a:off x="1600200" y="5066706"/>
            <a:ext cx="358775" cy="301625"/>
          </a:xfrm>
          <a:custGeom>
            <a:avLst/>
            <a:gdLst>
              <a:gd name="T0" fmla="*/ 89334 w 498"/>
              <a:gd name="T1" fmla="*/ 58449 h 418"/>
              <a:gd name="T2" fmla="*/ 89334 w 498"/>
              <a:gd name="T3" fmla="*/ 58449 h 418"/>
              <a:gd name="T4" fmla="*/ 25936 w 498"/>
              <a:gd name="T5" fmla="*/ 186170 h 418"/>
              <a:gd name="T6" fmla="*/ 249269 w 498"/>
              <a:gd name="T7" fmla="*/ 83705 h 418"/>
              <a:gd name="T8" fmla="*/ 6484 w 498"/>
              <a:gd name="T9" fmla="*/ 275648 h 418"/>
              <a:gd name="T10" fmla="*/ 31699 w 498"/>
              <a:gd name="T11" fmla="*/ 288636 h 418"/>
              <a:gd name="T12" fmla="*/ 69882 w 498"/>
              <a:gd name="T13" fmla="*/ 224415 h 418"/>
              <a:gd name="T14" fmla="*/ 211086 w 498"/>
              <a:gd name="T15" fmla="*/ 224415 h 418"/>
              <a:gd name="T16" fmla="*/ 337882 w 498"/>
              <a:gd name="T17" fmla="*/ 51955 h 418"/>
              <a:gd name="T18" fmla="*/ 89334 w 498"/>
              <a:gd name="T19" fmla="*/ 58449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0" name="Freeform 101"/>
          <p:cNvSpPr>
            <a:spLocks/>
          </p:cNvSpPr>
          <p:nvPr/>
        </p:nvSpPr>
        <p:spPr bwMode="auto">
          <a:xfrm>
            <a:off x="7189788" y="3680442"/>
            <a:ext cx="358775" cy="276225"/>
          </a:xfrm>
          <a:custGeom>
            <a:avLst/>
            <a:gdLst>
              <a:gd name="T0" fmla="*/ 57751 w 497"/>
              <a:gd name="T1" fmla="*/ 179329 h 382"/>
              <a:gd name="T2" fmla="*/ 57751 w 497"/>
              <a:gd name="T3" fmla="*/ 179329 h 382"/>
              <a:gd name="T4" fmla="*/ 114779 w 497"/>
              <a:gd name="T5" fmla="*/ 237177 h 382"/>
              <a:gd name="T6" fmla="*/ 179027 w 497"/>
              <a:gd name="T7" fmla="*/ 275502 h 382"/>
              <a:gd name="T8" fmla="*/ 243274 w 497"/>
              <a:gd name="T9" fmla="*/ 243685 h 382"/>
              <a:gd name="T10" fmla="*/ 281534 w 497"/>
              <a:gd name="T11" fmla="*/ 186560 h 382"/>
              <a:gd name="T12" fmla="*/ 179027 w 497"/>
              <a:gd name="T13" fmla="*/ 237177 h 382"/>
              <a:gd name="T14" fmla="*/ 57751 w 497"/>
              <a:gd name="T15" fmla="*/ 179329 h 382"/>
              <a:gd name="T16" fmla="*/ 351556 w 497"/>
              <a:gd name="T17" fmla="*/ 89665 h 382"/>
              <a:gd name="T18" fmla="*/ 351556 w 497"/>
              <a:gd name="T19" fmla="*/ 89665 h 382"/>
              <a:gd name="T20" fmla="*/ 197795 w 497"/>
              <a:gd name="T21" fmla="*/ 6508 h 382"/>
              <a:gd name="T22" fmla="*/ 159536 w 497"/>
              <a:gd name="T23" fmla="*/ 6508 h 382"/>
              <a:gd name="T24" fmla="*/ 6497 w 497"/>
              <a:gd name="T25" fmla="*/ 89665 h 382"/>
              <a:gd name="T26" fmla="*/ 6497 w 497"/>
              <a:gd name="T27" fmla="*/ 115696 h 382"/>
              <a:gd name="T28" fmla="*/ 159536 w 497"/>
              <a:gd name="T29" fmla="*/ 198853 h 382"/>
              <a:gd name="T30" fmla="*/ 197795 w 497"/>
              <a:gd name="T31" fmla="*/ 198853 h 382"/>
              <a:gd name="T32" fmla="*/ 294528 w 497"/>
              <a:gd name="T33" fmla="*/ 141005 h 382"/>
              <a:gd name="T34" fmla="*/ 192020 w 497"/>
              <a:gd name="T35" fmla="*/ 115696 h 382"/>
              <a:gd name="T36" fmla="*/ 179027 w 497"/>
              <a:gd name="T37" fmla="*/ 121481 h 382"/>
              <a:gd name="T38" fmla="*/ 146542 w 497"/>
              <a:gd name="T39" fmla="*/ 96173 h 382"/>
              <a:gd name="T40" fmla="*/ 179027 w 497"/>
              <a:gd name="T41" fmla="*/ 77372 h 382"/>
              <a:gd name="T42" fmla="*/ 211511 w 497"/>
              <a:gd name="T43" fmla="*/ 89665 h 382"/>
              <a:gd name="T44" fmla="*/ 319793 w 497"/>
              <a:gd name="T45" fmla="*/ 127989 h 382"/>
              <a:gd name="T46" fmla="*/ 351556 w 497"/>
              <a:gd name="T47" fmla="*/ 115696 h 382"/>
              <a:gd name="T48" fmla="*/ 351556 w 497"/>
              <a:gd name="T49" fmla="*/ 89665 h 382"/>
              <a:gd name="T50" fmla="*/ 306800 w 497"/>
              <a:gd name="T51" fmla="*/ 250193 h 382"/>
              <a:gd name="T52" fmla="*/ 306800 w 497"/>
              <a:gd name="T53" fmla="*/ 250193 h 382"/>
              <a:gd name="T54" fmla="*/ 332787 w 497"/>
              <a:gd name="T55" fmla="*/ 243685 h 382"/>
              <a:gd name="T56" fmla="*/ 319793 w 497"/>
              <a:gd name="T57" fmla="*/ 127989 h 382"/>
              <a:gd name="T58" fmla="*/ 294528 w 497"/>
              <a:gd name="T59" fmla="*/ 141005 h 382"/>
              <a:gd name="T60" fmla="*/ 306800 w 497"/>
              <a:gd name="T61" fmla="*/ 250193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1" name="Freeform 103"/>
          <p:cNvSpPr>
            <a:spLocks/>
          </p:cNvSpPr>
          <p:nvPr/>
        </p:nvSpPr>
        <p:spPr bwMode="auto">
          <a:xfrm>
            <a:off x="1593850" y="2250674"/>
            <a:ext cx="276225" cy="352425"/>
          </a:xfrm>
          <a:custGeom>
            <a:avLst/>
            <a:gdLst>
              <a:gd name="T0" fmla="*/ 83661 w 383"/>
              <a:gd name="T1" fmla="*/ 44775 h 488"/>
              <a:gd name="T2" fmla="*/ 83661 w 383"/>
              <a:gd name="T3" fmla="*/ 44775 h 488"/>
              <a:gd name="T4" fmla="*/ 83661 w 383"/>
              <a:gd name="T5" fmla="*/ 256375 h 488"/>
              <a:gd name="T6" fmla="*/ 45436 w 383"/>
              <a:gd name="T7" fmla="*/ 262874 h 488"/>
              <a:gd name="T8" fmla="*/ 12982 w 383"/>
              <a:gd name="T9" fmla="*/ 319927 h 488"/>
              <a:gd name="T10" fmla="*/ 70679 w 383"/>
              <a:gd name="T11" fmla="*/ 339426 h 488"/>
              <a:gd name="T12" fmla="*/ 115394 w 383"/>
              <a:gd name="T13" fmla="*/ 288151 h 488"/>
              <a:gd name="T14" fmla="*/ 115394 w 383"/>
              <a:gd name="T15" fmla="*/ 115549 h 488"/>
              <a:gd name="T16" fmla="*/ 243049 w 383"/>
              <a:gd name="T17" fmla="*/ 83051 h 488"/>
              <a:gd name="T18" fmla="*/ 243049 w 383"/>
              <a:gd name="T19" fmla="*/ 224599 h 488"/>
              <a:gd name="T20" fmla="*/ 204825 w 383"/>
              <a:gd name="T21" fmla="*/ 224599 h 488"/>
              <a:gd name="T22" fmla="*/ 172370 w 383"/>
              <a:gd name="T23" fmla="*/ 288151 h 488"/>
              <a:gd name="T24" fmla="*/ 230067 w 383"/>
              <a:gd name="T25" fmla="*/ 306928 h 488"/>
              <a:gd name="T26" fmla="*/ 275504 w 383"/>
              <a:gd name="T27" fmla="*/ 256375 h 488"/>
              <a:gd name="T28" fmla="*/ 275504 w 383"/>
              <a:gd name="T29" fmla="*/ 0 h 488"/>
              <a:gd name="T30" fmla="*/ 83661 w 383"/>
              <a:gd name="T31" fmla="*/ 44775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2" name="Freeform 114"/>
          <p:cNvSpPr>
            <a:spLocks/>
          </p:cNvSpPr>
          <p:nvPr/>
        </p:nvSpPr>
        <p:spPr bwMode="auto">
          <a:xfrm>
            <a:off x="7212013" y="5027018"/>
            <a:ext cx="333375" cy="352425"/>
          </a:xfrm>
          <a:custGeom>
            <a:avLst/>
            <a:gdLst>
              <a:gd name="T0" fmla="*/ 319665 w 462"/>
              <a:gd name="T1" fmla="*/ 217377 h 488"/>
              <a:gd name="T2" fmla="*/ 319665 w 462"/>
              <a:gd name="T3" fmla="*/ 217377 h 488"/>
              <a:gd name="T4" fmla="*/ 294409 w 462"/>
              <a:gd name="T5" fmla="*/ 192101 h 488"/>
              <a:gd name="T6" fmla="*/ 294409 w 462"/>
              <a:gd name="T7" fmla="*/ 159602 h 488"/>
              <a:gd name="T8" fmla="*/ 319665 w 462"/>
              <a:gd name="T9" fmla="*/ 134326 h 488"/>
              <a:gd name="T10" fmla="*/ 319665 w 462"/>
              <a:gd name="T11" fmla="*/ 115549 h 488"/>
              <a:gd name="T12" fmla="*/ 274926 w 462"/>
              <a:gd name="T13" fmla="*/ 109050 h 488"/>
              <a:gd name="T14" fmla="*/ 262659 w 462"/>
              <a:gd name="T15" fmla="*/ 89551 h 488"/>
              <a:gd name="T16" fmla="*/ 281420 w 462"/>
              <a:gd name="T17" fmla="*/ 25999 h 488"/>
              <a:gd name="T18" fmla="*/ 274926 w 462"/>
              <a:gd name="T19" fmla="*/ 19499 h 488"/>
              <a:gd name="T20" fmla="*/ 224415 w 462"/>
              <a:gd name="T21" fmla="*/ 51275 h 488"/>
              <a:gd name="T22" fmla="*/ 192665 w 462"/>
              <a:gd name="T23" fmla="*/ 38276 h 488"/>
              <a:gd name="T24" fmla="*/ 178955 w 462"/>
              <a:gd name="T25" fmla="*/ 12277 h 488"/>
              <a:gd name="T26" fmla="*/ 153699 w 462"/>
              <a:gd name="T27" fmla="*/ 12277 h 488"/>
              <a:gd name="T28" fmla="*/ 140710 w 462"/>
              <a:gd name="T29" fmla="*/ 38276 h 488"/>
              <a:gd name="T30" fmla="*/ 108960 w 462"/>
              <a:gd name="T31" fmla="*/ 51275 h 488"/>
              <a:gd name="T32" fmla="*/ 83705 w 462"/>
              <a:gd name="T33" fmla="*/ 38276 h 488"/>
              <a:gd name="T34" fmla="*/ 64222 w 462"/>
              <a:gd name="T35" fmla="*/ 51275 h 488"/>
              <a:gd name="T36" fmla="*/ 64222 w 462"/>
              <a:gd name="T37" fmla="*/ 76551 h 488"/>
              <a:gd name="T38" fmla="*/ 45460 w 462"/>
              <a:gd name="T39" fmla="*/ 102550 h 488"/>
              <a:gd name="T40" fmla="*/ 12989 w 462"/>
              <a:gd name="T41" fmla="*/ 115549 h 488"/>
              <a:gd name="T42" fmla="*/ 12989 w 462"/>
              <a:gd name="T43" fmla="*/ 134326 h 488"/>
              <a:gd name="T44" fmla="*/ 45460 w 462"/>
              <a:gd name="T45" fmla="*/ 159602 h 488"/>
              <a:gd name="T46" fmla="*/ 45460 w 462"/>
              <a:gd name="T47" fmla="*/ 192101 h 488"/>
              <a:gd name="T48" fmla="*/ 12989 w 462"/>
              <a:gd name="T49" fmla="*/ 217377 h 488"/>
              <a:gd name="T50" fmla="*/ 19483 w 462"/>
              <a:gd name="T51" fmla="*/ 230376 h 488"/>
              <a:gd name="T52" fmla="*/ 51233 w 462"/>
              <a:gd name="T53" fmla="*/ 236876 h 488"/>
              <a:gd name="T54" fmla="*/ 70716 w 462"/>
              <a:gd name="T55" fmla="*/ 262874 h 488"/>
              <a:gd name="T56" fmla="*/ 51233 w 462"/>
              <a:gd name="T57" fmla="*/ 319927 h 488"/>
              <a:gd name="T58" fmla="*/ 64222 w 462"/>
              <a:gd name="T59" fmla="*/ 332926 h 488"/>
              <a:gd name="T60" fmla="*/ 102466 w 462"/>
              <a:gd name="T61" fmla="*/ 306928 h 488"/>
              <a:gd name="T62" fmla="*/ 134216 w 462"/>
              <a:gd name="T63" fmla="*/ 313427 h 488"/>
              <a:gd name="T64" fmla="*/ 153699 w 462"/>
              <a:gd name="T65" fmla="*/ 339426 h 488"/>
              <a:gd name="T66" fmla="*/ 178955 w 462"/>
              <a:gd name="T67" fmla="*/ 339426 h 488"/>
              <a:gd name="T68" fmla="*/ 192665 w 462"/>
              <a:gd name="T69" fmla="*/ 306928 h 488"/>
              <a:gd name="T70" fmla="*/ 224415 w 462"/>
              <a:gd name="T71" fmla="*/ 294650 h 488"/>
              <a:gd name="T72" fmla="*/ 256165 w 462"/>
              <a:gd name="T73" fmla="*/ 313427 h 488"/>
              <a:gd name="T74" fmla="*/ 269153 w 462"/>
              <a:gd name="T75" fmla="*/ 301150 h 488"/>
              <a:gd name="T76" fmla="*/ 269153 w 462"/>
              <a:gd name="T77" fmla="*/ 268652 h 488"/>
              <a:gd name="T78" fmla="*/ 287915 w 462"/>
              <a:gd name="T79" fmla="*/ 243375 h 488"/>
              <a:gd name="T80" fmla="*/ 319665 w 462"/>
              <a:gd name="T81" fmla="*/ 236876 h 488"/>
              <a:gd name="T82" fmla="*/ 319665 w 462"/>
              <a:gd name="T83" fmla="*/ 217377 h 488"/>
              <a:gd name="T84" fmla="*/ 185449 w 462"/>
              <a:gd name="T85" fmla="*/ 249875 h 488"/>
              <a:gd name="T86" fmla="*/ 185449 w 462"/>
              <a:gd name="T87" fmla="*/ 249875 h 488"/>
              <a:gd name="T88" fmla="*/ 147205 w 462"/>
              <a:gd name="T89" fmla="*/ 249875 h 488"/>
              <a:gd name="T90" fmla="*/ 147205 w 462"/>
              <a:gd name="T91" fmla="*/ 210877 h 488"/>
              <a:gd name="T92" fmla="*/ 185449 w 462"/>
              <a:gd name="T93" fmla="*/ 210877 h 488"/>
              <a:gd name="T94" fmla="*/ 185449 w 462"/>
              <a:gd name="T95" fmla="*/ 249875 h 488"/>
              <a:gd name="T96" fmla="*/ 185449 w 462"/>
              <a:gd name="T97" fmla="*/ 192101 h 488"/>
              <a:gd name="T98" fmla="*/ 185449 w 462"/>
              <a:gd name="T99" fmla="*/ 192101 h 488"/>
              <a:gd name="T100" fmla="*/ 147205 w 462"/>
              <a:gd name="T101" fmla="*/ 192101 h 488"/>
              <a:gd name="T102" fmla="*/ 147205 w 462"/>
              <a:gd name="T103" fmla="*/ 96050 h 488"/>
              <a:gd name="T104" fmla="*/ 185449 w 462"/>
              <a:gd name="T105" fmla="*/ 96050 h 488"/>
              <a:gd name="T106" fmla="*/ 185449 w 462"/>
              <a:gd name="T107" fmla="*/ 192101 h 4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3" name="Freeform 154"/>
          <p:cNvSpPr>
            <a:spLocks/>
          </p:cNvSpPr>
          <p:nvPr/>
        </p:nvSpPr>
        <p:spPr bwMode="auto">
          <a:xfrm>
            <a:off x="7234238" y="2263374"/>
            <a:ext cx="257175" cy="349250"/>
          </a:xfrm>
          <a:custGeom>
            <a:avLst/>
            <a:gdLst>
              <a:gd name="T0" fmla="*/ 250655 w 355"/>
              <a:gd name="T1" fmla="*/ 94663 h 487"/>
              <a:gd name="T2" fmla="*/ 250655 w 355"/>
              <a:gd name="T3" fmla="*/ 94663 h 487"/>
              <a:gd name="T4" fmla="*/ 84035 w 355"/>
              <a:gd name="T5" fmla="*/ 12191 h 487"/>
              <a:gd name="T6" fmla="*/ 6520 w 355"/>
              <a:gd name="T7" fmla="*/ 38009 h 487"/>
              <a:gd name="T8" fmla="*/ 0 w 355"/>
              <a:gd name="T9" fmla="*/ 56655 h 487"/>
              <a:gd name="T10" fmla="*/ 6520 w 355"/>
              <a:gd name="T11" fmla="*/ 247415 h 487"/>
              <a:gd name="T12" fmla="*/ 13040 w 355"/>
              <a:gd name="T13" fmla="*/ 260324 h 487"/>
              <a:gd name="T14" fmla="*/ 160825 w 355"/>
              <a:gd name="T15" fmla="*/ 348533 h 487"/>
              <a:gd name="T16" fmla="*/ 167345 w 355"/>
              <a:gd name="T17" fmla="*/ 348533 h 487"/>
              <a:gd name="T18" fmla="*/ 173865 w 355"/>
              <a:gd name="T19" fmla="*/ 348533 h 487"/>
              <a:gd name="T20" fmla="*/ 179660 w 355"/>
              <a:gd name="T21" fmla="*/ 342796 h 487"/>
              <a:gd name="T22" fmla="*/ 179660 w 355"/>
              <a:gd name="T23" fmla="*/ 145581 h 487"/>
              <a:gd name="T24" fmla="*/ 173865 w 355"/>
              <a:gd name="T25" fmla="*/ 132672 h 487"/>
              <a:gd name="T26" fmla="*/ 31875 w 355"/>
              <a:gd name="T27" fmla="*/ 50200 h 487"/>
              <a:gd name="T28" fmla="*/ 51435 w 355"/>
              <a:gd name="T29" fmla="*/ 38009 h 487"/>
              <a:gd name="T30" fmla="*/ 77515 w 355"/>
              <a:gd name="T31" fmla="*/ 31554 h 487"/>
              <a:gd name="T32" fmla="*/ 218055 w 355"/>
              <a:gd name="T33" fmla="*/ 107572 h 487"/>
              <a:gd name="T34" fmla="*/ 224575 w 355"/>
              <a:gd name="T35" fmla="*/ 114026 h 487"/>
              <a:gd name="T36" fmla="*/ 224575 w 355"/>
              <a:gd name="T37" fmla="*/ 304787 h 487"/>
              <a:gd name="T38" fmla="*/ 237615 w 355"/>
              <a:gd name="T39" fmla="*/ 316978 h 487"/>
              <a:gd name="T40" fmla="*/ 256451 w 355"/>
              <a:gd name="T41" fmla="*/ 304787 h 487"/>
              <a:gd name="T42" fmla="*/ 256451 w 355"/>
              <a:gd name="T43" fmla="*/ 101118 h 487"/>
              <a:gd name="T44" fmla="*/ 250655 w 355"/>
              <a:gd name="T45" fmla="*/ 9466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4" name="TextBox 13"/>
          <p:cNvSpPr txBox="1">
            <a:spLocks noChangeArrowheads="1"/>
          </p:cNvSpPr>
          <p:nvPr/>
        </p:nvSpPr>
        <p:spPr bwMode="auto">
          <a:xfrm>
            <a:off x="2454274" y="2083986"/>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5" name="TextBox 13"/>
          <p:cNvSpPr txBox="1">
            <a:spLocks noChangeArrowheads="1"/>
          </p:cNvSpPr>
          <p:nvPr/>
        </p:nvSpPr>
        <p:spPr bwMode="auto">
          <a:xfrm>
            <a:off x="2459038" y="2406249"/>
            <a:ext cx="2795350"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16" name="TextBox 13"/>
          <p:cNvSpPr txBox="1">
            <a:spLocks noChangeArrowheads="1"/>
          </p:cNvSpPr>
          <p:nvPr/>
        </p:nvSpPr>
        <p:spPr bwMode="auto">
          <a:xfrm>
            <a:off x="2454274" y="3456605"/>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7" name="TextBox 13"/>
          <p:cNvSpPr txBox="1">
            <a:spLocks noChangeArrowheads="1"/>
          </p:cNvSpPr>
          <p:nvPr/>
        </p:nvSpPr>
        <p:spPr bwMode="auto">
          <a:xfrm>
            <a:off x="2459038" y="3778867"/>
            <a:ext cx="2795350"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18" name="TextBox 13"/>
          <p:cNvSpPr txBox="1">
            <a:spLocks noChangeArrowheads="1"/>
          </p:cNvSpPr>
          <p:nvPr/>
        </p:nvSpPr>
        <p:spPr bwMode="auto">
          <a:xfrm>
            <a:off x="2454274" y="4871443"/>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9" name="TextBox 13"/>
          <p:cNvSpPr txBox="1">
            <a:spLocks noChangeArrowheads="1"/>
          </p:cNvSpPr>
          <p:nvPr/>
        </p:nvSpPr>
        <p:spPr bwMode="auto">
          <a:xfrm>
            <a:off x="2459038" y="5193706"/>
            <a:ext cx="2795350"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20" name="TextBox 13"/>
          <p:cNvSpPr txBox="1">
            <a:spLocks noChangeArrowheads="1"/>
          </p:cNvSpPr>
          <p:nvPr/>
        </p:nvSpPr>
        <p:spPr bwMode="auto">
          <a:xfrm>
            <a:off x="8096249" y="2083986"/>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1" name="TextBox 13"/>
          <p:cNvSpPr txBox="1">
            <a:spLocks noChangeArrowheads="1"/>
          </p:cNvSpPr>
          <p:nvPr/>
        </p:nvSpPr>
        <p:spPr bwMode="auto">
          <a:xfrm>
            <a:off x="8101013" y="2406249"/>
            <a:ext cx="2793508"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22" name="TextBox 13"/>
          <p:cNvSpPr txBox="1">
            <a:spLocks noChangeArrowheads="1"/>
          </p:cNvSpPr>
          <p:nvPr/>
        </p:nvSpPr>
        <p:spPr bwMode="auto">
          <a:xfrm>
            <a:off x="8096249" y="3456605"/>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3" name="TextBox 13"/>
          <p:cNvSpPr txBox="1">
            <a:spLocks noChangeArrowheads="1"/>
          </p:cNvSpPr>
          <p:nvPr/>
        </p:nvSpPr>
        <p:spPr bwMode="auto">
          <a:xfrm>
            <a:off x="8101013" y="3778867"/>
            <a:ext cx="2793508"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24" name="TextBox 13"/>
          <p:cNvSpPr txBox="1">
            <a:spLocks noChangeArrowheads="1"/>
          </p:cNvSpPr>
          <p:nvPr/>
        </p:nvSpPr>
        <p:spPr bwMode="auto">
          <a:xfrm>
            <a:off x="8096249" y="4871443"/>
            <a:ext cx="1904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5" name="TextBox 13"/>
          <p:cNvSpPr txBox="1">
            <a:spLocks noChangeArrowheads="1"/>
          </p:cNvSpPr>
          <p:nvPr/>
        </p:nvSpPr>
        <p:spPr bwMode="auto">
          <a:xfrm>
            <a:off x="8101013" y="5193706"/>
            <a:ext cx="2793508" cy="492443"/>
          </a:xfrm>
          <a:prstGeom prst="rect">
            <a:avLst/>
          </a:prstGeom>
          <a:noFill/>
          <a:ln>
            <a:noFill/>
          </a:ln>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Tree>
    <p:extLst>
      <p:ext uri="{BB962C8B-B14F-4D97-AF65-F5344CB8AC3E}">
        <p14:creationId xmlns:p14="http://schemas.microsoft.com/office/powerpoint/2010/main" val="401962914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49"/>
          <p:cNvCxnSpPr>
            <a:cxnSpLocks noChangeShapeType="1"/>
          </p:cNvCxnSpPr>
          <p:nvPr/>
        </p:nvCxnSpPr>
        <p:spPr bwMode="auto">
          <a:xfrm>
            <a:off x="3308634" y="3531760"/>
            <a:ext cx="893763" cy="0"/>
          </a:xfrm>
          <a:prstGeom prst="line">
            <a:avLst/>
          </a:prstGeom>
          <a:noFill/>
          <a:ln w="6350">
            <a:solidFill>
              <a:srgbClr val="ADBACA"/>
            </a:solidFill>
            <a:round/>
            <a:headEnd/>
            <a:tailEnd/>
          </a:ln>
          <a:extLst>
            <a:ext uri="{909E8E84-426E-40DD-AFC4-6F175D3DCCD1}">
              <a14:hiddenFill xmlns:a14="http://schemas.microsoft.com/office/drawing/2010/main">
                <a:noFill/>
              </a14:hiddenFill>
            </a:ext>
          </a:extLst>
        </p:spPr>
      </p:cxnSp>
      <p:cxnSp>
        <p:nvCxnSpPr>
          <p:cNvPr id="3" name="Straight Connector 52"/>
          <p:cNvCxnSpPr>
            <a:cxnSpLocks noChangeShapeType="1"/>
          </p:cNvCxnSpPr>
          <p:nvPr/>
        </p:nvCxnSpPr>
        <p:spPr bwMode="auto">
          <a:xfrm>
            <a:off x="3308634" y="4976385"/>
            <a:ext cx="1204913" cy="0"/>
          </a:xfrm>
          <a:prstGeom prst="line">
            <a:avLst/>
          </a:prstGeom>
          <a:noFill/>
          <a:ln w="6350">
            <a:solidFill>
              <a:srgbClr val="ADBACA"/>
            </a:solidFill>
            <a:round/>
            <a:headEnd/>
            <a:tailEnd/>
          </a:ln>
          <a:extLst>
            <a:ext uri="{909E8E84-426E-40DD-AFC4-6F175D3DCCD1}">
              <a14:hiddenFill xmlns:a14="http://schemas.microsoft.com/office/drawing/2010/main">
                <a:noFill/>
              </a14:hiddenFill>
            </a:ext>
          </a:extLst>
        </p:spPr>
      </p:cxnSp>
      <p:cxnSp>
        <p:nvCxnSpPr>
          <p:cNvPr id="4" name="Straight Connector 38"/>
          <p:cNvCxnSpPr>
            <a:cxnSpLocks noChangeShapeType="1"/>
          </p:cNvCxnSpPr>
          <p:nvPr/>
        </p:nvCxnSpPr>
        <p:spPr bwMode="auto">
          <a:xfrm>
            <a:off x="6523322" y="2234772"/>
            <a:ext cx="2141537" cy="0"/>
          </a:xfrm>
          <a:prstGeom prst="line">
            <a:avLst/>
          </a:prstGeom>
          <a:noFill/>
          <a:ln w="6350">
            <a:solidFill>
              <a:srgbClr val="ADBACA"/>
            </a:solidFill>
            <a:round/>
            <a:headEnd/>
            <a:tailEnd/>
          </a:ln>
          <a:extLst>
            <a:ext uri="{909E8E84-426E-40DD-AFC4-6F175D3DCCD1}">
              <a14:hiddenFill xmlns:a14="http://schemas.microsoft.com/office/drawing/2010/main">
                <a:noFill/>
              </a14:hiddenFill>
            </a:ext>
          </a:extLst>
        </p:spPr>
      </p:cxnSp>
      <p:cxnSp>
        <p:nvCxnSpPr>
          <p:cNvPr id="5" name="Straight Connector 41"/>
          <p:cNvCxnSpPr>
            <a:cxnSpLocks noChangeShapeType="1"/>
          </p:cNvCxnSpPr>
          <p:nvPr/>
        </p:nvCxnSpPr>
        <p:spPr bwMode="auto">
          <a:xfrm>
            <a:off x="7771097" y="3531760"/>
            <a:ext cx="893762" cy="0"/>
          </a:xfrm>
          <a:prstGeom prst="line">
            <a:avLst/>
          </a:prstGeom>
          <a:noFill/>
          <a:ln w="6350">
            <a:solidFill>
              <a:srgbClr val="ADBACA"/>
            </a:solidFill>
            <a:round/>
            <a:headEnd/>
            <a:tailEnd/>
          </a:ln>
          <a:extLst>
            <a:ext uri="{909E8E84-426E-40DD-AFC4-6F175D3DCCD1}">
              <a14:hiddenFill xmlns:a14="http://schemas.microsoft.com/office/drawing/2010/main">
                <a:noFill/>
              </a14:hiddenFill>
            </a:ext>
          </a:extLst>
        </p:spPr>
      </p:cxnSp>
      <p:cxnSp>
        <p:nvCxnSpPr>
          <p:cNvPr id="6" name="Straight Connector 51"/>
          <p:cNvCxnSpPr>
            <a:cxnSpLocks noChangeShapeType="1"/>
          </p:cNvCxnSpPr>
          <p:nvPr/>
        </p:nvCxnSpPr>
        <p:spPr bwMode="auto">
          <a:xfrm>
            <a:off x="7410734" y="4976385"/>
            <a:ext cx="1254125" cy="0"/>
          </a:xfrm>
          <a:prstGeom prst="line">
            <a:avLst/>
          </a:prstGeom>
          <a:noFill/>
          <a:ln w="6350">
            <a:solidFill>
              <a:srgbClr val="ADBACA"/>
            </a:solidFill>
            <a:round/>
            <a:headEnd/>
            <a:tailEnd/>
          </a:ln>
          <a:extLst>
            <a:ext uri="{909E8E84-426E-40DD-AFC4-6F175D3DCCD1}">
              <a14:hiddenFill xmlns:a14="http://schemas.microsoft.com/office/drawing/2010/main">
                <a:noFill/>
              </a14:hiddenFill>
            </a:ext>
          </a:extLst>
        </p:spPr>
      </p:cxnSp>
      <p:sp>
        <p:nvSpPr>
          <p:cNvPr id="7" name="Oval 3"/>
          <p:cNvSpPr>
            <a:spLocks noChangeArrowheads="1"/>
          </p:cNvSpPr>
          <p:nvPr/>
        </p:nvSpPr>
        <p:spPr bwMode="auto">
          <a:xfrm>
            <a:off x="6262972" y="2722135"/>
            <a:ext cx="1595437" cy="1619250"/>
          </a:xfrm>
          <a:prstGeom prst="ellipse">
            <a:avLst/>
          </a:prstGeom>
          <a:solidFill>
            <a:srgbClr val="549DA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4"/>
          <p:cNvSpPr>
            <a:spLocks noChangeArrowheads="1"/>
          </p:cNvSpPr>
          <p:nvPr/>
        </p:nvSpPr>
        <p:spPr bwMode="auto">
          <a:xfrm>
            <a:off x="5108859" y="2022047"/>
            <a:ext cx="1595438" cy="1619250"/>
          </a:xfrm>
          <a:prstGeom prst="ellipse">
            <a:avLst/>
          </a:prstGeom>
          <a:solidFill>
            <a:schemeClr val="tx1">
              <a:lumMod val="50000"/>
              <a:lumOff val="5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5"/>
          <p:cNvSpPr>
            <a:spLocks noChangeArrowheads="1"/>
          </p:cNvSpPr>
          <p:nvPr/>
        </p:nvSpPr>
        <p:spPr bwMode="auto">
          <a:xfrm>
            <a:off x="4092859" y="2722135"/>
            <a:ext cx="1595438" cy="1619250"/>
          </a:xfrm>
          <a:prstGeom prst="ellipse">
            <a:avLst/>
          </a:prstGeom>
          <a:solidFill>
            <a:srgbClr val="FD6F9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6"/>
          <p:cNvSpPr>
            <a:spLocks noChangeArrowheads="1"/>
          </p:cNvSpPr>
          <p:nvPr/>
        </p:nvSpPr>
        <p:spPr bwMode="auto">
          <a:xfrm>
            <a:off x="5907372" y="4052460"/>
            <a:ext cx="1595437" cy="1619250"/>
          </a:xfrm>
          <a:prstGeom prst="ellipse">
            <a:avLst/>
          </a:prstGeom>
          <a:solidFill>
            <a:srgbClr val="FD6F9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7"/>
          <p:cNvSpPr>
            <a:spLocks noChangeArrowheads="1"/>
          </p:cNvSpPr>
          <p:nvPr/>
        </p:nvSpPr>
        <p:spPr bwMode="auto">
          <a:xfrm>
            <a:off x="4451634" y="4052460"/>
            <a:ext cx="1595438" cy="1619250"/>
          </a:xfrm>
          <a:prstGeom prst="ellipse">
            <a:avLst/>
          </a:prstGeom>
          <a:solidFill>
            <a:srgbClr val="549DA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57"/>
          <p:cNvSpPr>
            <a:spLocks noEditPoints="1"/>
          </p:cNvSpPr>
          <p:nvPr/>
        </p:nvSpPr>
        <p:spPr bwMode="auto">
          <a:xfrm>
            <a:off x="5648609" y="2588879"/>
            <a:ext cx="422275" cy="412750"/>
          </a:xfrm>
          <a:custGeom>
            <a:avLst/>
            <a:gdLst>
              <a:gd name="T0" fmla="*/ 363157 w 100"/>
              <a:gd name="T1" fmla="*/ 255309 h 97"/>
              <a:gd name="T2" fmla="*/ 422275 w 100"/>
              <a:gd name="T3" fmla="*/ 229778 h 97"/>
              <a:gd name="T4" fmla="*/ 422275 w 100"/>
              <a:gd name="T5" fmla="*/ 182972 h 97"/>
              <a:gd name="T6" fmla="*/ 363157 w 100"/>
              <a:gd name="T7" fmla="*/ 161696 h 97"/>
              <a:gd name="T8" fmla="*/ 350488 w 100"/>
              <a:gd name="T9" fmla="*/ 136165 h 97"/>
              <a:gd name="T10" fmla="*/ 375825 w 100"/>
              <a:gd name="T11" fmla="*/ 76593 h 97"/>
              <a:gd name="T12" fmla="*/ 342043 w 100"/>
              <a:gd name="T13" fmla="*/ 46807 h 97"/>
              <a:gd name="T14" fmla="*/ 282924 w 100"/>
              <a:gd name="T15" fmla="*/ 68082 h 97"/>
              <a:gd name="T16" fmla="*/ 257588 w 100"/>
              <a:gd name="T17" fmla="*/ 59572 h 97"/>
              <a:gd name="T18" fmla="*/ 232251 w 100"/>
              <a:gd name="T19" fmla="*/ 0 h 97"/>
              <a:gd name="T20" fmla="*/ 185801 w 100"/>
              <a:gd name="T21" fmla="*/ 0 h 97"/>
              <a:gd name="T22" fmla="*/ 164687 w 100"/>
              <a:gd name="T23" fmla="*/ 59572 h 97"/>
              <a:gd name="T24" fmla="*/ 139351 w 100"/>
              <a:gd name="T25" fmla="*/ 68082 h 97"/>
              <a:gd name="T26" fmla="*/ 80232 w 100"/>
              <a:gd name="T27" fmla="*/ 46807 h 97"/>
              <a:gd name="T28" fmla="*/ 46450 w 100"/>
              <a:gd name="T29" fmla="*/ 80848 h 97"/>
              <a:gd name="T30" fmla="*/ 71787 w 100"/>
              <a:gd name="T31" fmla="*/ 136165 h 97"/>
              <a:gd name="T32" fmla="*/ 59119 w 100"/>
              <a:gd name="T33" fmla="*/ 161696 h 97"/>
              <a:gd name="T34" fmla="*/ 0 w 100"/>
              <a:gd name="T35" fmla="*/ 187227 h 97"/>
              <a:gd name="T36" fmla="*/ 0 w 100"/>
              <a:gd name="T37" fmla="*/ 229778 h 97"/>
              <a:gd name="T38" fmla="*/ 59119 w 100"/>
              <a:gd name="T39" fmla="*/ 255309 h 97"/>
              <a:gd name="T40" fmla="*/ 71787 w 100"/>
              <a:gd name="T41" fmla="*/ 280840 h 97"/>
              <a:gd name="T42" fmla="*/ 46450 w 100"/>
              <a:gd name="T43" fmla="*/ 340412 h 97"/>
              <a:gd name="T44" fmla="*/ 80232 w 100"/>
              <a:gd name="T45" fmla="*/ 370198 h 97"/>
              <a:gd name="T46" fmla="*/ 139351 w 100"/>
              <a:gd name="T47" fmla="*/ 348923 h 97"/>
              <a:gd name="T48" fmla="*/ 164687 w 100"/>
              <a:gd name="T49" fmla="*/ 357433 h 97"/>
              <a:gd name="T50" fmla="*/ 190024 w 100"/>
              <a:gd name="T51" fmla="*/ 412750 h 97"/>
              <a:gd name="T52" fmla="*/ 236474 w 100"/>
              <a:gd name="T53" fmla="*/ 412750 h 97"/>
              <a:gd name="T54" fmla="*/ 257588 w 100"/>
              <a:gd name="T55" fmla="*/ 357433 h 97"/>
              <a:gd name="T56" fmla="*/ 282924 w 100"/>
              <a:gd name="T57" fmla="*/ 348923 h 97"/>
              <a:gd name="T58" fmla="*/ 342043 w 100"/>
              <a:gd name="T59" fmla="*/ 370198 h 97"/>
              <a:gd name="T60" fmla="*/ 375825 w 100"/>
              <a:gd name="T61" fmla="*/ 336157 h 97"/>
              <a:gd name="T62" fmla="*/ 350488 w 100"/>
              <a:gd name="T63" fmla="*/ 280840 h 97"/>
              <a:gd name="T64" fmla="*/ 363157 w 100"/>
              <a:gd name="T65" fmla="*/ 255309 h 97"/>
              <a:gd name="T66" fmla="*/ 211138 w 100"/>
              <a:gd name="T67" fmla="*/ 272330 h 97"/>
              <a:gd name="T68" fmla="*/ 143574 w 100"/>
              <a:gd name="T69" fmla="*/ 208503 h 97"/>
              <a:gd name="T70" fmla="*/ 211138 w 100"/>
              <a:gd name="T71" fmla="*/ 140420 h 97"/>
              <a:gd name="T72" fmla="*/ 278702 w 100"/>
              <a:gd name="T73" fmla="*/ 208503 h 97"/>
              <a:gd name="T74" fmla="*/ 211138 w 100"/>
              <a:gd name="T75" fmla="*/ 272330 h 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58"/>
          <p:cNvSpPr>
            <a:spLocks noEditPoints="1"/>
          </p:cNvSpPr>
          <p:nvPr/>
        </p:nvSpPr>
        <p:spPr bwMode="auto">
          <a:xfrm>
            <a:off x="6042309" y="2798429"/>
            <a:ext cx="196850" cy="196850"/>
          </a:xfrm>
          <a:custGeom>
            <a:avLst/>
            <a:gdLst>
              <a:gd name="T0" fmla="*/ 171720 w 47"/>
              <a:gd name="T1" fmla="*/ 92143 h 47"/>
              <a:gd name="T2" fmla="*/ 171720 w 47"/>
              <a:gd name="T3" fmla="*/ 79578 h 47"/>
              <a:gd name="T4" fmla="*/ 188473 w 47"/>
              <a:gd name="T5" fmla="*/ 54448 h 47"/>
              <a:gd name="T6" fmla="*/ 175909 w 47"/>
              <a:gd name="T7" fmla="*/ 37695 h 47"/>
              <a:gd name="T8" fmla="*/ 146590 w 47"/>
              <a:gd name="T9" fmla="*/ 41883 h 47"/>
              <a:gd name="T10" fmla="*/ 138214 w 47"/>
              <a:gd name="T11" fmla="*/ 33506 h 47"/>
              <a:gd name="T12" fmla="*/ 134026 w 47"/>
              <a:gd name="T13" fmla="*/ 4188 h 47"/>
              <a:gd name="T14" fmla="*/ 113084 w 47"/>
              <a:gd name="T15" fmla="*/ 0 h 47"/>
              <a:gd name="T16" fmla="*/ 96331 w 47"/>
              <a:gd name="T17" fmla="*/ 25130 h 47"/>
              <a:gd name="T18" fmla="*/ 83766 w 47"/>
              <a:gd name="T19" fmla="*/ 25130 h 47"/>
              <a:gd name="T20" fmla="*/ 58636 w 47"/>
              <a:gd name="T21" fmla="*/ 8377 h 47"/>
              <a:gd name="T22" fmla="*/ 37695 w 47"/>
              <a:gd name="T23" fmla="*/ 20941 h 47"/>
              <a:gd name="T24" fmla="*/ 41883 w 47"/>
              <a:gd name="T25" fmla="*/ 50260 h 47"/>
              <a:gd name="T26" fmla="*/ 37695 w 47"/>
              <a:gd name="T27" fmla="*/ 58636 h 47"/>
              <a:gd name="T28" fmla="*/ 8377 w 47"/>
              <a:gd name="T29" fmla="*/ 67013 h 47"/>
              <a:gd name="T30" fmla="*/ 4188 w 47"/>
              <a:gd name="T31" fmla="*/ 87954 h 47"/>
              <a:gd name="T32" fmla="*/ 25130 w 47"/>
              <a:gd name="T33" fmla="*/ 104707 h 47"/>
              <a:gd name="T34" fmla="*/ 29318 w 47"/>
              <a:gd name="T35" fmla="*/ 117272 h 47"/>
              <a:gd name="T36" fmla="*/ 12565 w 47"/>
              <a:gd name="T37" fmla="*/ 142402 h 47"/>
              <a:gd name="T38" fmla="*/ 20941 w 47"/>
              <a:gd name="T39" fmla="*/ 159155 h 47"/>
              <a:gd name="T40" fmla="*/ 50260 w 47"/>
              <a:gd name="T41" fmla="*/ 154967 h 47"/>
              <a:gd name="T42" fmla="*/ 58636 w 47"/>
              <a:gd name="T43" fmla="*/ 163344 h 47"/>
              <a:gd name="T44" fmla="*/ 67013 w 47"/>
              <a:gd name="T45" fmla="*/ 192662 h 47"/>
              <a:gd name="T46" fmla="*/ 87954 w 47"/>
              <a:gd name="T47" fmla="*/ 196850 h 47"/>
              <a:gd name="T48" fmla="*/ 104707 w 47"/>
              <a:gd name="T49" fmla="*/ 171720 h 47"/>
              <a:gd name="T50" fmla="*/ 117272 w 47"/>
              <a:gd name="T51" fmla="*/ 171720 h 47"/>
              <a:gd name="T52" fmla="*/ 138214 w 47"/>
              <a:gd name="T53" fmla="*/ 188473 h 47"/>
              <a:gd name="T54" fmla="*/ 159155 w 47"/>
              <a:gd name="T55" fmla="*/ 175909 h 47"/>
              <a:gd name="T56" fmla="*/ 154967 w 47"/>
              <a:gd name="T57" fmla="*/ 146590 h 47"/>
              <a:gd name="T58" fmla="*/ 163344 w 47"/>
              <a:gd name="T59" fmla="*/ 138214 h 47"/>
              <a:gd name="T60" fmla="*/ 192662 w 47"/>
              <a:gd name="T61" fmla="*/ 129837 h 47"/>
              <a:gd name="T62" fmla="*/ 196850 w 47"/>
              <a:gd name="T63" fmla="*/ 108896 h 47"/>
              <a:gd name="T64" fmla="*/ 171720 w 47"/>
              <a:gd name="T65" fmla="*/ 92143 h 47"/>
              <a:gd name="T66" fmla="*/ 129837 w 47"/>
              <a:gd name="T67" fmla="*/ 104707 h 47"/>
              <a:gd name="T68" fmla="*/ 92143 w 47"/>
              <a:gd name="T69" fmla="*/ 129837 h 47"/>
              <a:gd name="T70" fmla="*/ 67013 w 47"/>
              <a:gd name="T71" fmla="*/ 92143 h 47"/>
              <a:gd name="T72" fmla="*/ 104707 w 47"/>
              <a:gd name="T73" fmla="*/ 67013 h 47"/>
              <a:gd name="T74" fmla="*/ 129837 w 47"/>
              <a:gd name="T75" fmla="*/ 104707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68"/>
          <p:cNvSpPr>
            <a:spLocks noEditPoints="1"/>
          </p:cNvSpPr>
          <p:nvPr/>
        </p:nvSpPr>
        <p:spPr bwMode="auto">
          <a:xfrm>
            <a:off x="4948936" y="4556362"/>
            <a:ext cx="252413" cy="457200"/>
          </a:xfrm>
          <a:custGeom>
            <a:avLst/>
            <a:gdLst>
              <a:gd name="T0" fmla="*/ 252413 w 50"/>
              <a:gd name="T1" fmla="*/ 421640 h 90"/>
              <a:gd name="T2" fmla="*/ 252413 w 50"/>
              <a:gd name="T3" fmla="*/ 35560 h 90"/>
              <a:gd name="T4" fmla="*/ 222123 w 50"/>
              <a:gd name="T5" fmla="*/ 0 h 90"/>
              <a:gd name="T6" fmla="*/ 30290 w 50"/>
              <a:gd name="T7" fmla="*/ 0 h 90"/>
              <a:gd name="T8" fmla="*/ 0 w 50"/>
              <a:gd name="T9" fmla="*/ 35560 h 90"/>
              <a:gd name="T10" fmla="*/ 0 w 50"/>
              <a:gd name="T11" fmla="*/ 421640 h 90"/>
              <a:gd name="T12" fmla="*/ 30290 w 50"/>
              <a:gd name="T13" fmla="*/ 457200 h 90"/>
              <a:gd name="T14" fmla="*/ 222123 w 50"/>
              <a:gd name="T15" fmla="*/ 457200 h 90"/>
              <a:gd name="T16" fmla="*/ 252413 w 50"/>
              <a:gd name="T17" fmla="*/ 421640 h 90"/>
              <a:gd name="T18" fmla="*/ 196882 w 50"/>
              <a:gd name="T19" fmla="*/ 25400 h 90"/>
              <a:gd name="T20" fmla="*/ 206979 w 50"/>
              <a:gd name="T21" fmla="*/ 30480 h 90"/>
              <a:gd name="T22" fmla="*/ 196882 w 50"/>
              <a:gd name="T23" fmla="*/ 40640 h 90"/>
              <a:gd name="T24" fmla="*/ 191834 w 50"/>
              <a:gd name="T25" fmla="*/ 30480 h 90"/>
              <a:gd name="T26" fmla="*/ 196882 w 50"/>
              <a:gd name="T27" fmla="*/ 25400 h 90"/>
              <a:gd name="T28" fmla="*/ 80772 w 50"/>
              <a:gd name="T29" fmla="*/ 25400 h 90"/>
              <a:gd name="T30" fmla="*/ 171641 w 50"/>
              <a:gd name="T31" fmla="*/ 25400 h 90"/>
              <a:gd name="T32" fmla="*/ 171641 w 50"/>
              <a:gd name="T33" fmla="*/ 35560 h 90"/>
              <a:gd name="T34" fmla="*/ 80772 w 50"/>
              <a:gd name="T35" fmla="*/ 35560 h 90"/>
              <a:gd name="T36" fmla="*/ 80772 w 50"/>
              <a:gd name="T37" fmla="*/ 25400 h 90"/>
              <a:gd name="T38" fmla="*/ 25241 w 50"/>
              <a:gd name="T39" fmla="*/ 350520 h 90"/>
              <a:gd name="T40" fmla="*/ 25241 w 50"/>
              <a:gd name="T41" fmla="*/ 55880 h 90"/>
              <a:gd name="T42" fmla="*/ 227172 w 50"/>
              <a:gd name="T43" fmla="*/ 55880 h 90"/>
              <a:gd name="T44" fmla="*/ 227172 w 50"/>
              <a:gd name="T45" fmla="*/ 350520 h 90"/>
              <a:gd name="T46" fmla="*/ 25241 w 50"/>
              <a:gd name="T47" fmla="*/ 350520 h 90"/>
              <a:gd name="T48" fmla="*/ 126207 w 50"/>
              <a:gd name="T49" fmla="*/ 421640 h 90"/>
              <a:gd name="T50" fmla="*/ 106013 w 50"/>
              <a:gd name="T51" fmla="*/ 401320 h 90"/>
              <a:gd name="T52" fmla="*/ 126207 w 50"/>
              <a:gd name="T53" fmla="*/ 381000 h 90"/>
              <a:gd name="T54" fmla="*/ 146400 w 50"/>
              <a:gd name="T55" fmla="*/ 401320 h 90"/>
              <a:gd name="T56" fmla="*/ 126207 w 50"/>
              <a:gd name="T57" fmla="*/ 42164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69"/>
          <p:cNvSpPr>
            <a:spLocks noEditPoints="1"/>
          </p:cNvSpPr>
          <p:nvPr/>
        </p:nvSpPr>
        <p:spPr bwMode="auto">
          <a:xfrm>
            <a:off x="5242624" y="4727812"/>
            <a:ext cx="260350" cy="457200"/>
          </a:xfrm>
          <a:custGeom>
            <a:avLst/>
            <a:gdLst>
              <a:gd name="T0" fmla="*/ 224616 w 51"/>
              <a:gd name="T1" fmla="*/ 0 h 90"/>
              <a:gd name="T2" fmla="*/ 35734 w 51"/>
              <a:gd name="T3" fmla="*/ 0 h 90"/>
              <a:gd name="T4" fmla="*/ 0 w 51"/>
              <a:gd name="T5" fmla="*/ 35560 h 90"/>
              <a:gd name="T6" fmla="*/ 0 w 51"/>
              <a:gd name="T7" fmla="*/ 421640 h 90"/>
              <a:gd name="T8" fmla="*/ 35734 w 51"/>
              <a:gd name="T9" fmla="*/ 457200 h 90"/>
              <a:gd name="T10" fmla="*/ 224616 w 51"/>
              <a:gd name="T11" fmla="*/ 457200 h 90"/>
              <a:gd name="T12" fmla="*/ 260350 w 51"/>
              <a:gd name="T13" fmla="*/ 421640 h 90"/>
              <a:gd name="T14" fmla="*/ 260350 w 51"/>
              <a:gd name="T15" fmla="*/ 35560 h 90"/>
              <a:gd name="T16" fmla="*/ 224616 w 51"/>
              <a:gd name="T17" fmla="*/ 0 h 90"/>
              <a:gd name="T18" fmla="*/ 204196 w 51"/>
              <a:gd name="T19" fmla="*/ 25400 h 90"/>
              <a:gd name="T20" fmla="*/ 214406 w 51"/>
              <a:gd name="T21" fmla="*/ 30480 h 90"/>
              <a:gd name="T22" fmla="*/ 204196 w 51"/>
              <a:gd name="T23" fmla="*/ 40640 h 90"/>
              <a:gd name="T24" fmla="*/ 193986 w 51"/>
              <a:gd name="T25" fmla="*/ 30480 h 90"/>
              <a:gd name="T26" fmla="*/ 204196 w 51"/>
              <a:gd name="T27" fmla="*/ 25400 h 90"/>
              <a:gd name="T28" fmla="*/ 86783 w 51"/>
              <a:gd name="T29" fmla="*/ 25400 h 90"/>
              <a:gd name="T30" fmla="*/ 173567 w 51"/>
              <a:gd name="T31" fmla="*/ 25400 h 90"/>
              <a:gd name="T32" fmla="*/ 173567 w 51"/>
              <a:gd name="T33" fmla="*/ 35560 h 90"/>
              <a:gd name="T34" fmla="*/ 86783 w 51"/>
              <a:gd name="T35" fmla="*/ 35560 h 90"/>
              <a:gd name="T36" fmla="*/ 86783 w 51"/>
              <a:gd name="T37" fmla="*/ 25400 h 90"/>
              <a:gd name="T38" fmla="*/ 132727 w 51"/>
              <a:gd name="T39" fmla="*/ 421640 h 90"/>
              <a:gd name="T40" fmla="*/ 107203 w 51"/>
              <a:gd name="T41" fmla="*/ 401320 h 90"/>
              <a:gd name="T42" fmla="*/ 132727 w 51"/>
              <a:gd name="T43" fmla="*/ 381000 h 90"/>
              <a:gd name="T44" fmla="*/ 153147 w 51"/>
              <a:gd name="T45" fmla="*/ 401320 h 90"/>
              <a:gd name="T46" fmla="*/ 132727 w 51"/>
              <a:gd name="T47" fmla="*/ 421640 h 90"/>
              <a:gd name="T48" fmla="*/ 234825 w 51"/>
              <a:gd name="T49" fmla="*/ 350520 h 90"/>
              <a:gd name="T50" fmla="*/ 25525 w 51"/>
              <a:gd name="T51" fmla="*/ 350520 h 90"/>
              <a:gd name="T52" fmla="*/ 25525 w 51"/>
              <a:gd name="T53" fmla="*/ 55880 h 90"/>
              <a:gd name="T54" fmla="*/ 234825 w 51"/>
              <a:gd name="T55" fmla="*/ 55880 h 90"/>
              <a:gd name="T56" fmla="*/ 234825 w 51"/>
              <a:gd name="T57" fmla="*/ 35052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70"/>
          <p:cNvSpPr>
            <a:spLocks/>
          </p:cNvSpPr>
          <p:nvPr/>
        </p:nvSpPr>
        <p:spPr bwMode="auto">
          <a:xfrm>
            <a:off x="5223574" y="4583349"/>
            <a:ext cx="152400" cy="125413"/>
          </a:xfrm>
          <a:custGeom>
            <a:avLst/>
            <a:gdLst>
              <a:gd name="T0" fmla="*/ 121920 w 40"/>
              <a:gd name="T1" fmla="*/ 125413 h 33"/>
              <a:gd name="T2" fmla="*/ 152400 w 40"/>
              <a:gd name="T3" fmla="*/ 125413 h 33"/>
              <a:gd name="T4" fmla="*/ 152400 w 40"/>
              <a:gd name="T5" fmla="*/ 30403 h 33"/>
              <a:gd name="T6" fmla="*/ 152400 w 40"/>
              <a:gd name="T7" fmla="*/ 0 h 33"/>
              <a:gd name="T8" fmla="*/ 121920 w 40"/>
              <a:gd name="T9" fmla="*/ 0 h 33"/>
              <a:gd name="T10" fmla="*/ 0 w 40"/>
              <a:gd name="T11" fmla="*/ 0 h 33"/>
              <a:gd name="T12" fmla="*/ 0 w 40"/>
              <a:gd name="T13" fmla="*/ 30403 h 33"/>
              <a:gd name="T14" fmla="*/ 121920 w 40"/>
              <a:gd name="T15" fmla="*/ 30403 h 33"/>
              <a:gd name="T16" fmla="*/ 121920 w 40"/>
              <a:gd name="T17" fmla="*/ 12541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71"/>
          <p:cNvSpPr>
            <a:spLocks/>
          </p:cNvSpPr>
          <p:nvPr/>
        </p:nvSpPr>
        <p:spPr bwMode="auto">
          <a:xfrm>
            <a:off x="5087049" y="5040549"/>
            <a:ext cx="125412" cy="125413"/>
          </a:xfrm>
          <a:custGeom>
            <a:avLst/>
            <a:gdLst>
              <a:gd name="T0" fmla="*/ 30403 w 33"/>
              <a:gd name="T1" fmla="*/ 0 h 33"/>
              <a:gd name="T2" fmla="*/ 0 w 33"/>
              <a:gd name="T3" fmla="*/ 0 h 33"/>
              <a:gd name="T4" fmla="*/ 0 w 33"/>
              <a:gd name="T5" fmla="*/ 95010 h 33"/>
              <a:gd name="T6" fmla="*/ 0 w 33"/>
              <a:gd name="T7" fmla="*/ 125413 h 33"/>
              <a:gd name="T8" fmla="*/ 30403 w 33"/>
              <a:gd name="T9" fmla="*/ 125413 h 33"/>
              <a:gd name="T10" fmla="*/ 125412 w 33"/>
              <a:gd name="T11" fmla="*/ 125413 h 33"/>
              <a:gd name="T12" fmla="*/ 125412 w 33"/>
              <a:gd name="T13" fmla="*/ 95010 h 33"/>
              <a:gd name="T14" fmla="*/ 30403 w 33"/>
              <a:gd name="T15" fmla="*/ 95010 h 33"/>
              <a:gd name="T16" fmla="*/ 30403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21"/>
          <p:cNvSpPr>
            <a:spLocks noEditPoints="1"/>
          </p:cNvSpPr>
          <p:nvPr/>
        </p:nvSpPr>
        <p:spPr bwMode="auto">
          <a:xfrm>
            <a:off x="6591584" y="4677935"/>
            <a:ext cx="315913" cy="431800"/>
          </a:xfrm>
          <a:custGeom>
            <a:avLst/>
            <a:gdLst>
              <a:gd name="T0" fmla="*/ 157957 w 84"/>
              <a:gd name="T1" fmla="*/ 18774 h 115"/>
              <a:gd name="T2" fmla="*/ 297109 w 84"/>
              <a:gd name="T3" fmla="*/ 157701 h 115"/>
              <a:gd name="T4" fmla="*/ 210609 w 84"/>
              <a:gd name="T5" fmla="*/ 416781 h 115"/>
              <a:gd name="T6" fmla="*/ 116587 w 84"/>
              <a:gd name="T7" fmla="*/ 416781 h 115"/>
              <a:gd name="T8" fmla="*/ 15043 w 84"/>
              <a:gd name="T9" fmla="*/ 157701 h 115"/>
              <a:gd name="T10" fmla="*/ 157957 w 84"/>
              <a:gd name="T11" fmla="*/ 18774 h 115"/>
              <a:gd name="T12" fmla="*/ 157957 w 84"/>
              <a:gd name="T13" fmla="*/ 0 h 115"/>
              <a:gd name="T14" fmla="*/ 0 w 84"/>
              <a:gd name="T15" fmla="*/ 157701 h 115"/>
              <a:gd name="T16" fmla="*/ 109065 w 84"/>
              <a:gd name="T17" fmla="*/ 431800 h 115"/>
              <a:gd name="T18" fmla="*/ 218130 w 84"/>
              <a:gd name="T19" fmla="*/ 431800 h 115"/>
              <a:gd name="T20" fmla="*/ 315913 w 84"/>
              <a:gd name="T21" fmla="*/ 157701 h 115"/>
              <a:gd name="T22" fmla="*/ 157957 w 84"/>
              <a:gd name="T23" fmla="*/ 0 h 1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22"/>
          <p:cNvSpPr>
            <a:spLocks/>
          </p:cNvSpPr>
          <p:nvPr/>
        </p:nvSpPr>
        <p:spPr bwMode="auto">
          <a:xfrm>
            <a:off x="6699534" y="5216097"/>
            <a:ext cx="109538" cy="12700"/>
          </a:xfrm>
          <a:custGeom>
            <a:avLst/>
            <a:gdLst>
              <a:gd name="T0" fmla="*/ 3777 w 29"/>
              <a:gd name="T1" fmla="*/ 12700 h 3"/>
              <a:gd name="T2" fmla="*/ 101984 w 29"/>
              <a:gd name="T3" fmla="*/ 12700 h 3"/>
              <a:gd name="T4" fmla="*/ 109538 w 29"/>
              <a:gd name="T5" fmla="*/ 0 h 3"/>
              <a:gd name="T6" fmla="*/ 0 w 29"/>
              <a:gd name="T7" fmla="*/ 0 h 3"/>
              <a:gd name="T8" fmla="*/ 3777 w 29"/>
              <a:gd name="T9" fmla="*/ 1270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123"/>
          <p:cNvSpPr>
            <a:spLocks/>
          </p:cNvSpPr>
          <p:nvPr/>
        </p:nvSpPr>
        <p:spPr bwMode="auto">
          <a:xfrm>
            <a:off x="6716997" y="5239910"/>
            <a:ext cx="77787" cy="14287"/>
          </a:xfrm>
          <a:custGeom>
            <a:avLst/>
            <a:gdLst>
              <a:gd name="T0" fmla="*/ 37041 w 21"/>
              <a:gd name="T1" fmla="*/ 14287 h 4"/>
              <a:gd name="T2" fmla="*/ 77787 w 21"/>
              <a:gd name="T3" fmla="*/ 0 h 4"/>
              <a:gd name="T4" fmla="*/ 0 w 21"/>
              <a:gd name="T5" fmla="*/ 0 h 4"/>
              <a:gd name="T6" fmla="*/ 37041 w 21"/>
              <a:gd name="T7" fmla="*/ 14287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24"/>
          <p:cNvSpPr>
            <a:spLocks/>
          </p:cNvSpPr>
          <p:nvPr/>
        </p:nvSpPr>
        <p:spPr bwMode="auto">
          <a:xfrm>
            <a:off x="6696359" y="5127197"/>
            <a:ext cx="115888" cy="77788"/>
          </a:xfrm>
          <a:custGeom>
            <a:avLst/>
            <a:gdLst>
              <a:gd name="T0" fmla="*/ 115888 w 31"/>
              <a:gd name="T1" fmla="*/ 0 h 21"/>
              <a:gd name="T2" fmla="*/ 0 w 31"/>
              <a:gd name="T3" fmla="*/ 0 h 21"/>
              <a:gd name="T4" fmla="*/ 0 w 31"/>
              <a:gd name="T5" fmla="*/ 70380 h 21"/>
              <a:gd name="T6" fmla="*/ 0 w 31"/>
              <a:gd name="T7" fmla="*/ 77788 h 21"/>
              <a:gd name="T8" fmla="*/ 112150 w 31"/>
              <a:gd name="T9" fmla="*/ 77788 h 21"/>
              <a:gd name="T10" fmla="*/ 115888 w 31"/>
              <a:gd name="T11" fmla="*/ 70380 h 21"/>
              <a:gd name="T12" fmla="*/ 115888 w 31"/>
              <a:gd name="T13" fmla="*/ 0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25"/>
          <p:cNvSpPr>
            <a:spLocks noEditPoints="1"/>
          </p:cNvSpPr>
          <p:nvPr/>
        </p:nvSpPr>
        <p:spPr bwMode="auto">
          <a:xfrm>
            <a:off x="6693184" y="4874785"/>
            <a:ext cx="119063" cy="234950"/>
          </a:xfrm>
          <a:custGeom>
            <a:avLst/>
            <a:gdLst>
              <a:gd name="T0" fmla="*/ 119063 w 42"/>
              <a:gd name="T1" fmla="*/ 5661 h 83"/>
              <a:gd name="T2" fmla="*/ 119063 w 42"/>
              <a:gd name="T3" fmla="*/ 5661 h 83"/>
              <a:gd name="T4" fmla="*/ 119063 w 42"/>
              <a:gd name="T5" fmla="*/ 5661 h 83"/>
              <a:gd name="T6" fmla="*/ 104889 w 42"/>
              <a:gd name="T7" fmla="*/ 0 h 83"/>
              <a:gd name="T8" fmla="*/ 56697 w 42"/>
              <a:gd name="T9" fmla="*/ 16984 h 83"/>
              <a:gd name="T10" fmla="*/ 14174 w 42"/>
              <a:gd name="T11" fmla="*/ 0 h 83"/>
              <a:gd name="T12" fmla="*/ 0 w 42"/>
              <a:gd name="T13" fmla="*/ 2831 h 83"/>
              <a:gd name="T14" fmla="*/ 0 w 42"/>
              <a:gd name="T15" fmla="*/ 5661 h 83"/>
              <a:gd name="T16" fmla="*/ 0 w 42"/>
              <a:gd name="T17" fmla="*/ 5661 h 83"/>
              <a:gd name="T18" fmla="*/ 51027 w 42"/>
              <a:gd name="T19" fmla="*/ 234950 h 83"/>
              <a:gd name="T20" fmla="*/ 68036 w 42"/>
              <a:gd name="T21" fmla="*/ 234950 h 83"/>
              <a:gd name="T22" fmla="*/ 119063 w 42"/>
              <a:gd name="T23" fmla="*/ 5661 h 83"/>
              <a:gd name="T24" fmla="*/ 119063 w 42"/>
              <a:gd name="T25" fmla="*/ 5661 h 83"/>
              <a:gd name="T26" fmla="*/ 119063 w 42"/>
              <a:gd name="T27" fmla="*/ 5661 h 83"/>
              <a:gd name="T28" fmla="*/ 59532 w 42"/>
              <a:gd name="T29" fmla="*/ 206643 h 83"/>
              <a:gd name="T30" fmla="*/ 14174 w 42"/>
              <a:gd name="T31" fmla="*/ 11323 h 83"/>
              <a:gd name="T32" fmla="*/ 56697 w 42"/>
              <a:gd name="T33" fmla="*/ 25477 h 83"/>
              <a:gd name="T34" fmla="*/ 104889 w 42"/>
              <a:gd name="T35" fmla="*/ 11323 h 83"/>
              <a:gd name="T36" fmla="*/ 59532 w 42"/>
              <a:gd name="T37" fmla="*/ 206643 h 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2" h="83">
                <a:moveTo>
                  <a:pt x="42" y="2"/>
                </a:moveTo>
                <a:lnTo>
                  <a:pt x="42" y="2"/>
                </a:lnTo>
                <a:lnTo>
                  <a:pt x="37" y="0"/>
                </a:lnTo>
                <a:lnTo>
                  <a:pt x="20" y="6"/>
                </a:lnTo>
                <a:lnTo>
                  <a:pt x="5" y="0"/>
                </a:lnTo>
                <a:lnTo>
                  <a:pt x="0" y="1"/>
                </a:lnTo>
                <a:lnTo>
                  <a:pt x="0" y="2"/>
                </a:lnTo>
                <a:lnTo>
                  <a:pt x="18" y="83"/>
                </a:lnTo>
                <a:lnTo>
                  <a:pt x="24" y="83"/>
                </a:lnTo>
                <a:lnTo>
                  <a:pt x="42" y="2"/>
                </a:lnTo>
                <a:close/>
                <a:moveTo>
                  <a:pt x="21" y="73"/>
                </a:moveTo>
                <a:lnTo>
                  <a:pt x="5" y="4"/>
                </a:lnTo>
                <a:lnTo>
                  <a:pt x="20" y="9"/>
                </a:lnTo>
                <a:lnTo>
                  <a:pt x="37" y="4"/>
                </a:lnTo>
                <a:lnTo>
                  <a:pt x="21" y="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01"/>
          <p:cNvSpPr>
            <a:spLocks noEditPoints="1"/>
          </p:cNvSpPr>
          <p:nvPr/>
        </p:nvSpPr>
        <p:spPr bwMode="auto">
          <a:xfrm>
            <a:off x="6907497" y="3311097"/>
            <a:ext cx="407987" cy="441325"/>
          </a:xfrm>
          <a:custGeom>
            <a:avLst/>
            <a:gdLst>
              <a:gd name="T0" fmla="*/ 399053 w 137"/>
              <a:gd name="T1" fmla="*/ 211717 h 148"/>
              <a:gd name="T2" fmla="*/ 375229 w 137"/>
              <a:gd name="T3" fmla="*/ 113313 h 148"/>
              <a:gd name="T4" fmla="*/ 396075 w 137"/>
              <a:gd name="T5" fmla="*/ 107349 h 148"/>
              <a:gd name="T6" fmla="*/ 375229 w 137"/>
              <a:gd name="T7" fmla="*/ 35783 h 148"/>
              <a:gd name="T8" fmla="*/ 303757 w 137"/>
              <a:gd name="T9" fmla="*/ 14910 h 148"/>
              <a:gd name="T10" fmla="*/ 294823 w 137"/>
              <a:gd name="T11" fmla="*/ 35783 h 148"/>
              <a:gd name="T12" fmla="*/ 199526 w 137"/>
              <a:gd name="T13" fmla="*/ 11928 h 148"/>
              <a:gd name="T14" fmla="*/ 113164 w 137"/>
              <a:gd name="T15" fmla="*/ 32801 h 148"/>
              <a:gd name="T16" fmla="*/ 107208 w 137"/>
              <a:gd name="T17" fmla="*/ 14910 h 148"/>
              <a:gd name="T18" fmla="*/ 35736 w 137"/>
              <a:gd name="T19" fmla="*/ 35783 h 148"/>
              <a:gd name="T20" fmla="*/ 14890 w 137"/>
              <a:gd name="T21" fmla="*/ 107349 h 148"/>
              <a:gd name="T22" fmla="*/ 26802 w 137"/>
              <a:gd name="T23" fmla="*/ 113313 h 148"/>
              <a:gd name="T24" fmla="*/ 0 w 137"/>
              <a:gd name="T25" fmla="*/ 211717 h 148"/>
              <a:gd name="T26" fmla="*/ 80406 w 137"/>
              <a:gd name="T27" fmla="*/ 372741 h 148"/>
              <a:gd name="T28" fmla="*/ 38714 w 137"/>
              <a:gd name="T29" fmla="*/ 417470 h 148"/>
              <a:gd name="T30" fmla="*/ 62538 w 137"/>
              <a:gd name="T31" fmla="*/ 441325 h 148"/>
              <a:gd name="T32" fmla="*/ 110186 w 137"/>
              <a:gd name="T33" fmla="*/ 393614 h 148"/>
              <a:gd name="T34" fmla="*/ 199526 w 137"/>
              <a:gd name="T35" fmla="*/ 414488 h 148"/>
              <a:gd name="T36" fmla="*/ 288867 w 137"/>
              <a:gd name="T37" fmla="*/ 393614 h 148"/>
              <a:gd name="T38" fmla="*/ 336515 w 137"/>
              <a:gd name="T39" fmla="*/ 441325 h 148"/>
              <a:gd name="T40" fmla="*/ 360339 w 137"/>
              <a:gd name="T41" fmla="*/ 417470 h 148"/>
              <a:gd name="T42" fmla="*/ 318647 w 137"/>
              <a:gd name="T43" fmla="*/ 372741 h 148"/>
              <a:gd name="T44" fmla="*/ 399053 w 137"/>
              <a:gd name="T45" fmla="*/ 211717 h 148"/>
              <a:gd name="T46" fmla="*/ 32758 w 137"/>
              <a:gd name="T47" fmla="*/ 220663 h 148"/>
              <a:gd name="T48" fmla="*/ 59560 w 137"/>
              <a:gd name="T49" fmla="*/ 220663 h 148"/>
              <a:gd name="T50" fmla="*/ 68494 w 137"/>
              <a:gd name="T51" fmla="*/ 211717 h 148"/>
              <a:gd name="T52" fmla="*/ 59560 w 137"/>
              <a:gd name="T53" fmla="*/ 205753 h 148"/>
              <a:gd name="T54" fmla="*/ 32758 w 137"/>
              <a:gd name="T55" fmla="*/ 205753 h 148"/>
              <a:gd name="T56" fmla="*/ 190592 w 137"/>
              <a:gd name="T57" fmla="*/ 44729 h 148"/>
              <a:gd name="T58" fmla="*/ 190592 w 137"/>
              <a:gd name="T59" fmla="*/ 44729 h 148"/>
              <a:gd name="T60" fmla="*/ 190592 w 137"/>
              <a:gd name="T61" fmla="*/ 77530 h 148"/>
              <a:gd name="T62" fmla="*/ 199526 w 137"/>
              <a:gd name="T63" fmla="*/ 86476 h 148"/>
              <a:gd name="T64" fmla="*/ 208461 w 137"/>
              <a:gd name="T65" fmla="*/ 77530 h 148"/>
              <a:gd name="T66" fmla="*/ 208461 w 137"/>
              <a:gd name="T67" fmla="*/ 44729 h 148"/>
              <a:gd name="T68" fmla="*/ 208461 w 137"/>
              <a:gd name="T69" fmla="*/ 44729 h 148"/>
              <a:gd name="T70" fmla="*/ 366295 w 137"/>
              <a:gd name="T71" fmla="*/ 205753 h 148"/>
              <a:gd name="T72" fmla="*/ 339493 w 137"/>
              <a:gd name="T73" fmla="*/ 205753 h 148"/>
              <a:gd name="T74" fmla="*/ 330559 w 137"/>
              <a:gd name="T75" fmla="*/ 211717 h 148"/>
              <a:gd name="T76" fmla="*/ 339493 w 137"/>
              <a:gd name="T77" fmla="*/ 220663 h 148"/>
              <a:gd name="T78" fmla="*/ 366295 w 137"/>
              <a:gd name="T79" fmla="*/ 220663 h 148"/>
              <a:gd name="T80" fmla="*/ 208461 w 137"/>
              <a:gd name="T81" fmla="*/ 381686 h 148"/>
              <a:gd name="T82" fmla="*/ 208461 w 137"/>
              <a:gd name="T83" fmla="*/ 351867 h 148"/>
              <a:gd name="T84" fmla="*/ 199526 w 137"/>
              <a:gd name="T85" fmla="*/ 342921 h 148"/>
              <a:gd name="T86" fmla="*/ 190592 w 137"/>
              <a:gd name="T87" fmla="*/ 351867 h 148"/>
              <a:gd name="T88" fmla="*/ 190592 w 137"/>
              <a:gd name="T89" fmla="*/ 381686 h 148"/>
              <a:gd name="T90" fmla="*/ 32758 w 137"/>
              <a:gd name="T91" fmla="*/ 220663 h 1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2"/>
          <p:cNvSpPr>
            <a:spLocks/>
          </p:cNvSpPr>
          <p:nvPr/>
        </p:nvSpPr>
        <p:spPr bwMode="auto">
          <a:xfrm>
            <a:off x="7097997" y="3414285"/>
            <a:ext cx="127000" cy="115887"/>
          </a:xfrm>
          <a:custGeom>
            <a:avLst/>
            <a:gdLst>
              <a:gd name="T0" fmla="*/ 8860 w 43"/>
              <a:gd name="T1" fmla="*/ 115887 h 39"/>
              <a:gd name="T2" fmla="*/ 8860 w 43"/>
              <a:gd name="T3" fmla="*/ 115887 h 39"/>
              <a:gd name="T4" fmla="*/ 118140 w 43"/>
              <a:gd name="T5" fmla="*/ 115887 h 39"/>
              <a:gd name="T6" fmla="*/ 127000 w 43"/>
              <a:gd name="T7" fmla="*/ 106973 h 39"/>
              <a:gd name="T8" fmla="*/ 118140 w 43"/>
              <a:gd name="T9" fmla="*/ 101030 h 39"/>
              <a:gd name="T10" fmla="*/ 17721 w 43"/>
              <a:gd name="T11" fmla="*/ 101030 h 39"/>
              <a:gd name="T12" fmla="*/ 17721 w 43"/>
              <a:gd name="T13" fmla="*/ 8914 h 39"/>
              <a:gd name="T14" fmla="*/ 8860 w 43"/>
              <a:gd name="T15" fmla="*/ 0 h 39"/>
              <a:gd name="T16" fmla="*/ 0 w 43"/>
              <a:gd name="T17" fmla="*/ 8914 h 39"/>
              <a:gd name="T18" fmla="*/ 0 w 43"/>
              <a:gd name="T19" fmla="*/ 106973 h 39"/>
              <a:gd name="T20" fmla="*/ 8860 w 43"/>
              <a:gd name="T21" fmla="*/ 115887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29"/>
          <p:cNvSpPr>
            <a:spLocks/>
          </p:cNvSpPr>
          <p:nvPr/>
        </p:nvSpPr>
        <p:spPr bwMode="auto">
          <a:xfrm>
            <a:off x="4645309" y="3488637"/>
            <a:ext cx="498475" cy="182562"/>
          </a:xfrm>
          <a:custGeom>
            <a:avLst/>
            <a:gdLst>
              <a:gd name="T0" fmla="*/ 250695 w 171"/>
              <a:gd name="T1" fmla="*/ 104321 h 63"/>
              <a:gd name="T2" fmla="*/ 69961 w 171"/>
              <a:gd name="T3" fmla="*/ 0 h 63"/>
              <a:gd name="T4" fmla="*/ 0 w 171"/>
              <a:gd name="T5" fmla="*/ 43467 h 63"/>
              <a:gd name="T6" fmla="*/ 250695 w 171"/>
              <a:gd name="T7" fmla="*/ 182562 h 63"/>
              <a:gd name="T8" fmla="*/ 498475 w 171"/>
              <a:gd name="T9" fmla="*/ 43467 h 63"/>
              <a:gd name="T10" fmla="*/ 428514 w 171"/>
              <a:gd name="T11" fmla="*/ 0 h 63"/>
              <a:gd name="T12" fmla="*/ 250695 w 171"/>
              <a:gd name="T13" fmla="*/ 104321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1" h="63">
                <a:moveTo>
                  <a:pt x="86" y="36"/>
                </a:moveTo>
                <a:lnTo>
                  <a:pt x="24" y="0"/>
                </a:lnTo>
                <a:lnTo>
                  <a:pt x="0" y="15"/>
                </a:lnTo>
                <a:lnTo>
                  <a:pt x="86" y="63"/>
                </a:lnTo>
                <a:lnTo>
                  <a:pt x="171" y="15"/>
                </a:lnTo>
                <a:lnTo>
                  <a:pt x="147" y="0"/>
                </a:lnTo>
                <a:lnTo>
                  <a:pt x="86"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30"/>
          <p:cNvSpPr>
            <a:spLocks/>
          </p:cNvSpPr>
          <p:nvPr/>
        </p:nvSpPr>
        <p:spPr bwMode="auto">
          <a:xfrm>
            <a:off x="4645309" y="3610874"/>
            <a:ext cx="498475" cy="180975"/>
          </a:xfrm>
          <a:custGeom>
            <a:avLst/>
            <a:gdLst>
              <a:gd name="T0" fmla="*/ 250695 w 171"/>
              <a:gd name="T1" fmla="*/ 99244 h 62"/>
              <a:gd name="T2" fmla="*/ 69961 w 171"/>
              <a:gd name="T3" fmla="*/ 0 h 62"/>
              <a:gd name="T4" fmla="*/ 0 w 171"/>
              <a:gd name="T5" fmla="*/ 37946 h 62"/>
              <a:gd name="T6" fmla="*/ 250695 w 171"/>
              <a:gd name="T7" fmla="*/ 180975 h 62"/>
              <a:gd name="T8" fmla="*/ 498475 w 171"/>
              <a:gd name="T9" fmla="*/ 37946 h 62"/>
              <a:gd name="T10" fmla="*/ 428514 w 171"/>
              <a:gd name="T11" fmla="*/ 0 h 62"/>
              <a:gd name="T12" fmla="*/ 250695 w 171"/>
              <a:gd name="T13" fmla="*/ 99244 h 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1" h="62">
                <a:moveTo>
                  <a:pt x="86" y="34"/>
                </a:moveTo>
                <a:lnTo>
                  <a:pt x="24" y="0"/>
                </a:lnTo>
                <a:lnTo>
                  <a:pt x="0" y="13"/>
                </a:lnTo>
                <a:lnTo>
                  <a:pt x="86" y="62"/>
                </a:lnTo>
                <a:lnTo>
                  <a:pt x="171" y="13"/>
                </a:lnTo>
                <a:lnTo>
                  <a:pt x="147" y="0"/>
                </a:lnTo>
                <a:lnTo>
                  <a:pt x="86" y="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131"/>
          <p:cNvSpPr>
            <a:spLocks/>
          </p:cNvSpPr>
          <p:nvPr/>
        </p:nvSpPr>
        <p:spPr bwMode="auto">
          <a:xfrm>
            <a:off x="4645309" y="3274324"/>
            <a:ext cx="498475" cy="284163"/>
          </a:xfrm>
          <a:custGeom>
            <a:avLst/>
            <a:gdLst>
              <a:gd name="T0" fmla="*/ 498475 w 171"/>
              <a:gd name="T1" fmla="*/ 140617 h 97"/>
              <a:gd name="T2" fmla="*/ 250695 w 171"/>
              <a:gd name="T3" fmla="*/ 0 h 97"/>
              <a:gd name="T4" fmla="*/ 0 w 171"/>
              <a:gd name="T5" fmla="*/ 140617 h 97"/>
              <a:gd name="T6" fmla="*/ 250695 w 171"/>
              <a:gd name="T7" fmla="*/ 284163 h 97"/>
              <a:gd name="T8" fmla="*/ 498475 w 171"/>
              <a:gd name="T9" fmla="*/ 140617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1" h="97">
                <a:moveTo>
                  <a:pt x="171" y="48"/>
                </a:moveTo>
                <a:lnTo>
                  <a:pt x="86" y="0"/>
                </a:lnTo>
                <a:lnTo>
                  <a:pt x="0" y="48"/>
                </a:lnTo>
                <a:lnTo>
                  <a:pt x="86" y="97"/>
                </a:lnTo>
                <a:lnTo>
                  <a:pt x="171"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Oval 57"/>
          <p:cNvSpPr>
            <a:spLocks noChangeArrowheads="1"/>
          </p:cNvSpPr>
          <p:nvPr/>
        </p:nvSpPr>
        <p:spPr bwMode="auto">
          <a:xfrm>
            <a:off x="8217184" y="3203147"/>
            <a:ext cx="630238" cy="639763"/>
          </a:xfrm>
          <a:prstGeom prst="ellipse">
            <a:avLst/>
          </a:prstGeom>
          <a:solidFill>
            <a:srgbClr val="549DA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Oval 67"/>
          <p:cNvSpPr>
            <a:spLocks noChangeArrowheads="1"/>
          </p:cNvSpPr>
          <p:nvPr/>
        </p:nvSpPr>
        <p:spPr bwMode="auto">
          <a:xfrm>
            <a:off x="8217184" y="4676347"/>
            <a:ext cx="630238" cy="639763"/>
          </a:xfrm>
          <a:prstGeom prst="ellipse">
            <a:avLst/>
          </a:prstGeom>
          <a:solidFill>
            <a:srgbClr val="FD6F9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Oval 68"/>
          <p:cNvSpPr>
            <a:spLocks noChangeArrowheads="1"/>
          </p:cNvSpPr>
          <p:nvPr/>
        </p:nvSpPr>
        <p:spPr bwMode="auto">
          <a:xfrm>
            <a:off x="8217184" y="1915685"/>
            <a:ext cx="630238" cy="639762"/>
          </a:xfrm>
          <a:prstGeom prst="ellipse">
            <a:avLst/>
          </a:prstGeom>
          <a:solidFill>
            <a:schemeClr val="tx1">
              <a:lumMod val="50000"/>
              <a:lumOff val="5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69"/>
          <p:cNvSpPr>
            <a:spLocks noChangeArrowheads="1"/>
          </p:cNvSpPr>
          <p:nvPr/>
        </p:nvSpPr>
        <p:spPr bwMode="auto">
          <a:xfrm>
            <a:off x="3126072" y="4676347"/>
            <a:ext cx="630237" cy="639763"/>
          </a:xfrm>
          <a:prstGeom prst="ellipse">
            <a:avLst/>
          </a:prstGeom>
          <a:solidFill>
            <a:srgbClr val="549DA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70"/>
          <p:cNvSpPr>
            <a:spLocks noChangeArrowheads="1"/>
          </p:cNvSpPr>
          <p:nvPr/>
        </p:nvSpPr>
        <p:spPr bwMode="auto">
          <a:xfrm>
            <a:off x="3126072" y="3179335"/>
            <a:ext cx="630237" cy="639762"/>
          </a:xfrm>
          <a:prstGeom prst="ellipse">
            <a:avLst/>
          </a:prstGeom>
          <a:solidFill>
            <a:srgbClr val="FD6F9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 Box 10"/>
          <p:cNvSpPr txBox="1">
            <a:spLocks noChangeArrowheads="1"/>
          </p:cNvSpPr>
          <p:nvPr/>
        </p:nvSpPr>
        <p:spPr bwMode="auto">
          <a:xfrm>
            <a:off x="3032787" y="3347183"/>
            <a:ext cx="81597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spAutoFit/>
          </a:bodyPr>
          <a:lstStyle>
            <a:lvl1pPr defTabSz="1087438">
              <a:defRPr>
                <a:solidFill>
                  <a:schemeClr val="tx1"/>
                </a:solidFill>
                <a:latin typeface="Calibri" panose="020F0502020204030204" pitchFamily="34" charset="0"/>
                <a:ea typeface="宋体" panose="02010600030101010101" pitchFamily="2" charset="-122"/>
              </a:defRPr>
            </a:lvl1pPr>
            <a:lvl2pPr marL="742950" indent="-285750" defTabSz="1087438">
              <a:defRPr>
                <a:solidFill>
                  <a:schemeClr val="tx1"/>
                </a:solidFill>
                <a:latin typeface="Calibri" panose="020F0502020204030204" pitchFamily="34" charset="0"/>
                <a:ea typeface="宋体" panose="02010600030101010101" pitchFamily="2" charset="-122"/>
              </a:defRPr>
            </a:lvl2pPr>
            <a:lvl3pPr marL="1143000" indent="-228600" defTabSz="1087438">
              <a:defRPr>
                <a:solidFill>
                  <a:schemeClr val="tx1"/>
                </a:solidFill>
                <a:latin typeface="Calibri" panose="020F0502020204030204" pitchFamily="34" charset="0"/>
                <a:ea typeface="宋体" panose="02010600030101010101" pitchFamily="2" charset="-122"/>
              </a:defRPr>
            </a:lvl3pPr>
            <a:lvl4pPr marL="1600200" indent="-228600" defTabSz="1087438">
              <a:defRPr>
                <a:solidFill>
                  <a:schemeClr val="tx1"/>
                </a:solidFill>
                <a:latin typeface="Calibri" panose="020F0502020204030204" pitchFamily="34" charset="0"/>
                <a:ea typeface="宋体" panose="02010600030101010101" pitchFamily="2" charset="-122"/>
              </a:defRPr>
            </a:lvl4pPr>
            <a:lvl5pPr marL="2057400" indent="-228600" defTabSz="1087438">
              <a:defRPr>
                <a:solidFill>
                  <a:schemeClr val="tx1"/>
                </a:solidFill>
                <a:latin typeface="Calibri" panose="020F050202020403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smtClean="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04</a:t>
            </a:r>
            <a:endParaRPr lang="en-US" altLang="zh-CN" sz="20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
        <p:nvSpPr>
          <p:cNvPr id="34" name="Text Box 10"/>
          <p:cNvSpPr txBox="1">
            <a:spLocks noChangeArrowheads="1"/>
          </p:cNvSpPr>
          <p:nvPr/>
        </p:nvSpPr>
        <p:spPr bwMode="auto">
          <a:xfrm>
            <a:off x="3039137" y="4831496"/>
            <a:ext cx="81861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spAutoFit/>
          </a:bodyPr>
          <a:lstStyle>
            <a:lvl1pPr defTabSz="1087438">
              <a:defRPr>
                <a:solidFill>
                  <a:schemeClr val="tx1"/>
                </a:solidFill>
                <a:latin typeface="Calibri" panose="020F0502020204030204" pitchFamily="34" charset="0"/>
                <a:ea typeface="宋体" panose="02010600030101010101" pitchFamily="2" charset="-122"/>
              </a:defRPr>
            </a:lvl1pPr>
            <a:lvl2pPr marL="742950" indent="-285750" defTabSz="1087438">
              <a:defRPr>
                <a:solidFill>
                  <a:schemeClr val="tx1"/>
                </a:solidFill>
                <a:latin typeface="Calibri" panose="020F0502020204030204" pitchFamily="34" charset="0"/>
                <a:ea typeface="宋体" panose="02010600030101010101" pitchFamily="2" charset="-122"/>
              </a:defRPr>
            </a:lvl2pPr>
            <a:lvl3pPr marL="1143000" indent="-228600" defTabSz="1087438">
              <a:defRPr>
                <a:solidFill>
                  <a:schemeClr val="tx1"/>
                </a:solidFill>
                <a:latin typeface="Calibri" panose="020F0502020204030204" pitchFamily="34" charset="0"/>
                <a:ea typeface="宋体" panose="02010600030101010101" pitchFamily="2" charset="-122"/>
              </a:defRPr>
            </a:lvl3pPr>
            <a:lvl4pPr marL="1600200" indent="-228600" defTabSz="1087438">
              <a:defRPr>
                <a:solidFill>
                  <a:schemeClr val="tx1"/>
                </a:solidFill>
                <a:latin typeface="Calibri" panose="020F0502020204030204" pitchFamily="34" charset="0"/>
                <a:ea typeface="宋体" panose="02010600030101010101" pitchFamily="2" charset="-122"/>
              </a:defRPr>
            </a:lvl4pPr>
            <a:lvl5pPr marL="2057400" indent="-228600" defTabSz="1087438">
              <a:defRPr>
                <a:solidFill>
                  <a:schemeClr val="tx1"/>
                </a:solidFill>
                <a:latin typeface="Calibri" panose="020F050202020403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smtClean="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05</a:t>
            </a:r>
            <a:endParaRPr lang="en-US" altLang="zh-CN" sz="20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
        <p:nvSpPr>
          <p:cNvPr id="35" name="Text Box 10"/>
          <p:cNvSpPr txBox="1">
            <a:spLocks noChangeArrowheads="1"/>
          </p:cNvSpPr>
          <p:nvPr/>
        </p:nvSpPr>
        <p:spPr bwMode="auto">
          <a:xfrm>
            <a:off x="8123899" y="2056546"/>
            <a:ext cx="81861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spAutoFit/>
          </a:bodyPr>
          <a:lstStyle>
            <a:lvl1pPr defTabSz="1087438">
              <a:defRPr>
                <a:solidFill>
                  <a:schemeClr val="tx1"/>
                </a:solidFill>
                <a:latin typeface="Calibri" panose="020F0502020204030204" pitchFamily="34" charset="0"/>
                <a:ea typeface="宋体" panose="02010600030101010101" pitchFamily="2" charset="-122"/>
              </a:defRPr>
            </a:lvl1pPr>
            <a:lvl2pPr marL="742950" indent="-285750" defTabSz="1087438">
              <a:defRPr>
                <a:solidFill>
                  <a:schemeClr val="tx1"/>
                </a:solidFill>
                <a:latin typeface="Calibri" panose="020F0502020204030204" pitchFamily="34" charset="0"/>
                <a:ea typeface="宋体" panose="02010600030101010101" pitchFamily="2" charset="-122"/>
              </a:defRPr>
            </a:lvl2pPr>
            <a:lvl3pPr marL="1143000" indent="-228600" defTabSz="1087438">
              <a:defRPr>
                <a:solidFill>
                  <a:schemeClr val="tx1"/>
                </a:solidFill>
                <a:latin typeface="Calibri" panose="020F0502020204030204" pitchFamily="34" charset="0"/>
                <a:ea typeface="宋体" panose="02010600030101010101" pitchFamily="2" charset="-122"/>
              </a:defRPr>
            </a:lvl3pPr>
            <a:lvl4pPr marL="1600200" indent="-228600" defTabSz="1087438">
              <a:defRPr>
                <a:solidFill>
                  <a:schemeClr val="tx1"/>
                </a:solidFill>
                <a:latin typeface="Calibri" panose="020F0502020204030204" pitchFamily="34" charset="0"/>
                <a:ea typeface="宋体" panose="02010600030101010101" pitchFamily="2" charset="-122"/>
              </a:defRPr>
            </a:lvl4pPr>
            <a:lvl5pPr marL="2057400" indent="-228600" defTabSz="1087438">
              <a:defRPr>
                <a:solidFill>
                  <a:schemeClr val="tx1"/>
                </a:solidFill>
                <a:latin typeface="Calibri" panose="020F050202020403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smtClean="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01</a:t>
            </a:r>
            <a:endParaRPr lang="en-US" altLang="zh-CN" sz="20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
        <p:nvSpPr>
          <p:cNvPr id="36" name="Text Box 10"/>
          <p:cNvSpPr txBox="1">
            <a:spLocks noChangeArrowheads="1"/>
          </p:cNvSpPr>
          <p:nvPr/>
        </p:nvSpPr>
        <p:spPr bwMode="auto">
          <a:xfrm>
            <a:off x="8123899" y="3324958"/>
            <a:ext cx="81861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spAutoFit/>
          </a:bodyPr>
          <a:lstStyle>
            <a:lvl1pPr defTabSz="1087438">
              <a:defRPr>
                <a:solidFill>
                  <a:schemeClr val="tx1"/>
                </a:solidFill>
                <a:latin typeface="Calibri" panose="020F0502020204030204" pitchFamily="34" charset="0"/>
                <a:ea typeface="宋体" panose="02010600030101010101" pitchFamily="2" charset="-122"/>
              </a:defRPr>
            </a:lvl1pPr>
            <a:lvl2pPr marL="742950" indent="-285750" defTabSz="1087438">
              <a:defRPr>
                <a:solidFill>
                  <a:schemeClr val="tx1"/>
                </a:solidFill>
                <a:latin typeface="Calibri" panose="020F0502020204030204" pitchFamily="34" charset="0"/>
                <a:ea typeface="宋体" panose="02010600030101010101" pitchFamily="2" charset="-122"/>
              </a:defRPr>
            </a:lvl2pPr>
            <a:lvl3pPr marL="1143000" indent="-228600" defTabSz="1087438">
              <a:defRPr>
                <a:solidFill>
                  <a:schemeClr val="tx1"/>
                </a:solidFill>
                <a:latin typeface="Calibri" panose="020F0502020204030204" pitchFamily="34" charset="0"/>
                <a:ea typeface="宋体" panose="02010600030101010101" pitchFamily="2" charset="-122"/>
              </a:defRPr>
            </a:lvl3pPr>
            <a:lvl4pPr marL="1600200" indent="-228600" defTabSz="1087438">
              <a:defRPr>
                <a:solidFill>
                  <a:schemeClr val="tx1"/>
                </a:solidFill>
                <a:latin typeface="Calibri" panose="020F0502020204030204" pitchFamily="34" charset="0"/>
                <a:ea typeface="宋体" panose="02010600030101010101" pitchFamily="2" charset="-122"/>
              </a:defRPr>
            </a:lvl4pPr>
            <a:lvl5pPr marL="2057400" indent="-228600" defTabSz="1087438">
              <a:defRPr>
                <a:solidFill>
                  <a:schemeClr val="tx1"/>
                </a:solidFill>
                <a:latin typeface="Calibri" panose="020F050202020403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smtClean="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02</a:t>
            </a:r>
            <a:endParaRPr lang="en-US" altLang="zh-CN" sz="20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
        <p:nvSpPr>
          <p:cNvPr id="37" name="Text Box 10"/>
          <p:cNvSpPr txBox="1">
            <a:spLocks noChangeArrowheads="1"/>
          </p:cNvSpPr>
          <p:nvPr/>
        </p:nvSpPr>
        <p:spPr bwMode="auto">
          <a:xfrm>
            <a:off x="8123899" y="4804508"/>
            <a:ext cx="81861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spAutoFit/>
          </a:bodyPr>
          <a:lstStyle>
            <a:lvl1pPr defTabSz="1087438">
              <a:defRPr>
                <a:solidFill>
                  <a:schemeClr val="tx1"/>
                </a:solidFill>
                <a:latin typeface="Calibri" panose="020F0502020204030204" pitchFamily="34" charset="0"/>
                <a:ea typeface="宋体" panose="02010600030101010101" pitchFamily="2" charset="-122"/>
              </a:defRPr>
            </a:lvl1pPr>
            <a:lvl2pPr marL="742950" indent="-285750" defTabSz="1087438">
              <a:defRPr>
                <a:solidFill>
                  <a:schemeClr val="tx1"/>
                </a:solidFill>
                <a:latin typeface="Calibri" panose="020F0502020204030204" pitchFamily="34" charset="0"/>
                <a:ea typeface="宋体" panose="02010600030101010101" pitchFamily="2" charset="-122"/>
              </a:defRPr>
            </a:lvl2pPr>
            <a:lvl3pPr marL="1143000" indent="-228600" defTabSz="1087438">
              <a:defRPr>
                <a:solidFill>
                  <a:schemeClr val="tx1"/>
                </a:solidFill>
                <a:latin typeface="Calibri" panose="020F0502020204030204" pitchFamily="34" charset="0"/>
                <a:ea typeface="宋体" panose="02010600030101010101" pitchFamily="2" charset="-122"/>
              </a:defRPr>
            </a:lvl3pPr>
            <a:lvl4pPr marL="1600200" indent="-228600" defTabSz="1087438">
              <a:defRPr>
                <a:solidFill>
                  <a:schemeClr val="tx1"/>
                </a:solidFill>
                <a:latin typeface="Calibri" panose="020F0502020204030204" pitchFamily="34" charset="0"/>
                <a:ea typeface="宋体" panose="02010600030101010101" pitchFamily="2" charset="-122"/>
              </a:defRPr>
            </a:lvl4pPr>
            <a:lvl5pPr marL="2057400" indent="-228600" defTabSz="1087438">
              <a:defRPr>
                <a:solidFill>
                  <a:schemeClr val="tx1"/>
                </a:solidFill>
                <a:latin typeface="Calibri" panose="020F050202020403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smtClean="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03</a:t>
            </a:r>
            <a:endParaRPr lang="en-US" altLang="zh-CN" sz="20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
        <p:nvSpPr>
          <p:cNvPr id="38" name="TextBox 13"/>
          <p:cNvSpPr txBox="1">
            <a:spLocks noChangeArrowheads="1"/>
          </p:cNvSpPr>
          <p:nvPr/>
        </p:nvSpPr>
        <p:spPr bwMode="auto">
          <a:xfrm>
            <a:off x="1187355" y="3117422"/>
            <a:ext cx="1806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39" name="TextBox 13"/>
          <p:cNvSpPr txBox="1">
            <a:spLocks noChangeArrowheads="1"/>
          </p:cNvSpPr>
          <p:nvPr/>
        </p:nvSpPr>
        <p:spPr bwMode="auto">
          <a:xfrm>
            <a:off x="1019042" y="3453972"/>
            <a:ext cx="19758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40" name="TextBox 13"/>
          <p:cNvSpPr txBox="1">
            <a:spLocks noChangeArrowheads="1"/>
          </p:cNvSpPr>
          <p:nvPr/>
        </p:nvSpPr>
        <p:spPr bwMode="auto">
          <a:xfrm>
            <a:off x="8954195" y="1888697"/>
            <a:ext cx="1806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41" name="TextBox 13"/>
          <p:cNvSpPr txBox="1">
            <a:spLocks noChangeArrowheads="1"/>
          </p:cNvSpPr>
          <p:nvPr/>
        </p:nvSpPr>
        <p:spPr bwMode="auto">
          <a:xfrm>
            <a:off x="8933148" y="2210960"/>
            <a:ext cx="19850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42" name="TextBox 13"/>
          <p:cNvSpPr txBox="1">
            <a:spLocks noChangeArrowheads="1"/>
          </p:cNvSpPr>
          <p:nvPr/>
        </p:nvSpPr>
        <p:spPr bwMode="auto">
          <a:xfrm>
            <a:off x="1187355" y="4692222"/>
            <a:ext cx="1806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43" name="TextBox 13"/>
          <p:cNvSpPr txBox="1">
            <a:spLocks noChangeArrowheads="1"/>
          </p:cNvSpPr>
          <p:nvPr/>
        </p:nvSpPr>
        <p:spPr bwMode="auto">
          <a:xfrm>
            <a:off x="1019041" y="5008467"/>
            <a:ext cx="19617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44" name="TextBox 13"/>
          <p:cNvSpPr txBox="1">
            <a:spLocks noChangeArrowheads="1"/>
          </p:cNvSpPr>
          <p:nvPr/>
        </p:nvSpPr>
        <p:spPr bwMode="auto">
          <a:xfrm>
            <a:off x="8954195" y="3133297"/>
            <a:ext cx="1806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45" name="TextBox 13"/>
          <p:cNvSpPr txBox="1">
            <a:spLocks noChangeArrowheads="1"/>
          </p:cNvSpPr>
          <p:nvPr/>
        </p:nvSpPr>
        <p:spPr bwMode="auto">
          <a:xfrm>
            <a:off x="8933148" y="3453972"/>
            <a:ext cx="19850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
        <p:nvSpPr>
          <p:cNvPr id="46" name="TextBox 13"/>
          <p:cNvSpPr txBox="1">
            <a:spLocks noChangeArrowheads="1"/>
          </p:cNvSpPr>
          <p:nvPr/>
        </p:nvSpPr>
        <p:spPr bwMode="auto">
          <a:xfrm>
            <a:off x="8954195" y="4646185"/>
            <a:ext cx="1806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47" name="TextBox 13"/>
          <p:cNvSpPr txBox="1">
            <a:spLocks noChangeArrowheads="1"/>
          </p:cNvSpPr>
          <p:nvPr/>
        </p:nvSpPr>
        <p:spPr bwMode="auto">
          <a:xfrm>
            <a:off x="8933148" y="4968447"/>
            <a:ext cx="19850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spTree>
    <p:extLst>
      <p:ext uri="{BB962C8B-B14F-4D97-AF65-F5344CB8AC3E}">
        <p14:creationId xmlns:p14="http://schemas.microsoft.com/office/powerpoint/2010/main" val="41021867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p:cNvSpPr>
          <p:nvPr/>
        </p:nvSpPr>
        <p:spPr bwMode="auto">
          <a:xfrm>
            <a:off x="4317714" y="1907772"/>
            <a:ext cx="1601788" cy="1368425"/>
          </a:xfrm>
          <a:custGeom>
            <a:avLst/>
            <a:gdLst>
              <a:gd name="T0" fmla="*/ 711906 w 21600"/>
              <a:gd name="T1" fmla="*/ 1368425 h 21600"/>
              <a:gd name="T2" fmla="*/ 0 w 21600"/>
              <a:gd name="T3" fmla="*/ 929705 h 21600"/>
              <a:gd name="T4" fmla="*/ 1549433 w 21600"/>
              <a:gd name="T5" fmla="*/ 0 h 21600"/>
              <a:gd name="T6" fmla="*/ 1601788 w 21600"/>
              <a:gd name="T7" fmla="*/ 835690 h 21600"/>
              <a:gd name="T8" fmla="*/ 711906 w 21600"/>
              <a:gd name="T9" fmla="*/ 1368425 h 21600"/>
              <a:gd name="T10" fmla="*/ 711906 w 21600"/>
              <a:gd name="T11" fmla="*/ 136842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rgbClr val="549DA3"/>
          </a:solidFill>
          <a:ln>
            <a:noFill/>
          </a:ln>
        </p:spPr>
        <p:txBody>
          <a:bodyPr anchor="ctr"/>
          <a:lstStyle/>
          <a:p>
            <a:endParaRPr lang="zh-CN" altLang="en-US"/>
          </a:p>
        </p:txBody>
      </p:sp>
      <p:sp>
        <p:nvSpPr>
          <p:cNvPr id="3" name="AutoShape 3"/>
          <p:cNvSpPr>
            <a:spLocks/>
          </p:cNvSpPr>
          <p:nvPr/>
        </p:nvSpPr>
        <p:spPr bwMode="auto">
          <a:xfrm>
            <a:off x="6986302" y="2960284"/>
            <a:ext cx="965200" cy="1808163"/>
          </a:xfrm>
          <a:custGeom>
            <a:avLst/>
            <a:gdLst>
              <a:gd name="T0" fmla="*/ 0 w 20053"/>
              <a:gd name="T1" fmla="*/ 386746 h 21600"/>
              <a:gd name="T2" fmla="*/ 741865 w 20053"/>
              <a:gd name="T3" fmla="*/ 0 h 21600"/>
              <a:gd name="T4" fmla="*/ 741865 w 20053"/>
              <a:gd name="T5" fmla="*/ 1808163 h 21600"/>
              <a:gd name="T6" fmla="*/ 0 w 20053"/>
              <a:gd name="T7" fmla="*/ 1421417 h 21600"/>
              <a:gd name="T8" fmla="*/ 125385 w 20053"/>
              <a:gd name="T9" fmla="*/ 904082 h 21600"/>
              <a:gd name="T10" fmla="*/ 0 w 20053"/>
              <a:gd name="T11" fmla="*/ 386746 h 21600"/>
              <a:gd name="T12" fmla="*/ 0 w 20053"/>
              <a:gd name="T13" fmla="*/ 386746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rgbClr val="FD6F98"/>
          </a:solidFill>
          <a:ln>
            <a:noFill/>
          </a:ln>
        </p:spPr>
        <p:txBody>
          <a:bodyPr lIns="0" tIns="0" rIns="0" bIns="0"/>
          <a:lstStyle/>
          <a:p>
            <a:endParaRPr lang="zh-CN" altLang="en-US"/>
          </a:p>
        </p:txBody>
      </p:sp>
      <p:sp>
        <p:nvSpPr>
          <p:cNvPr id="4" name="AutoShape 4"/>
          <p:cNvSpPr>
            <a:spLocks/>
          </p:cNvSpPr>
          <p:nvPr/>
        </p:nvSpPr>
        <p:spPr bwMode="auto">
          <a:xfrm>
            <a:off x="6060789" y="4449359"/>
            <a:ext cx="1604963" cy="1370013"/>
          </a:xfrm>
          <a:custGeom>
            <a:avLst/>
            <a:gdLst>
              <a:gd name="T0" fmla="*/ 888748 w 21600"/>
              <a:gd name="T1" fmla="*/ 0 h 21600"/>
              <a:gd name="T2" fmla="*/ 1604963 w 21600"/>
              <a:gd name="T3" fmla="*/ 439229 h 21600"/>
              <a:gd name="T4" fmla="*/ 52310 w 21600"/>
              <a:gd name="T5" fmla="*/ 1370013 h 21600"/>
              <a:gd name="T6" fmla="*/ 0 w 21600"/>
              <a:gd name="T7" fmla="*/ 538618 h 21600"/>
              <a:gd name="T8" fmla="*/ 888748 w 21600"/>
              <a:gd name="T9" fmla="*/ 0 h 21600"/>
              <a:gd name="T10" fmla="*/ 888748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rgbClr val="549DA3"/>
          </a:solidFill>
          <a:ln>
            <a:noFill/>
          </a:ln>
        </p:spPr>
        <p:txBody>
          <a:bodyPr anchor="ctr"/>
          <a:lstStyle/>
          <a:p>
            <a:endParaRPr lang="zh-CN" altLang="en-US"/>
          </a:p>
        </p:txBody>
      </p:sp>
      <p:sp>
        <p:nvSpPr>
          <p:cNvPr id="5" name="AutoShape 5"/>
          <p:cNvSpPr>
            <a:spLocks/>
          </p:cNvSpPr>
          <p:nvPr/>
        </p:nvSpPr>
        <p:spPr bwMode="auto">
          <a:xfrm>
            <a:off x="6554502" y="4911322"/>
            <a:ext cx="474662" cy="501650"/>
          </a:xfrm>
          <a:custGeom>
            <a:avLst/>
            <a:gdLst>
              <a:gd name="T0" fmla="*/ 306448 w 21104"/>
              <a:gd name="T1" fmla="*/ 344420 h 21600"/>
              <a:gd name="T2" fmla="*/ 474617 w 21104"/>
              <a:gd name="T3" fmla="*/ 97334 h 21600"/>
              <a:gd name="T4" fmla="*/ 474617 w 21104"/>
              <a:gd name="T5" fmla="*/ 78615 h 21600"/>
              <a:gd name="T6" fmla="*/ 437236 w 21104"/>
              <a:gd name="T7" fmla="*/ 37438 h 21600"/>
              <a:gd name="T8" fmla="*/ 414812 w 21104"/>
              <a:gd name="T9" fmla="*/ 37438 h 21600"/>
              <a:gd name="T10" fmla="*/ 396121 w 21104"/>
              <a:gd name="T11" fmla="*/ 56157 h 21600"/>
              <a:gd name="T12" fmla="*/ 373720 w 21104"/>
              <a:gd name="T13" fmla="*/ 59896 h 21600"/>
              <a:gd name="T14" fmla="*/ 377453 w 21104"/>
              <a:gd name="T15" fmla="*/ 0 h 21600"/>
              <a:gd name="T16" fmla="*/ 100897 w 21104"/>
              <a:gd name="T17" fmla="*/ 0 h 21600"/>
              <a:gd name="T18" fmla="*/ 100897 w 21104"/>
              <a:gd name="T19" fmla="*/ 59896 h 21600"/>
              <a:gd name="T20" fmla="*/ 82229 w 21104"/>
              <a:gd name="T21" fmla="*/ 56157 h 21600"/>
              <a:gd name="T22" fmla="*/ 63539 w 21104"/>
              <a:gd name="T23" fmla="*/ 37438 h 21600"/>
              <a:gd name="T24" fmla="*/ 41115 w 21104"/>
              <a:gd name="T25" fmla="*/ 37438 h 21600"/>
              <a:gd name="T26" fmla="*/ 0 w 21104"/>
              <a:gd name="T27" fmla="*/ 78615 h 21600"/>
              <a:gd name="T28" fmla="*/ 0 w 21104"/>
              <a:gd name="T29" fmla="*/ 97334 h 21600"/>
              <a:gd name="T30" fmla="*/ 171903 w 21104"/>
              <a:gd name="T31" fmla="*/ 344420 h 21600"/>
              <a:gd name="T32" fmla="*/ 216751 w 21104"/>
              <a:gd name="T33" fmla="*/ 363139 h 21600"/>
              <a:gd name="T34" fmla="*/ 216751 w 21104"/>
              <a:gd name="T35" fmla="*/ 385597 h 21600"/>
              <a:gd name="T36" fmla="*/ 198061 w 21104"/>
              <a:gd name="T37" fmla="*/ 393075 h 21600"/>
              <a:gd name="T38" fmla="*/ 216751 w 21104"/>
              <a:gd name="T39" fmla="*/ 404316 h 21600"/>
              <a:gd name="T40" fmla="*/ 216751 w 21104"/>
              <a:gd name="T41" fmla="*/ 426774 h 21600"/>
              <a:gd name="T42" fmla="*/ 201794 w 21104"/>
              <a:gd name="T43" fmla="*/ 445493 h 21600"/>
              <a:gd name="T44" fmla="*/ 179393 w 21104"/>
              <a:gd name="T45" fmla="*/ 464212 h 21600"/>
              <a:gd name="T46" fmla="*/ 160702 w 21104"/>
              <a:gd name="T47" fmla="*/ 482931 h 21600"/>
              <a:gd name="T48" fmla="*/ 179393 w 21104"/>
              <a:gd name="T49" fmla="*/ 501650 h 21600"/>
              <a:gd name="T50" fmla="*/ 295224 w 21104"/>
              <a:gd name="T51" fmla="*/ 501650 h 21600"/>
              <a:gd name="T52" fmla="*/ 317648 w 21104"/>
              <a:gd name="T53" fmla="*/ 482931 h 21600"/>
              <a:gd name="T54" fmla="*/ 295224 w 21104"/>
              <a:gd name="T55" fmla="*/ 464212 h 21600"/>
              <a:gd name="T56" fmla="*/ 276556 w 21104"/>
              <a:gd name="T57" fmla="*/ 441754 h 21600"/>
              <a:gd name="T58" fmla="*/ 257866 w 21104"/>
              <a:gd name="T59" fmla="*/ 426774 h 21600"/>
              <a:gd name="T60" fmla="*/ 257866 w 21104"/>
              <a:gd name="T61" fmla="*/ 404316 h 21600"/>
              <a:gd name="T62" fmla="*/ 276556 w 21104"/>
              <a:gd name="T63" fmla="*/ 393075 h 21600"/>
              <a:gd name="T64" fmla="*/ 257866 w 21104"/>
              <a:gd name="T65" fmla="*/ 385597 h 21600"/>
              <a:gd name="T66" fmla="*/ 257866 w 21104"/>
              <a:gd name="T67" fmla="*/ 363139 h 21600"/>
              <a:gd name="T68" fmla="*/ 306448 w 21104"/>
              <a:gd name="T69" fmla="*/ 344420 h 21600"/>
              <a:gd name="T70" fmla="*/ 377453 w 21104"/>
              <a:gd name="T71" fmla="*/ 78615 h 21600"/>
              <a:gd name="T72" fmla="*/ 396121 w 21104"/>
              <a:gd name="T73" fmla="*/ 78615 h 21600"/>
              <a:gd name="T74" fmla="*/ 418546 w 21104"/>
              <a:gd name="T75" fmla="*/ 59896 h 21600"/>
              <a:gd name="T76" fmla="*/ 437236 w 21104"/>
              <a:gd name="T77" fmla="*/ 78615 h 21600"/>
              <a:gd name="T78" fmla="*/ 437236 w 21104"/>
              <a:gd name="T79" fmla="*/ 97334 h 21600"/>
              <a:gd name="T80" fmla="*/ 336339 w 21104"/>
              <a:gd name="T81" fmla="*/ 265805 h 21600"/>
              <a:gd name="T82" fmla="*/ 377453 w 21104"/>
              <a:gd name="T83" fmla="*/ 78615 h 21600"/>
              <a:gd name="T84" fmla="*/ 134545 w 21104"/>
              <a:gd name="T85" fmla="*/ 269544 h 21600"/>
              <a:gd name="T86" fmla="*/ 33647 w 21104"/>
              <a:gd name="T87" fmla="*/ 101073 h 21600"/>
              <a:gd name="T88" fmla="*/ 33647 w 21104"/>
              <a:gd name="T89" fmla="*/ 82354 h 21600"/>
              <a:gd name="T90" fmla="*/ 52315 w 21104"/>
              <a:gd name="T91" fmla="*/ 59896 h 21600"/>
              <a:gd name="T92" fmla="*/ 74739 w 21104"/>
              <a:gd name="T93" fmla="*/ 82354 h 21600"/>
              <a:gd name="T94" fmla="*/ 93430 w 21104"/>
              <a:gd name="T95" fmla="*/ 82354 h 21600"/>
              <a:gd name="T96" fmla="*/ 134545 w 21104"/>
              <a:gd name="T97" fmla="*/ 269544 h 21600"/>
              <a:gd name="T98" fmla="*/ 134545 w 21104"/>
              <a:gd name="T99" fmla="*/ 269544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6" name="AutoShape 6"/>
          <p:cNvSpPr>
            <a:spLocks/>
          </p:cNvSpPr>
          <p:nvPr/>
        </p:nvSpPr>
        <p:spPr bwMode="auto">
          <a:xfrm>
            <a:off x="6049677" y="1907772"/>
            <a:ext cx="1604962" cy="1360487"/>
          </a:xfrm>
          <a:custGeom>
            <a:avLst/>
            <a:gdLst>
              <a:gd name="T0" fmla="*/ 0 w 21600"/>
              <a:gd name="T1" fmla="*/ 837203 h 21600"/>
              <a:gd name="T2" fmla="*/ 41833 w 21600"/>
              <a:gd name="T3" fmla="*/ 0 h 21600"/>
              <a:gd name="T4" fmla="*/ 1604962 w 21600"/>
              <a:gd name="T5" fmla="*/ 915683 h 21600"/>
              <a:gd name="T6" fmla="*/ 893949 w 21600"/>
              <a:gd name="T7" fmla="*/ 1360487 h 21600"/>
              <a:gd name="T8" fmla="*/ 0 w 21600"/>
              <a:gd name="T9" fmla="*/ 837203 h 21600"/>
              <a:gd name="T10" fmla="*/ 0 w 21600"/>
              <a:gd name="T11" fmla="*/ 83720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7" name="AutoShape 7"/>
          <p:cNvSpPr>
            <a:spLocks/>
          </p:cNvSpPr>
          <p:nvPr/>
        </p:nvSpPr>
        <p:spPr bwMode="auto">
          <a:xfrm>
            <a:off x="4355814" y="4481109"/>
            <a:ext cx="1604963" cy="1344613"/>
          </a:xfrm>
          <a:custGeom>
            <a:avLst/>
            <a:gdLst>
              <a:gd name="T0" fmla="*/ 1604963 w 21600"/>
              <a:gd name="T1" fmla="*/ 507529 h 21600"/>
              <a:gd name="T2" fmla="*/ 1578808 w 21600"/>
              <a:gd name="T3" fmla="*/ 1344613 h 21600"/>
              <a:gd name="T4" fmla="*/ 0 w 21600"/>
              <a:gd name="T5" fmla="*/ 465635 h 21600"/>
              <a:gd name="T6" fmla="*/ 695335 w 21600"/>
              <a:gd name="T7" fmla="*/ 0 h 21600"/>
              <a:gd name="T8" fmla="*/ 1604963 w 21600"/>
              <a:gd name="T9" fmla="*/ 507529 h 21600"/>
              <a:gd name="T10" fmla="*/ 1604963 w 21600"/>
              <a:gd name="T11" fmla="*/ 507529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8" name="AutoShape 8"/>
          <p:cNvSpPr>
            <a:spLocks/>
          </p:cNvSpPr>
          <p:nvPr/>
        </p:nvSpPr>
        <p:spPr bwMode="auto">
          <a:xfrm>
            <a:off x="4970177" y="2330047"/>
            <a:ext cx="434975" cy="431800"/>
          </a:xfrm>
          <a:custGeom>
            <a:avLst/>
            <a:gdLst>
              <a:gd name="T0" fmla="*/ 0 w 21600"/>
              <a:gd name="T1" fmla="*/ 215900 h 21600"/>
              <a:gd name="T2" fmla="*/ 434975 w 21600"/>
              <a:gd name="T3" fmla="*/ 215900 h 21600"/>
              <a:gd name="T4" fmla="*/ 300858 w 21600"/>
              <a:gd name="T5" fmla="*/ 86360 h 21600"/>
              <a:gd name="T6" fmla="*/ 311732 w 21600"/>
              <a:gd name="T7" fmla="*/ 50377 h 21600"/>
              <a:gd name="T8" fmla="*/ 311732 w 21600"/>
              <a:gd name="T9" fmla="*/ 100753 h 21600"/>
              <a:gd name="T10" fmla="*/ 170365 w 21600"/>
              <a:gd name="T11" fmla="*/ 277072 h 21600"/>
              <a:gd name="T12" fmla="*/ 148616 w 21600"/>
              <a:gd name="T13" fmla="*/ 316653 h 21600"/>
              <a:gd name="T14" fmla="*/ 137742 w 21600"/>
              <a:gd name="T15" fmla="*/ 341842 h 21600"/>
              <a:gd name="T16" fmla="*/ 134117 w 21600"/>
              <a:gd name="T17" fmla="*/ 395817 h 21600"/>
              <a:gd name="T18" fmla="*/ 112369 w 21600"/>
              <a:gd name="T19" fmla="*/ 356235 h 21600"/>
              <a:gd name="T20" fmla="*/ 94245 w 21600"/>
              <a:gd name="T21" fmla="*/ 320252 h 21600"/>
              <a:gd name="T22" fmla="*/ 61621 w 21600"/>
              <a:gd name="T23" fmla="*/ 295063 h 21600"/>
              <a:gd name="T24" fmla="*/ 57997 w 21600"/>
              <a:gd name="T25" fmla="*/ 244687 h 21600"/>
              <a:gd name="T26" fmla="*/ 54372 w 21600"/>
              <a:gd name="T27" fmla="*/ 215900 h 21600"/>
              <a:gd name="T28" fmla="*/ 36248 w 21600"/>
              <a:gd name="T29" fmla="*/ 194310 h 21600"/>
              <a:gd name="T30" fmla="*/ 36248 w 21600"/>
              <a:gd name="T31" fmla="*/ 161925 h 21600"/>
              <a:gd name="T32" fmla="*/ 137742 w 21600"/>
              <a:gd name="T33" fmla="*/ 71967 h 21600"/>
              <a:gd name="T34" fmla="*/ 112369 w 21600"/>
              <a:gd name="T35" fmla="*/ 71967 h 21600"/>
              <a:gd name="T36" fmla="*/ 101494 w 21600"/>
              <a:gd name="T37" fmla="*/ 93557 h 21600"/>
              <a:gd name="T38" fmla="*/ 115993 w 21600"/>
              <a:gd name="T39" fmla="*/ 100753 h 21600"/>
              <a:gd name="T40" fmla="*/ 112369 w 21600"/>
              <a:gd name="T41" fmla="*/ 86360 h 21600"/>
              <a:gd name="T42" fmla="*/ 170365 w 21600"/>
              <a:gd name="T43" fmla="*/ 107950 h 21600"/>
              <a:gd name="T44" fmla="*/ 148616 w 21600"/>
              <a:gd name="T45" fmla="*/ 122343 h 21600"/>
              <a:gd name="T46" fmla="*/ 134117 w 21600"/>
              <a:gd name="T47" fmla="*/ 129540 h 21600"/>
              <a:gd name="T48" fmla="*/ 137742 w 21600"/>
              <a:gd name="T49" fmla="*/ 154728 h 21600"/>
              <a:gd name="T50" fmla="*/ 119618 w 21600"/>
              <a:gd name="T51" fmla="*/ 176318 h 21600"/>
              <a:gd name="T52" fmla="*/ 105119 w 21600"/>
              <a:gd name="T53" fmla="*/ 183515 h 21600"/>
              <a:gd name="T54" fmla="*/ 76121 w 21600"/>
              <a:gd name="T55" fmla="*/ 176318 h 21600"/>
              <a:gd name="T56" fmla="*/ 54372 w 21600"/>
              <a:gd name="T57" fmla="*/ 194310 h 21600"/>
              <a:gd name="T58" fmla="*/ 57997 w 21600"/>
              <a:gd name="T59" fmla="*/ 208703 h 21600"/>
              <a:gd name="T60" fmla="*/ 97869 w 21600"/>
              <a:gd name="T61" fmla="*/ 223097 h 21600"/>
              <a:gd name="T62" fmla="*/ 148616 w 21600"/>
              <a:gd name="T63" fmla="*/ 237490 h 21600"/>
              <a:gd name="T64" fmla="*/ 170365 w 21600"/>
              <a:gd name="T65" fmla="*/ 277072 h 21600"/>
              <a:gd name="T66" fmla="*/ 199364 w 21600"/>
              <a:gd name="T67" fmla="*/ 75565 h 21600"/>
              <a:gd name="T68" fmla="*/ 159491 w 21600"/>
              <a:gd name="T69" fmla="*/ 53975 h 21600"/>
              <a:gd name="T70" fmla="*/ 228362 w 21600"/>
              <a:gd name="T71" fmla="*/ 35983 h 21600"/>
              <a:gd name="T72" fmla="*/ 387853 w 21600"/>
              <a:gd name="T73" fmla="*/ 223097 h 21600"/>
              <a:gd name="T74" fmla="*/ 333481 w 21600"/>
              <a:gd name="T75" fmla="*/ 367030 h 21600"/>
              <a:gd name="T76" fmla="*/ 329856 w 21600"/>
              <a:gd name="T77" fmla="*/ 331047 h 21600"/>
              <a:gd name="T78" fmla="*/ 304483 w 21600"/>
              <a:gd name="T79" fmla="*/ 291465 h 21600"/>
              <a:gd name="T80" fmla="*/ 239236 w 21600"/>
              <a:gd name="T81" fmla="*/ 241088 h 21600"/>
              <a:gd name="T82" fmla="*/ 351605 w 21600"/>
              <a:gd name="T83" fmla="*/ 201507 h 21600"/>
              <a:gd name="T84" fmla="*/ 380603 w 21600"/>
              <a:gd name="T85" fmla="*/ 176318 h 21600"/>
              <a:gd name="T86" fmla="*/ 337106 w 21600"/>
              <a:gd name="T87" fmla="*/ 140335 h 21600"/>
              <a:gd name="T88" fmla="*/ 329856 w 21600"/>
              <a:gd name="T89" fmla="*/ 187113 h 21600"/>
              <a:gd name="T90" fmla="*/ 286359 w 21600"/>
              <a:gd name="T91" fmla="*/ 176318 h 21600"/>
              <a:gd name="T92" fmla="*/ 264610 w 21600"/>
              <a:gd name="T93" fmla="*/ 158327 h 21600"/>
              <a:gd name="T94" fmla="*/ 275484 w 21600"/>
              <a:gd name="T95" fmla="*/ 125942 h 21600"/>
              <a:gd name="T96" fmla="*/ 326231 w 21600"/>
              <a:gd name="T97" fmla="*/ 129540 h 21600"/>
              <a:gd name="T98" fmla="*/ 362479 w 21600"/>
              <a:gd name="T99" fmla="*/ 129540 h 21600"/>
              <a:gd name="T100" fmla="*/ 380603 w 21600"/>
              <a:gd name="T101" fmla="*/ 115147 h 21600"/>
              <a:gd name="T102" fmla="*/ 398727 w 21600"/>
              <a:gd name="T103" fmla="*/ 205105 h 21600"/>
              <a:gd name="T104" fmla="*/ 387853 w 21600"/>
              <a:gd name="T105" fmla="*/ 22309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9" name="AutoShape 9"/>
          <p:cNvSpPr>
            <a:spLocks/>
          </p:cNvSpPr>
          <p:nvPr/>
        </p:nvSpPr>
        <p:spPr bwMode="auto">
          <a:xfrm>
            <a:off x="4027202" y="2980922"/>
            <a:ext cx="969962" cy="1808162"/>
          </a:xfrm>
          <a:custGeom>
            <a:avLst/>
            <a:gdLst>
              <a:gd name="T0" fmla="*/ 969962 w 20023"/>
              <a:gd name="T1" fmla="*/ 1410952 h 21600"/>
              <a:gd name="T2" fmla="*/ 232281 w 20023"/>
              <a:gd name="T3" fmla="*/ 1808162 h 21600"/>
              <a:gd name="T4" fmla="*/ 211354 w 20023"/>
              <a:gd name="T5" fmla="*/ 0 h 21600"/>
              <a:gd name="T6" fmla="*/ 959498 w 20023"/>
              <a:gd name="T7" fmla="*/ 376282 h 21600"/>
              <a:gd name="T8" fmla="*/ 839168 w 20023"/>
              <a:gd name="T9" fmla="*/ 883153 h 21600"/>
              <a:gd name="T10" fmla="*/ 969962 w 20023"/>
              <a:gd name="T11" fmla="*/ 1410952 h 21600"/>
              <a:gd name="T12" fmla="*/ 969962 w 20023"/>
              <a:gd name="T13" fmla="*/ 1410952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rgbClr val="FD6F98"/>
          </a:solidFill>
          <a:ln>
            <a:noFill/>
          </a:ln>
        </p:spPr>
        <p:txBody>
          <a:bodyPr lIns="0" tIns="0" rIns="0" bIns="0"/>
          <a:lstStyle/>
          <a:p>
            <a:endParaRPr lang="zh-CN" altLang="en-US"/>
          </a:p>
        </p:txBody>
      </p:sp>
      <p:sp>
        <p:nvSpPr>
          <p:cNvPr id="10" name="AutoShape 10"/>
          <p:cNvSpPr>
            <a:spLocks/>
          </p:cNvSpPr>
          <p:nvPr/>
        </p:nvSpPr>
        <p:spPr bwMode="auto">
          <a:xfrm>
            <a:off x="4973352" y="2849159"/>
            <a:ext cx="2033587" cy="2035175"/>
          </a:xfrm>
          <a:custGeom>
            <a:avLst/>
            <a:gdLst>
              <a:gd name="T0" fmla="*/ 1735664 w 19679"/>
              <a:gd name="T1" fmla="*/ 298052 h 19679"/>
              <a:gd name="T2" fmla="*/ 1735664 w 19679"/>
              <a:gd name="T3" fmla="*/ 1737019 h 19679"/>
              <a:gd name="T4" fmla="*/ 297820 w 19679"/>
              <a:gd name="T5" fmla="*/ 1737019 h 19679"/>
              <a:gd name="T6" fmla="*/ 297820 w 19679"/>
              <a:gd name="T7" fmla="*/ 298052 h 19679"/>
              <a:gd name="T8" fmla="*/ 1735664 w 19679"/>
              <a:gd name="T9" fmla="*/ 298052 h 19679"/>
              <a:gd name="T10" fmla="*/ 1735664 w 19679"/>
              <a:gd name="T11" fmla="*/ 29805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 name="AutoShape 11"/>
          <p:cNvSpPr>
            <a:spLocks/>
          </p:cNvSpPr>
          <p:nvPr/>
        </p:nvSpPr>
        <p:spPr bwMode="auto">
          <a:xfrm>
            <a:off x="4266914" y="3750859"/>
            <a:ext cx="357188" cy="298450"/>
          </a:xfrm>
          <a:custGeom>
            <a:avLst/>
            <a:gdLst>
              <a:gd name="T0" fmla="*/ 335079 w 21600"/>
              <a:gd name="T1" fmla="*/ 44533 h 21600"/>
              <a:gd name="T2" fmla="*/ 350706 w 21600"/>
              <a:gd name="T3" fmla="*/ 51317 h 21600"/>
              <a:gd name="T4" fmla="*/ 357188 w 21600"/>
              <a:gd name="T5" fmla="*/ 67220 h 21600"/>
              <a:gd name="T6" fmla="*/ 357188 w 21600"/>
              <a:gd name="T7" fmla="*/ 276122 h 21600"/>
              <a:gd name="T8" fmla="*/ 350706 w 21600"/>
              <a:gd name="T9" fmla="*/ 291832 h 21600"/>
              <a:gd name="T10" fmla="*/ 335079 w 21600"/>
              <a:gd name="T11" fmla="*/ 298450 h 21600"/>
              <a:gd name="T12" fmla="*/ 22308 w 21600"/>
              <a:gd name="T13" fmla="*/ 298450 h 21600"/>
              <a:gd name="T14" fmla="*/ 6598 w 21600"/>
              <a:gd name="T15" fmla="*/ 291832 h 21600"/>
              <a:gd name="T16" fmla="*/ 0 w 21600"/>
              <a:gd name="T17" fmla="*/ 276122 h 21600"/>
              <a:gd name="T18" fmla="*/ 0 w 21600"/>
              <a:gd name="T19" fmla="*/ 67220 h 21600"/>
              <a:gd name="T20" fmla="*/ 6598 w 21600"/>
              <a:gd name="T21" fmla="*/ 51317 h 21600"/>
              <a:gd name="T22" fmla="*/ 22308 w 21600"/>
              <a:gd name="T23" fmla="*/ 44533 h 21600"/>
              <a:gd name="T24" fmla="*/ 93233 w 21600"/>
              <a:gd name="T25" fmla="*/ 44533 h 21600"/>
              <a:gd name="T26" fmla="*/ 104494 w 21600"/>
              <a:gd name="T27" fmla="*/ 20173 h 21600"/>
              <a:gd name="T28" fmla="*/ 117244 w 21600"/>
              <a:gd name="T29" fmla="*/ 5886 h 21600"/>
              <a:gd name="T30" fmla="*/ 135665 w 21600"/>
              <a:gd name="T31" fmla="*/ 0 h 21600"/>
              <a:gd name="T32" fmla="*/ 221523 w 21600"/>
              <a:gd name="T33" fmla="*/ 0 h 21600"/>
              <a:gd name="T34" fmla="*/ 239944 w 21600"/>
              <a:gd name="T35" fmla="*/ 5886 h 21600"/>
              <a:gd name="T36" fmla="*/ 252909 w 21600"/>
              <a:gd name="T37" fmla="*/ 20173 h 21600"/>
              <a:gd name="T38" fmla="*/ 263955 w 21600"/>
              <a:gd name="T39" fmla="*/ 44533 h 21600"/>
              <a:gd name="T40" fmla="*/ 335079 w 21600"/>
              <a:gd name="T41" fmla="*/ 44533 h 21600"/>
              <a:gd name="T42" fmla="*/ 178693 w 21600"/>
              <a:gd name="T43" fmla="*/ 265082 h 21600"/>
              <a:gd name="T44" fmla="*/ 214759 w 21600"/>
              <a:gd name="T45" fmla="*/ 257689 h 21600"/>
              <a:gd name="T46" fmla="*/ 244327 w 21600"/>
              <a:gd name="T47" fmla="*/ 237599 h 21600"/>
              <a:gd name="T48" fmla="*/ 264154 w 21600"/>
              <a:gd name="T49" fmla="*/ 207920 h 21600"/>
              <a:gd name="T50" fmla="*/ 271529 w 21600"/>
              <a:gd name="T51" fmla="*/ 171636 h 21600"/>
              <a:gd name="T52" fmla="*/ 264154 w 21600"/>
              <a:gd name="T53" fmla="*/ 135339 h 21600"/>
              <a:gd name="T54" fmla="*/ 244327 w 21600"/>
              <a:gd name="T55" fmla="*/ 105632 h 21600"/>
              <a:gd name="T56" fmla="*/ 214759 w 21600"/>
              <a:gd name="T57" fmla="*/ 85652 h 21600"/>
              <a:gd name="T58" fmla="*/ 178693 w 21600"/>
              <a:gd name="T59" fmla="*/ 78302 h 21600"/>
              <a:gd name="T60" fmla="*/ 142544 w 21600"/>
              <a:gd name="T61" fmla="*/ 85652 h 21600"/>
              <a:gd name="T62" fmla="*/ 112911 w 21600"/>
              <a:gd name="T63" fmla="*/ 105632 h 21600"/>
              <a:gd name="T64" fmla="*/ 93034 w 21600"/>
              <a:gd name="T65" fmla="*/ 135256 h 21600"/>
              <a:gd name="T66" fmla="*/ 85659 w 21600"/>
              <a:gd name="T67" fmla="*/ 171636 h 21600"/>
              <a:gd name="T68" fmla="*/ 93034 w 21600"/>
              <a:gd name="T69" fmla="*/ 207920 h 21600"/>
              <a:gd name="T70" fmla="*/ 112911 w 21600"/>
              <a:gd name="T71" fmla="*/ 237599 h 21600"/>
              <a:gd name="T72" fmla="*/ 142544 w 21600"/>
              <a:gd name="T73" fmla="*/ 257689 h 21600"/>
              <a:gd name="T74" fmla="*/ 178693 w 21600"/>
              <a:gd name="T75" fmla="*/ 265082 h 21600"/>
              <a:gd name="T76" fmla="*/ 178693 w 21600"/>
              <a:gd name="T77" fmla="*/ 108230 h 21600"/>
              <a:gd name="T78" fmla="*/ 203316 w 21600"/>
              <a:gd name="T79" fmla="*/ 113176 h 21600"/>
              <a:gd name="T80" fmla="*/ 223276 w 21600"/>
              <a:gd name="T81" fmla="*/ 126689 h 21600"/>
              <a:gd name="T82" fmla="*/ 236753 w 21600"/>
              <a:gd name="T83" fmla="*/ 146793 h 21600"/>
              <a:gd name="T84" fmla="*/ 241681 w 21600"/>
              <a:gd name="T85" fmla="*/ 171636 h 21600"/>
              <a:gd name="T86" fmla="*/ 236753 w 21600"/>
              <a:gd name="T87" fmla="*/ 196272 h 21600"/>
              <a:gd name="T88" fmla="*/ 223276 w 21600"/>
              <a:gd name="T89" fmla="*/ 216487 h 21600"/>
              <a:gd name="T90" fmla="*/ 203233 w 21600"/>
              <a:gd name="T91" fmla="*/ 230207 h 21600"/>
              <a:gd name="T92" fmla="*/ 178693 w 21600"/>
              <a:gd name="T93" fmla="*/ 235126 h 21600"/>
              <a:gd name="T94" fmla="*/ 154004 w 21600"/>
              <a:gd name="T95" fmla="*/ 230207 h 21600"/>
              <a:gd name="T96" fmla="*/ 133962 w 21600"/>
              <a:gd name="T97" fmla="*/ 216487 h 21600"/>
              <a:gd name="T98" fmla="*/ 120485 w 21600"/>
              <a:gd name="T99" fmla="*/ 196189 h 21600"/>
              <a:gd name="T100" fmla="*/ 115507 w 21600"/>
              <a:gd name="T101" fmla="*/ 171636 h 21600"/>
              <a:gd name="T102" fmla="*/ 120485 w 21600"/>
              <a:gd name="T103" fmla="*/ 146793 h 21600"/>
              <a:gd name="T104" fmla="*/ 133962 w 21600"/>
              <a:gd name="T105" fmla="*/ 126689 h 21600"/>
              <a:gd name="T106" fmla="*/ 154004 w 21600"/>
              <a:gd name="T107" fmla="*/ 113176 h 21600"/>
              <a:gd name="T108" fmla="*/ 178693 w 21600"/>
              <a:gd name="T109" fmla="*/ 10823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2" name="AutoShape 12"/>
          <p:cNvSpPr>
            <a:spLocks/>
          </p:cNvSpPr>
          <p:nvPr/>
        </p:nvSpPr>
        <p:spPr bwMode="auto">
          <a:xfrm>
            <a:off x="6630702" y="2430059"/>
            <a:ext cx="357187" cy="296863"/>
          </a:xfrm>
          <a:custGeom>
            <a:avLst/>
            <a:gdLst>
              <a:gd name="T0" fmla="*/ 357187 w 21600"/>
              <a:gd name="T1" fmla="*/ 129192 h 21579"/>
              <a:gd name="T2" fmla="*/ 350870 w 21600"/>
              <a:gd name="T3" fmla="*/ 147159 h 21579"/>
              <a:gd name="T4" fmla="*/ 335078 w 21600"/>
              <a:gd name="T5" fmla="*/ 157215 h 21579"/>
              <a:gd name="T6" fmla="*/ 335078 w 21600"/>
              <a:gd name="T7" fmla="*/ 228518 h 21579"/>
              <a:gd name="T8" fmla="*/ 326264 w 21600"/>
              <a:gd name="T9" fmla="*/ 249387 h 21579"/>
              <a:gd name="T10" fmla="*/ 305246 w 21600"/>
              <a:gd name="T11" fmla="*/ 258068 h 21579"/>
              <a:gd name="T12" fmla="*/ 273463 w 21600"/>
              <a:gd name="T13" fmla="*/ 232549 h 21579"/>
              <a:gd name="T14" fmla="*/ 233428 w 21600"/>
              <a:gd name="T15" fmla="*/ 209864 h 21579"/>
              <a:gd name="T16" fmla="*/ 189342 w 21600"/>
              <a:gd name="T17" fmla="*/ 192172 h 21579"/>
              <a:gd name="T18" fmla="*/ 145339 w 21600"/>
              <a:gd name="T19" fmla="*/ 182528 h 21579"/>
              <a:gd name="T20" fmla="*/ 131779 w 21600"/>
              <a:gd name="T21" fmla="*/ 190246 h 21579"/>
              <a:gd name="T22" fmla="*/ 124602 w 21600"/>
              <a:gd name="T23" fmla="*/ 202311 h 21579"/>
              <a:gd name="T24" fmla="*/ 124205 w 21600"/>
              <a:gd name="T25" fmla="*/ 215958 h 21579"/>
              <a:gd name="T26" fmla="*/ 131415 w 21600"/>
              <a:gd name="T27" fmla="*/ 228518 h 21579"/>
              <a:gd name="T28" fmla="*/ 126950 w 21600"/>
              <a:gd name="T29" fmla="*/ 243128 h 21579"/>
              <a:gd name="T30" fmla="*/ 130919 w 21600"/>
              <a:gd name="T31" fmla="*/ 255963 h 21579"/>
              <a:gd name="T32" fmla="*/ 140527 w 21600"/>
              <a:gd name="T33" fmla="*/ 267836 h 21579"/>
              <a:gd name="T34" fmla="*/ 153309 w 21600"/>
              <a:gd name="T35" fmla="*/ 279144 h 21579"/>
              <a:gd name="T36" fmla="*/ 139832 w 21600"/>
              <a:gd name="T37" fmla="*/ 291828 h 21579"/>
              <a:gd name="T38" fmla="*/ 119261 w 21600"/>
              <a:gd name="T39" fmla="*/ 296753 h 21579"/>
              <a:gd name="T40" fmla="*/ 97846 w 21600"/>
              <a:gd name="T41" fmla="*/ 294731 h 21579"/>
              <a:gd name="T42" fmla="*/ 81409 w 21600"/>
              <a:gd name="T43" fmla="*/ 286298 h 21579"/>
              <a:gd name="T44" fmla="*/ 73637 w 21600"/>
              <a:gd name="T45" fmla="*/ 262154 h 21579"/>
              <a:gd name="T46" fmla="*/ 66675 w 21600"/>
              <a:gd name="T47" fmla="*/ 236951 h 21579"/>
              <a:gd name="T48" fmla="*/ 63963 w 21600"/>
              <a:gd name="T49" fmla="*/ 210221 h 21579"/>
              <a:gd name="T50" fmla="*/ 68626 w 21600"/>
              <a:gd name="T51" fmla="*/ 180960 h 21579"/>
              <a:gd name="T52" fmla="*/ 29832 w 21600"/>
              <a:gd name="T53" fmla="*/ 180960 h 21579"/>
              <a:gd name="T54" fmla="*/ 8830 w 21600"/>
              <a:gd name="T55" fmla="*/ 172279 h 21579"/>
              <a:gd name="T56" fmla="*/ 0 w 21600"/>
              <a:gd name="T57" fmla="*/ 151204 h 21579"/>
              <a:gd name="T58" fmla="*/ 0 w 21600"/>
              <a:gd name="T59" fmla="*/ 106947 h 21579"/>
              <a:gd name="T60" fmla="*/ 8698 w 21600"/>
              <a:gd name="T61" fmla="*/ 85913 h 21579"/>
              <a:gd name="T62" fmla="*/ 29832 w 21600"/>
              <a:gd name="T63" fmla="*/ 77108 h 21579"/>
              <a:gd name="T64" fmla="*/ 126553 w 21600"/>
              <a:gd name="T65" fmla="*/ 77108 h 21579"/>
              <a:gd name="T66" fmla="*/ 174046 w 21600"/>
              <a:gd name="T67" fmla="*/ 70656 h 21579"/>
              <a:gd name="T68" fmla="*/ 223424 w 21600"/>
              <a:gd name="T69" fmla="*/ 53295 h 21579"/>
              <a:gd name="T70" fmla="*/ 269097 w 21600"/>
              <a:gd name="T71" fmla="*/ 28505 h 21579"/>
              <a:gd name="T72" fmla="*/ 305246 w 21600"/>
              <a:gd name="T73" fmla="*/ 0 h 21579"/>
              <a:gd name="T74" fmla="*/ 326264 w 21600"/>
              <a:gd name="T75" fmla="*/ 8722 h 21579"/>
              <a:gd name="T76" fmla="*/ 335078 w 21600"/>
              <a:gd name="T77" fmla="*/ 29798 h 21579"/>
              <a:gd name="T78" fmla="*/ 335078 w 21600"/>
              <a:gd name="T79" fmla="*/ 100894 h 21579"/>
              <a:gd name="T80" fmla="*/ 350870 w 21600"/>
              <a:gd name="T81" fmla="*/ 111033 h 21579"/>
              <a:gd name="T82" fmla="*/ 357187 w 21600"/>
              <a:gd name="T83" fmla="*/ 129192 h 21579"/>
              <a:gd name="T84" fmla="*/ 305246 w 21600"/>
              <a:gd name="T85" fmla="*/ 39276 h 21579"/>
              <a:gd name="T86" fmla="*/ 273066 w 21600"/>
              <a:gd name="T87" fmla="*/ 61246 h 21579"/>
              <a:gd name="T88" fmla="*/ 236140 w 21600"/>
              <a:gd name="T89" fmla="*/ 80259 h 21579"/>
              <a:gd name="T90" fmla="*/ 196420 w 21600"/>
              <a:gd name="T91" fmla="*/ 95240 h 21579"/>
              <a:gd name="T92" fmla="*/ 156385 w 21600"/>
              <a:gd name="T93" fmla="*/ 104608 h 21579"/>
              <a:gd name="T94" fmla="*/ 156385 w 21600"/>
              <a:gd name="T95" fmla="*/ 153707 h 21579"/>
              <a:gd name="T96" fmla="*/ 196420 w 21600"/>
              <a:gd name="T97" fmla="*/ 163186 h 21579"/>
              <a:gd name="T98" fmla="*/ 236140 w 21600"/>
              <a:gd name="T99" fmla="*/ 178250 h 21579"/>
              <a:gd name="T100" fmla="*/ 273265 w 21600"/>
              <a:gd name="T101" fmla="*/ 197386 h 21579"/>
              <a:gd name="T102" fmla="*/ 305246 w 21600"/>
              <a:gd name="T103" fmla="*/ 219026 h 21579"/>
              <a:gd name="T104" fmla="*/ 305246 w 21600"/>
              <a:gd name="T105" fmla="*/ 39276 h 21579"/>
              <a:gd name="T106" fmla="*/ 305246 w 21600"/>
              <a:gd name="T107" fmla="*/ 3927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3" name="AutoShape 13"/>
          <p:cNvSpPr>
            <a:spLocks/>
          </p:cNvSpPr>
          <p:nvPr/>
        </p:nvSpPr>
        <p:spPr bwMode="auto">
          <a:xfrm>
            <a:off x="7360952" y="3695297"/>
            <a:ext cx="357187" cy="358775"/>
          </a:xfrm>
          <a:custGeom>
            <a:avLst/>
            <a:gdLst>
              <a:gd name="T0" fmla="*/ 353169 w 21600"/>
              <a:gd name="T1" fmla="*/ 312300 h 21600"/>
              <a:gd name="T2" fmla="*/ 357187 w 21600"/>
              <a:gd name="T3" fmla="*/ 322848 h 21600"/>
              <a:gd name="T4" fmla="*/ 353169 w 21600"/>
              <a:gd name="T5" fmla="*/ 332515 h 21600"/>
              <a:gd name="T6" fmla="*/ 343081 w 21600"/>
              <a:gd name="T7" fmla="*/ 344507 h 21600"/>
              <a:gd name="T8" fmla="*/ 331109 w 21600"/>
              <a:gd name="T9" fmla="*/ 354606 h 21600"/>
              <a:gd name="T10" fmla="*/ 321584 w 21600"/>
              <a:gd name="T11" fmla="*/ 358775 h 21600"/>
              <a:gd name="T12" fmla="*/ 311067 w 21600"/>
              <a:gd name="T13" fmla="*/ 354506 h 21600"/>
              <a:gd name="T14" fmla="*/ 230799 w 21600"/>
              <a:gd name="T15" fmla="*/ 274114 h 21600"/>
              <a:gd name="T16" fmla="*/ 191657 w 21600"/>
              <a:gd name="T17" fmla="*/ 292402 h 21600"/>
              <a:gd name="T18" fmla="*/ 148944 w 21600"/>
              <a:gd name="T19" fmla="*/ 298830 h 21600"/>
              <a:gd name="T20" fmla="*/ 91248 w 21600"/>
              <a:gd name="T21" fmla="*/ 287203 h 21600"/>
              <a:gd name="T22" fmla="*/ 43739 w 21600"/>
              <a:gd name="T23" fmla="*/ 255029 h 21600"/>
              <a:gd name="T24" fmla="*/ 11592 w 21600"/>
              <a:gd name="T25" fmla="*/ 207408 h 21600"/>
              <a:gd name="T26" fmla="*/ 0 w 21600"/>
              <a:gd name="T27" fmla="*/ 149490 h 21600"/>
              <a:gd name="T28" fmla="*/ 11592 w 21600"/>
              <a:gd name="T29" fmla="*/ 91604 h 21600"/>
              <a:gd name="T30" fmla="*/ 43739 w 21600"/>
              <a:gd name="T31" fmla="*/ 43950 h 21600"/>
              <a:gd name="T32" fmla="*/ 91149 w 21600"/>
              <a:gd name="T33" fmla="*/ 11776 h 21600"/>
              <a:gd name="T34" fmla="*/ 148944 w 21600"/>
              <a:gd name="T35" fmla="*/ 0 h 21600"/>
              <a:gd name="T36" fmla="*/ 206507 w 21600"/>
              <a:gd name="T37" fmla="*/ 11776 h 21600"/>
              <a:gd name="T38" fmla="*/ 253983 w 21600"/>
              <a:gd name="T39" fmla="*/ 43950 h 21600"/>
              <a:gd name="T40" fmla="*/ 286080 w 21600"/>
              <a:gd name="T41" fmla="*/ 91604 h 21600"/>
              <a:gd name="T42" fmla="*/ 297705 w 21600"/>
              <a:gd name="T43" fmla="*/ 149490 h 21600"/>
              <a:gd name="T44" fmla="*/ 291306 w 21600"/>
              <a:gd name="T45" fmla="*/ 192493 h 21600"/>
              <a:gd name="T46" fmla="*/ 273083 w 21600"/>
              <a:gd name="T47" fmla="*/ 231659 h 21600"/>
              <a:gd name="T48" fmla="*/ 353169 w 21600"/>
              <a:gd name="T49" fmla="*/ 312300 h 21600"/>
              <a:gd name="T50" fmla="*/ 59482 w 21600"/>
              <a:gd name="T51" fmla="*/ 149490 h 21600"/>
              <a:gd name="T52" fmla="*/ 66625 w 21600"/>
              <a:gd name="T53" fmla="*/ 184669 h 21600"/>
              <a:gd name="T54" fmla="*/ 85874 w 21600"/>
              <a:gd name="T55" fmla="*/ 212956 h 21600"/>
              <a:gd name="T56" fmla="*/ 114234 w 21600"/>
              <a:gd name="T57" fmla="*/ 232041 h 21600"/>
              <a:gd name="T58" fmla="*/ 148894 w 21600"/>
              <a:gd name="T59" fmla="*/ 239084 h 21600"/>
              <a:gd name="T60" fmla="*/ 183422 w 21600"/>
              <a:gd name="T61" fmla="*/ 232041 h 21600"/>
              <a:gd name="T62" fmla="*/ 211699 w 21600"/>
              <a:gd name="T63" fmla="*/ 212956 h 21600"/>
              <a:gd name="T64" fmla="*/ 230948 w 21600"/>
              <a:gd name="T65" fmla="*/ 184669 h 21600"/>
              <a:gd name="T66" fmla="*/ 238092 w 21600"/>
              <a:gd name="T67" fmla="*/ 149490 h 21600"/>
              <a:gd name="T68" fmla="*/ 230948 w 21600"/>
              <a:gd name="T69" fmla="*/ 114825 h 21600"/>
              <a:gd name="T70" fmla="*/ 211699 w 21600"/>
              <a:gd name="T71" fmla="*/ 86255 h 21600"/>
              <a:gd name="T72" fmla="*/ 183422 w 21600"/>
              <a:gd name="T73" fmla="*/ 66971 h 21600"/>
              <a:gd name="T74" fmla="*/ 148894 w 21600"/>
              <a:gd name="T75" fmla="*/ 59895 h 21600"/>
              <a:gd name="T76" fmla="*/ 114234 w 21600"/>
              <a:gd name="T77" fmla="*/ 66971 h 21600"/>
              <a:gd name="T78" fmla="*/ 85874 w 21600"/>
              <a:gd name="T79" fmla="*/ 86255 h 21600"/>
              <a:gd name="T80" fmla="*/ 66625 w 21600"/>
              <a:gd name="T81" fmla="*/ 114825 h 21600"/>
              <a:gd name="T82" fmla="*/ 59482 w 21600"/>
              <a:gd name="T83" fmla="*/ 149490 h 21600"/>
              <a:gd name="T84" fmla="*/ 148944 w 21600"/>
              <a:gd name="T85" fmla="*/ 92866 h 21600"/>
              <a:gd name="T86" fmla="*/ 156650 w 21600"/>
              <a:gd name="T87" fmla="*/ 96105 h 21600"/>
              <a:gd name="T88" fmla="*/ 159874 w 21600"/>
              <a:gd name="T89" fmla="*/ 104311 h 21600"/>
              <a:gd name="T90" fmla="*/ 156650 w 21600"/>
              <a:gd name="T91" fmla="*/ 112051 h 21600"/>
              <a:gd name="T92" fmla="*/ 148944 w 21600"/>
              <a:gd name="T93" fmla="*/ 115340 h 21600"/>
              <a:gd name="T94" fmla="*/ 124883 w 21600"/>
              <a:gd name="T95" fmla="*/ 125189 h 21600"/>
              <a:gd name="T96" fmla="*/ 114928 w 21600"/>
              <a:gd name="T97" fmla="*/ 149440 h 21600"/>
              <a:gd name="T98" fmla="*/ 111704 w 21600"/>
              <a:gd name="T99" fmla="*/ 157230 h 21600"/>
              <a:gd name="T100" fmla="*/ 103998 w 21600"/>
              <a:gd name="T101" fmla="*/ 160419 h 21600"/>
              <a:gd name="T102" fmla="*/ 95680 w 21600"/>
              <a:gd name="T103" fmla="*/ 157230 h 21600"/>
              <a:gd name="T104" fmla="*/ 92604 w 21600"/>
              <a:gd name="T105" fmla="*/ 149440 h 21600"/>
              <a:gd name="T106" fmla="*/ 96953 w 21600"/>
              <a:gd name="T107" fmla="*/ 127664 h 21600"/>
              <a:gd name="T108" fmla="*/ 109091 w 21600"/>
              <a:gd name="T109" fmla="*/ 109476 h 21600"/>
              <a:gd name="T110" fmla="*/ 126950 w 21600"/>
              <a:gd name="T111" fmla="*/ 97284 h 21600"/>
              <a:gd name="T112" fmla="*/ 148944 w 21600"/>
              <a:gd name="T113" fmla="*/ 92866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4" name="AutoShape 14"/>
          <p:cNvSpPr>
            <a:spLocks/>
          </p:cNvSpPr>
          <p:nvPr/>
        </p:nvSpPr>
        <p:spPr bwMode="auto">
          <a:xfrm>
            <a:off x="5106702" y="5039909"/>
            <a:ext cx="355600" cy="355600"/>
          </a:xfrm>
          <a:custGeom>
            <a:avLst/>
            <a:gdLst>
              <a:gd name="T0" fmla="*/ 311117 w 21600"/>
              <a:gd name="T1" fmla="*/ 0 h 21600"/>
              <a:gd name="T2" fmla="*/ 342644 w 21600"/>
              <a:gd name="T3" fmla="*/ 13105 h 21600"/>
              <a:gd name="T4" fmla="*/ 355600 w 21600"/>
              <a:gd name="T5" fmla="*/ 44631 h 21600"/>
              <a:gd name="T6" fmla="*/ 355600 w 21600"/>
              <a:gd name="T7" fmla="*/ 310870 h 21600"/>
              <a:gd name="T8" fmla="*/ 352028 w 21600"/>
              <a:gd name="T9" fmla="*/ 328469 h 21600"/>
              <a:gd name="T10" fmla="*/ 342495 w 21600"/>
              <a:gd name="T11" fmla="*/ 342495 h 21600"/>
              <a:gd name="T12" fmla="*/ 328271 w 21600"/>
              <a:gd name="T13" fmla="*/ 351929 h 21600"/>
              <a:gd name="T14" fmla="*/ 311117 w 21600"/>
              <a:gd name="T15" fmla="*/ 355501 h 21600"/>
              <a:gd name="T16" fmla="*/ 198642 w 21600"/>
              <a:gd name="T17" fmla="*/ 355501 h 21600"/>
              <a:gd name="T18" fmla="*/ 198642 w 21600"/>
              <a:gd name="T19" fmla="*/ 206643 h 21600"/>
              <a:gd name="T20" fmla="*/ 238482 w 21600"/>
              <a:gd name="T21" fmla="*/ 206643 h 21600"/>
              <a:gd name="T22" fmla="*/ 243471 w 21600"/>
              <a:gd name="T23" fmla="*/ 204816 h 21600"/>
              <a:gd name="T24" fmla="*/ 245644 w 21600"/>
              <a:gd name="T25" fmla="*/ 199926 h 21600"/>
              <a:gd name="T26" fmla="*/ 248393 w 21600"/>
              <a:gd name="T27" fmla="*/ 160991 h 21600"/>
              <a:gd name="T28" fmla="*/ 246566 w 21600"/>
              <a:gd name="T29" fmla="*/ 155476 h 21600"/>
              <a:gd name="T30" fmla="*/ 241248 w 21600"/>
              <a:gd name="T31" fmla="*/ 153155 h 21600"/>
              <a:gd name="T32" fmla="*/ 198642 w 21600"/>
              <a:gd name="T33" fmla="*/ 153155 h 21600"/>
              <a:gd name="T34" fmla="*/ 198642 w 21600"/>
              <a:gd name="T35" fmla="*/ 136033 h 21600"/>
              <a:gd name="T36" fmla="*/ 201112 w 21600"/>
              <a:gd name="T37" fmla="*/ 123423 h 21600"/>
              <a:gd name="T38" fmla="*/ 213442 w 21600"/>
              <a:gd name="T39" fmla="*/ 120328 h 21600"/>
              <a:gd name="T40" fmla="*/ 226300 w 21600"/>
              <a:gd name="T41" fmla="*/ 121283 h 21600"/>
              <a:gd name="T42" fmla="*/ 239832 w 21600"/>
              <a:gd name="T43" fmla="*/ 123801 h 21600"/>
              <a:gd name="T44" fmla="*/ 242977 w 21600"/>
              <a:gd name="T45" fmla="*/ 123456 h 21600"/>
              <a:gd name="T46" fmla="*/ 245644 w 21600"/>
              <a:gd name="T47" fmla="*/ 122205 h 21600"/>
              <a:gd name="T48" fmla="*/ 248887 w 21600"/>
              <a:gd name="T49" fmla="*/ 117134 h 21600"/>
              <a:gd name="T50" fmla="*/ 254155 w 21600"/>
              <a:gd name="T51" fmla="*/ 79648 h 21600"/>
              <a:gd name="T52" fmla="*/ 248393 w 21600"/>
              <a:gd name="T53" fmla="*/ 71565 h 21600"/>
              <a:gd name="T54" fmla="*/ 204882 w 21600"/>
              <a:gd name="T55" fmla="*/ 66016 h 21600"/>
              <a:gd name="T56" fmla="*/ 135194 w 21600"/>
              <a:gd name="T57" fmla="*/ 133811 h 21600"/>
              <a:gd name="T58" fmla="*/ 135194 w 21600"/>
              <a:gd name="T59" fmla="*/ 153254 h 21600"/>
              <a:gd name="T60" fmla="*/ 111355 w 21600"/>
              <a:gd name="T61" fmla="*/ 153254 h 21600"/>
              <a:gd name="T62" fmla="*/ 104013 w 21600"/>
              <a:gd name="T63" fmla="*/ 160646 h 21600"/>
              <a:gd name="T64" fmla="*/ 104013 w 21600"/>
              <a:gd name="T65" fmla="*/ 199531 h 21600"/>
              <a:gd name="T66" fmla="*/ 106087 w 21600"/>
              <a:gd name="T67" fmla="*/ 204569 h 21600"/>
              <a:gd name="T68" fmla="*/ 111355 w 21600"/>
              <a:gd name="T69" fmla="*/ 206742 h 21600"/>
              <a:gd name="T70" fmla="*/ 135194 w 21600"/>
              <a:gd name="T71" fmla="*/ 206742 h 21600"/>
              <a:gd name="T72" fmla="*/ 135194 w 21600"/>
              <a:gd name="T73" fmla="*/ 355600 h 21600"/>
              <a:gd name="T74" fmla="*/ 44203 w 21600"/>
              <a:gd name="T75" fmla="*/ 355600 h 21600"/>
              <a:gd name="T76" fmla="*/ 27131 w 21600"/>
              <a:gd name="T77" fmla="*/ 352028 h 21600"/>
              <a:gd name="T78" fmla="*/ 13105 w 21600"/>
              <a:gd name="T79" fmla="*/ 342594 h 21600"/>
              <a:gd name="T80" fmla="*/ 3622 w 21600"/>
              <a:gd name="T81" fmla="*/ 328568 h 21600"/>
              <a:gd name="T82" fmla="*/ 0 w 21600"/>
              <a:gd name="T83" fmla="*/ 310969 h 21600"/>
              <a:gd name="T84" fmla="*/ 0 w 21600"/>
              <a:gd name="T85" fmla="*/ 44730 h 21600"/>
              <a:gd name="T86" fmla="*/ 3622 w 21600"/>
              <a:gd name="T87" fmla="*/ 27361 h 21600"/>
              <a:gd name="T88" fmla="*/ 13105 w 21600"/>
              <a:gd name="T89" fmla="*/ 13203 h 21600"/>
              <a:gd name="T90" fmla="*/ 27131 w 21600"/>
              <a:gd name="T91" fmla="*/ 3671 h 21600"/>
              <a:gd name="T92" fmla="*/ 44203 w 21600"/>
              <a:gd name="T93" fmla="*/ 99 h 21600"/>
              <a:gd name="T94" fmla="*/ 311117 w 21600"/>
              <a:gd name="T95" fmla="*/ 99 h 21600"/>
              <a:gd name="T96" fmla="*/ 311117 w 21600"/>
              <a:gd name="T97" fmla="*/ 0 h 21600"/>
              <a:gd name="T98" fmla="*/ 311117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5" name="AutoShape 25"/>
          <p:cNvSpPr>
            <a:spLocks/>
          </p:cNvSpPr>
          <p:nvPr/>
        </p:nvSpPr>
        <p:spPr bwMode="auto">
          <a:xfrm>
            <a:off x="5619464" y="3560359"/>
            <a:ext cx="762000" cy="635000"/>
          </a:xfrm>
          <a:custGeom>
            <a:avLst/>
            <a:gdLst>
              <a:gd name="T0" fmla="*/ 762000 w 21600"/>
              <a:gd name="T1" fmla="*/ 47566 h 21600"/>
              <a:gd name="T2" fmla="*/ 714834 w 21600"/>
              <a:gd name="T3" fmla="*/ 635000 h 21600"/>
              <a:gd name="T4" fmla="*/ 0 w 21600"/>
              <a:gd name="T5" fmla="*/ 587434 h 21600"/>
              <a:gd name="T6" fmla="*/ 47484 w 21600"/>
              <a:gd name="T7" fmla="*/ 0 h 21600"/>
              <a:gd name="T8" fmla="*/ 138430 w 21600"/>
              <a:gd name="T9" fmla="*/ 52417 h 21600"/>
              <a:gd name="T10" fmla="*/ 52246 w 21600"/>
              <a:gd name="T11" fmla="*/ 52241 h 21600"/>
              <a:gd name="T12" fmla="*/ 51999 w 21600"/>
              <a:gd name="T13" fmla="*/ 138406 h 21600"/>
              <a:gd name="T14" fmla="*/ 138183 w 21600"/>
              <a:gd name="T15" fmla="*/ 138671 h 21600"/>
              <a:gd name="T16" fmla="*/ 142946 w 21600"/>
              <a:gd name="T17" fmla="*/ 211725 h 21600"/>
              <a:gd name="T18" fmla="*/ 63571 w 21600"/>
              <a:gd name="T19" fmla="*/ 195674 h 21600"/>
              <a:gd name="T20" fmla="*/ 47413 w 21600"/>
              <a:gd name="T21" fmla="*/ 275461 h 21600"/>
              <a:gd name="T22" fmla="*/ 126788 w 21600"/>
              <a:gd name="T23" fmla="*/ 291512 h 21600"/>
              <a:gd name="T24" fmla="*/ 142946 w 21600"/>
              <a:gd name="T25" fmla="*/ 211725 h 21600"/>
              <a:gd name="T26" fmla="*/ 126788 w 21600"/>
              <a:gd name="T27" fmla="*/ 343576 h 21600"/>
              <a:gd name="T28" fmla="*/ 47413 w 21600"/>
              <a:gd name="T29" fmla="*/ 359628 h 21600"/>
              <a:gd name="T30" fmla="*/ 63571 w 21600"/>
              <a:gd name="T31" fmla="*/ 439414 h 21600"/>
              <a:gd name="T32" fmla="*/ 142946 w 21600"/>
              <a:gd name="T33" fmla="*/ 423363 h 21600"/>
              <a:gd name="T34" fmla="*/ 138430 w 21600"/>
              <a:gd name="T35" fmla="*/ 496770 h 21600"/>
              <a:gd name="T36" fmla="*/ 52246 w 21600"/>
              <a:gd name="T37" fmla="*/ 496594 h 21600"/>
              <a:gd name="T38" fmla="*/ 51999 w 21600"/>
              <a:gd name="T39" fmla="*/ 582759 h 21600"/>
              <a:gd name="T40" fmla="*/ 138183 w 21600"/>
              <a:gd name="T41" fmla="*/ 582936 h 21600"/>
              <a:gd name="T42" fmla="*/ 571288 w 21600"/>
              <a:gd name="T43" fmla="*/ 63823 h 21600"/>
              <a:gd name="T44" fmla="*/ 206657 w 21600"/>
              <a:gd name="T45" fmla="*/ 47654 h 21600"/>
              <a:gd name="T46" fmla="*/ 190535 w 21600"/>
              <a:gd name="T47" fmla="*/ 275461 h 21600"/>
              <a:gd name="T48" fmla="*/ 555166 w 21600"/>
              <a:gd name="T49" fmla="*/ 291512 h 21600"/>
              <a:gd name="T50" fmla="*/ 571288 w 21600"/>
              <a:gd name="T51" fmla="*/ 63823 h 21600"/>
              <a:gd name="T52" fmla="*/ 555166 w 21600"/>
              <a:gd name="T53" fmla="*/ 343576 h 21600"/>
              <a:gd name="T54" fmla="*/ 190535 w 21600"/>
              <a:gd name="T55" fmla="*/ 359628 h 21600"/>
              <a:gd name="T56" fmla="*/ 206657 w 21600"/>
              <a:gd name="T57" fmla="*/ 587434 h 21600"/>
              <a:gd name="T58" fmla="*/ 571288 w 21600"/>
              <a:gd name="T59" fmla="*/ 571265 h 21600"/>
              <a:gd name="T60" fmla="*/ 710106 w 21600"/>
              <a:gd name="T61" fmla="*/ 52417 h 21600"/>
              <a:gd name="T62" fmla="*/ 623641 w 21600"/>
              <a:gd name="T63" fmla="*/ 52241 h 21600"/>
              <a:gd name="T64" fmla="*/ 623641 w 21600"/>
              <a:gd name="T65" fmla="*/ 138406 h 21600"/>
              <a:gd name="T66" fmla="*/ 710106 w 21600"/>
              <a:gd name="T67" fmla="*/ 138671 h 21600"/>
              <a:gd name="T68" fmla="*/ 714834 w 21600"/>
              <a:gd name="T69" fmla="*/ 211725 h 21600"/>
              <a:gd name="T70" fmla="*/ 635035 w 21600"/>
              <a:gd name="T71" fmla="*/ 195674 h 21600"/>
              <a:gd name="T72" fmla="*/ 618984 w 21600"/>
              <a:gd name="T73" fmla="*/ 275461 h 21600"/>
              <a:gd name="T74" fmla="*/ 698712 w 21600"/>
              <a:gd name="T75" fmla="*/ 291512 h 21600"/>
              <a:gd name="T76" fmla="*/ 714834 w 21600"/>
              <a:gd name="T77" fmla="*/ 211725 h 21600"/>
              <a:gd name="T78" fmla="*/ 698712 w 21600"/>
              <a:gd name="T79" fmla="*/ 343576 h 21600"/>
              <a:gd name="T80" fmla="*/ 618984 w 21600"/>
              <a:gd name="T81" fmla="*/ 359628 h 21600"/>
              <a:gd name="T82" fmla="*/ 635035 w 21600"/>
              <a:gd name="T83" fmla="*/ 439414 h 21600"/>
              <a:gd name="T84" fmla="*/ 714834 w 21600"/>
              <a:gd name="T85" fmla="*/ 423363 h 21600"/>
              <a:gd name="T86" fmla="*/ 710106 w 21600"/>
              <a:gd name="T87" fmla="*/ 496770 h 21600"/>
              <a:gd name="T88" fmla="*/ 623641 w 21600"/>
              <a:gd name="T89" fmla="*/ 496594 h 21600"/>
              <a:gd name="T90" fmla="*/ 623641 w 21600"/>
              <a:gd name="T91" fmla="*/ 582759 h 21600"/>
              <a:gd name="T92" fmla="*/ 710106 w 21600"/>
              <a:gd name="T93" fmla="*/ 582936 h 21600"/>
              <a:gd name="T94" fmla="*/ 714834 w 21600"/>
              <a:gd name="T95" fmla="*/ 508147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rgbClr val="44546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16" name="组合 17"/>
          <p:cNvGrpSpPr>
            <a:grpSpLocks/>
          </p:cNvGrpSpPr>
          <p:nvPr/>
        </p:nvGrpSpPr>
        <p:grpSpPr bwMode="auto">
          <a:xfrm>
            <a:off x="7880064" y="2344334"/>
            <a:ext cx="2997200" cy="778523"/>
            <a:chOff x="0" y="0"/>
            <a:chExt cx="2338080" cy="778047"/>
          </a:xfrm>
        </p:grpSpPr>
        <p:sp>
          <p:nvSpPr>
            <p:cNvPr id="17" name="TextBox 13@|17FFC:16777215|FBC:16777215|LFC:16777215|LBC:16777215"/>
            <p:cNvSpPr txBox="1">
              <a:spLocks noChangeArrowheads="1"/>
            </p:cNvSpPr>
            <p:nvPr/>
          </p:nvSpPr>
          <p:spPr bwMode="auto">
            <a:xfrm>
              <a:off x="0" y="0"/>
              <a:ext cx="1952995" cy="30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8" name="TextBox 13@|17FFC:16777215|FBC:16777215|LFC:16777215|LBC:16777215"/>
            <p:cNvSpPr txBox="1">
              <a:spLocks noChangeArrowheads="1"/>
            </p:cNvSpPr>
            <p:nvPr/>
          </p:nvSpPr>
          <p:spPr bwMode="auto">
            <a:xfrm>
              <a:off x="4081" y="285905"/>
              <a:ext cx="2333999" cy="49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grpSp>
        <p:nvGrpSpPr>
          <p:cNvPr id="19" name="组合 20"/>
          <p:cNvGrpSpPr>
            <a:grpSpLocks/>
          </p:cNvGrpSpPr>
          <p:nvPr/>
        </p:nvGrpSpPr>
        <p:grpSpPr bwMode="auto">
          <a:xfrm>
            <a:off x="8573802" y="3615922"/>
            <a:ext cx="2997199" cy="777830"/>
            <a:chOff x="0" y="0"/>
            <a:chExt cx="2338080" cy="779242"/>
          </a:xfrm>
        </p:grpSpPr>
        <p:sp>
          <p:nvSpPr>
            <p:cNvPr id="20" name="TextBox 13@|17FFC:16777215|FBC:16777215|LFC:16777215|LBC:16777215"/>
            <p:cNvSpPr txBox="1">
              <a:spLocks noChangeArrowheads="1"/>
            </p:cNvSpPr>
            <p:nvPr/>
          </p:nvSpPr>
          <p:spPr bwMode="auto">
            <a:xfrm>
              <a:off x="0" y="0"/>
              <a:ext cx="1952995" cy="30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1" name="TextBox 13@|17FFC:16777215|FBC:16777215|LFC:16777215|LBC:16777215"/>
            <p:cNvSpPr txBox="1">
              <a:spLocks noChangeArrowheads="1"/>
            </p:cNvSpPr>
            <p:nvPr/>
          </p:nvSpPr>
          <p:spPr bwMode="auto">
            <a:xfrm>
              <a:off x="4081" y="285905"/>
              <a:ext cx="2333999" cy="49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grpSp>
        <p:nvGrpSpPr>
          <p:cNvPr id="22" name="组合 23"/>
          <p:cNvGrpSpPr>
            <a:grpSpLocks/>
          </p:cNvGrpSpPr>
          <p:nvPr/>
        </p:nvGrpSpPr>
        <p:grpSpPr bwMode="auto">
          <a:xfrm>
            <a:off x="7880064" y="4825597"/>
            <a:ext cx="2997200" cy="778523"/>
            <a:chOff x="0" y="0"/>
            <a:chExt cx="2338080" cy="778048"/>
          </a:xfrm>
        </p:grpSpPr>
        <p:sp>
          <p:nvSpPr>
            <p:cNvPr id="23" name="TextBox 13@|17FFC:16777215|FBC:16777215|LFC:16777215|LBC:16777215"/>
            <p:cNvSpPr txBox="1">
              <a:spLocks noChangeArrowheads="1"/>
            </p:cNvSpPr>
            <p:nvPr/>
          </p:nvSpPr>
          <p:spPr bwMode="auto">
            <a:xfrm>
              <a:off x="0" y="0"/>
              <a:ext cx="1952995" cy="30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4" name="TextBox 13@|17FFC:16777215|FBC:16777215|LFC:16777215|LBC:16777215"/>
            <p:cNvSpPr txBox="1">
              <a:spLocks noChangeArrowheads="1"/>
            </p:cNvSpPr>
            <p:nvPr/>
          </p:nvSpPr>
          <p:spPr bwMode="auto">
            <a:xfrm>
              <a:off x="4081" y="285905"/>
              <a:ext cx="2333999" cy="49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grpSp>
        <p:nvGrpSpPr>
          <p:cNvPr id="25" name="组合 26"/>
          <p:cNvGrpSpPr>
            <a:grpSpLocks/>
          </p:cNvGrpSpPr>
          <p:nvPr/>
        </p:nvGrpSpPr>
        <p:grpSpPr bwMode="auto">
          <a:xfrm>
            <a:off x="1468152" y="2330047"/>
            <a:ext cx="2997200" cy="778523"/>
            <a:chOff x="0" y="0"/>
            <a:chExt cx="2338080" cy="778047"/>
          </a:xfrm>
        </p:grpSpPr>
        <p:sp>
          <p:nvSpPr>
            <p:cNvPr id="26" name="TextBox 13@|17FFC:16777215|FBC:16777215|LFC:16777215|LBC:16777215"/>
            <p:cNvSpPr txBox="1">
              <a:spLocks noChangeArrowheads="1"/>
            </p:cNvSpPr>
            <p:nvPr/>
          </p:nvSpPr>
          <p:spPr bwMode="auto">
            <a:xfrm>
              <a:off x="0" y="0"/>
              <a:ext cx="1952995" cy="30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7" name="TextBox 13@|17FFC:16777215|FBC:16777215|LFC:16777215|LBC:16777215"/>
            <p:cNvSpPr txBox="1">
              <a:spLocks noChangeArrowheads="1"/>
            </p:cNvSpPr>
            <p:nvPr/>
          </p:nvSpPr>
          <p:spPr bwMode="auto">
            <a:xfrm>
              <a:off x="4081" y="285905"/>
              <a:ext cx="2333999" cy="49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grpSp>
        <p:nvGrpSpPr>
          <p:cNvPr id="28" name="组合 29"/>
          <p:cNvGrpSpPr>
            <a:grpSpLocks/>
          </p:cNvGrpSpPr>
          <p:nvPr/>
        </p:nvGrpSpPr>
        <p:grpSpPr bwMode="auto">
          <a:xfrm>
            <a:off x="925227" y="3601635"/>
            <a:ext cx="2997200" cy="777830"/>
            <a:chOff x="0" y="0"/>
            <a:chExt cx="2338080" cy="779242"/>
          </a:xfrm>
        </p:grpSpPr>
        <p:sp>
          <p:nvSpPr>
            <p:cNvPr id="29" name="TextBox 13@|17FFC:16777215|FBC:16777215|LFC:16777215|LBC:16777215"/>
            <p:cNvSpPr txBox="1">
              <a:spLocks noChangeArrowheads="1"/>
            </p:cNvSpPr>
            <p:nvPr/>
          </p:nvSpPr>
          <p:spPr bwMode="auto">
            <a:xfrm>
              <a:off x="0" y="0"/>
              <a:ext cx="1952995" cy="30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30" name="TextBox 13@|17FFC:16777215|FBC:16777215|LFC:16777215|LBC:16777215"/>
            <p:cNvSpPr txBox="1">
              <a:spLocks noChangeArrowheads="1"/>
            </p:cNvSpPr>
            <p:nvPr/>
          </p:nvSpPr>
          <p:spPr bwMode="auto">
            <a:xfrm>
              <a:off x="4081" y="285905"/>
              <a:ext cx="2333999" cy="49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grpSp>
        <p:nvGrpSpPr>
          <p:cNvPr id="31" name="组合 32"/>
          <p:cNvGrpSpPr>
            <a:grpSpLocks/>
          </p:cNvGrpSpPr>
          <p:nvPr/>
        </p:nvGrpSpPr>
        <p:grpSpPr bwMode="auto">
          <a:xfrm>
            <a:off x="1468152" y="4811310"/>
            <a:ext cx="2997200" cy="778523"/>
            <a:chOff x="0" y="0"/>
            <a:chExt cx="2338080" cy="778048"/>
          </a:xfrm>
        </p:grpSpPr>
        <p:sp>
          <p:nvSpPr>
            <p:cNvPr id="32" name="TextBox 13@|17FFC:16777215|FBC:16777215|LFC:16777215|LBC:16777215"/>
            <p:cNvSpPr txBox="1">
              <a:spLocks noChangeArrowheads="1"/>
            </p:cNvSpPr>
            <p:nvPr/>
          </p:nvSpPr>
          <p:spPr bwMode="auto">
            <a:xfrm>
              <a:off x="0" y="0"/>
              <a:ext cx="1952995" cy="30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33" name="TextBox 13@|17FFC:16777215|FBC:16777215|LFC:16777215|LBC:16777215"/>
            <p:cNvSpPr txBox="1">
              <a:spLocks noChangeArrowheads="1"/>
            </p:cNvSpPr>
            <p:nvPr/>
          </p:nvSpPr>
          <p:spPr bwMode="auto">
            <a:xfrm>
              <a:off x="4081" y="285905"/>
              <a:ext cx="2333999" cy="49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according to your need to draw the text box size</a:t>
              </a:r>
            </a:p>
          </p:txBody>
        </p:sp>
      </p:grpSp>
    </p:spTree>
    <p:extLst>
      <p:ext uri="{BB962C8B-B14F-4D97-AF65-F5344CB8AC3E}">
        <p14:creationId xmlns:p14="http://schemas.microsoft.com/office/powerpoint/2010/main" val="54804180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9@|9FFC:0|FBC:0|LFC:9868950|LBC:16777215"/>
          <p:cNvCxnSpPr>
            <a:cxnSpLocks noChangeShapeType="1"/>
          </p:cNvCxnSpPr>
          <p:nvPr/>
        </p:nvCxnSpPr>
        <p:spPr bwMode="auto">
          <a:xfrm flipV="1">
            <a:off x="2230438" y="3344863"/>
            <a:ext cx="0" cy="471487"/>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cxnSp>
        <p:nvCxnSpPr>
          <p:cNvPr id="3" name="Straight Connector 70@|9FFC:0|FBC:0|LFC:9868950|LBC:16777215"/>
          <p:cNvCxnSpPr>
            <a:cxnSpLocks noChangeShapeType="1"/>
          </p:cNvCxnSpPr>
          <p:nvPr/>
        </p:nvCxnSpPr>
        <p:spPr bwMode="auto">
          <a:xfrm flipV="1">
            <a:off x="4751388" y="3344863"/>
            <a:ext cx="0" cy="471487"/>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cxnSp>
        <p:nvCxnSpPr>
          <p:cNvPr id="4" name="Straight Connector 71@|9FFC:0|FBC:0|LFC:9868950|LBC:16777215"/>
          <p:cNvCxnSpPr>
            <a:cxnSpLocks noChangeShapeType="1"/>
          </p:cNvCxnSpPr>
          <p:nvPr/>
        </p:nvCxnSpPr>
        <p:spPr bwMode="auto">
          <a:xfrm flipV="1">
            <a:off x="7273925" y="3344863"/>
            <a:ext cx="0" cy="471487"/>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cxnSp>
        <p:nvCxnSpPr>
          <p:cNvPr id="5" name="Straight Connector 72@|9FFC:0|FBC:0|LFC:9868950|LBC:16777215"/>
          <p:cNvCxnSpPr>
            <a:cxnSpLocks noChangeShapeType="1"/>
          </p:cNvCxnSpPr>
          <p:nvPr/>
        </p:nvCxnSpPr>
        <p:spPr bwMode="auto">
          <a:xfrm flipV="1">
            <a:off x="9780588" y="3344863"/>
            <a:ext cx="0" cy="471487"/>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cxnSp>
        <p:nvCxnSpPr>
          <p:cNvPr id="6" name="Straight Connector 73@|9FFC:0|FBC:0|LFC:9868950|LBC:16777215"/>
          <p:cNvCxnSpPr>
            <a:cxnSpLocks noChangeShapeType="1"/>
          </p:cNvCxnSpPr>
          <p:nvPr/>
        </p:nvCxnSpPr>
        <p:spPr bwMode="auto">
          <a:xfrm>
            <a:off x="2230438" y="3344863"/>
            <a:ext cx="7550150" cy="0"/>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cxnSp>
        <p:nvCxnSpPr>
          <p:cNvPr id="7" name="Straight Connector 74@|9FFC:0|FBC:0|LFC:9868950|LBC:16777215"/>
          <p:cNvCxnSpPr>
            <a:cxnSpLocks noChangeShapeType="1"/>
          </p:cNvCxnSpPr>
          <p:nvPr/>
        </p:nvCxnSpPr>
        <p:spPr bwMode="auto">
          <a:xfrm flipV="1">
            <a:off x="6013450" y="2873375"/>
            <a:ext cx="0" cy="471488"/>
          </a:xfrm>
          <a:prstGeom prst="line">
            <a:avLst/>
          </a:prstGeom>
          <a:noFill/>
          <a:ln w="19050">
            <a:solidFill>
              <a:srgbClr val="549DA3"/>
            </a:solidFill>
            <a:round/>
            <a:headEnd/>
            <a:tailEnd/>
          </a:ln>
          <a:extLst>
            <a:ext uri="{909E8E84-426E-40DD-AFC4-6F175D3DCCD1}">
              <a14:hiddenFill xmlns:a14="http://schemas.microsoft.com/office/drawing/2010/main">
                <a:noFill/>
              </a14:hiddenFill>
            </a:ext>
          </a:extLst>
        </p:spPr>
      </p:cxnSp>
      <p:sp>
        <p:nvSpPr>
          <p:cNvPr id="8" name="Oval 19"/>
          <p:cNvSpPr>
            <a:spLocks noChangeArrowheads="1"/>
          </p:cNvSpPr>
          <p:nvPr/>
        </p:nvSpPr>
        <p:spPr bwMode="auto">
          <a:xfrm>
            <a:off x="5514975" y="1928813"/>
            <a:ext cx="996950" cy="992187"/>
          </a:xfrm>
          <a:prstGeom prst="ellipse">
            <a:avLst/>
          </a:pr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19"/>
          <p:cNvSpPr>
            <a:spLocks noChangeArrowheads="1"/>
          </p:cNvSpPr>
          <p:nvPr/>
        </p:nvSpPr>
        <p:spPr bwMode="auto">
          <a:xfrm>
            <a:off x="1735138" y="3640138"/>
            <a:ext cx="995362" cy="993775"/>
          </a:xfrm>
          <a:prstGeom prst="ellipse">
            <a:avLst/>
          </a:prstGeom>
          <a:solidFill>
            <a:srgbClr val="FD6F98"/>
          </a:solidFill>
          <a:ln>
            <a:noFill/>
          </a:ln>
        </p:spPr>
        <p:txBody>
          <a:bodyPr anchor="ct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19"/>
          <p:cNvSpPr>
            <a:spLocks noChangeArrowheads="1"/>
          </p:cNvSpPr>
          <p:nvPr/>
        </p:nvSpPr>
        <p:spPr bwMode="auto">
          <a:xfrm>
            <a:off x="4259263" y="3640138"/>
            <a:ext cx="995362" cy="993775"/>
          </a:xfrm>
          <a:prstGeom prst="ellipse">
            <a:avLst/>
          </a:prstGeom>
          <a:solidFill>
            <a:srgbClr val="549DA3"/>
          </a:solidFill>
          <a:ln>
            <a:noFill/>
          </a:ln>
        </p:spPr>
        <p:txBody>
          <a:bodyPr anchor="ct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9"/>
          <p:cNvSpPr>
            <a:spLocks noChangeArrowheads="1"/>
          </p:cNvSpPr>
          <p:nvPr/>
        </p:nvSpPr>
        <p:spPr bwMode="auto">
          <a:xfrm>
            <a:off x="6783388" y="3640138"/>
            <a:ext cx="995362" cy="993775"/>
          </a:xfrm>
          <a:prstGeom prst="ellipse">
            <a:avLst/>
          </a:prstGeom>
          <a:solidFill>
            <a:srgbClr val="FD6F98"/>
          </a:solidFill>
          <a:ln>
            <a:noFill/>
          </a:ln>
        </p:spPr>
        <p:txBody>
          <a:bodyPr anchor="ct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A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9"/>
          <p:cNvSpPr>
            <a:spLocks noChangeArrowheads="1"/>
          </p:cNvSpPr>
          <p:nvPr/>
        </p:nvSpPr>
        <p:spPr bwMode="auto">
          <a:xfrm>
            <a:off x="9307513" y="3640138"/>
            <a:ext cx="995362" cy="993775"/>
          </a:xfrm>
          <a:prstGeom prst="ellipse">
            <a:avLst/>
          </a:prstGeom>
          <a:solidFill>
            <a:srgbClr val="549DA3"/>
          </a:solidFill>
          <a:ln>
            <a:noFill/>
          </a:ln>
        </p:spPr>
        <p:txBody>
          <a:bodyPr anchor="ct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32"/>
          <p:cNvSpPr>
            <a:spLocks/>
          </p:cNvSpPr>
          <p:nvPr/>
        </p:nvSpPr>
        <p:spPr bwMode="auto">
          <a:xfrm>
            <a:off x="2068513" y="3952875"/>
            <a:ext cx="323850" cy="403225"/>
          </a:xfrm>
          <a:custGeom>
            <a:avLst/>
            <a:gdLst>
              <a:gd name="T0" fmla="*/ 323850 w 231"/>
              <a:gd name="T1" fmla="*/ 0 h 288"/>
              <a:gd name="T2" fmla="*/ 0 w 231"/>
              <a:gd name="T3" fmla="*/ 0 h 288"/>
              <a:gd name="T4" fmla="*/ 138793 w 231"/>
              <a:gd name="T5" fmla="*/ 159610 h 288"/>
              <a:gd name="T6" fmla="*/ 138793 w 231"/>
              <a:gd name="T7" fmla="*/ 340221 h 288"/>
              <a:gd name="T8" fmla="*/ 64490 w 231"/>
              <a:gd name="T9" fmla="*/ 403225 h 288"/>
              <a:gd name="T10" fmla="*/ 259360 w 231"/>
              <a:gd name="T11" fmla="*/ 403225 h 288"/>
              <a:gd name="T12" fmla="*/ 185057 w 231"/>
              <a:gd name="T13" fmla="*/ 340221 h 288"/>
              <a:gd name="T14" fmla="*/ 185057 w 231"/>
              <a:gd name="T15" fmla="*/ 159610 h 288"/>
              <a:gd name="T16" fmla="*/ 323850 w 231"/>
              <a:gd name="T17" fmla="*/ 0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208"/>
          <p:cNvSpPr>
            <a:spLocks noEditPoints="1"/>
          </p:cNvSpPr>
          <p:nvPr/>
        </p:nvSpPr>
        <p:spPr bwMode="auto">
          <a:xfrm>
            <a:off x="9628188" y="3910013"/>
            <a:ext cx="350837" cy="403225"/>
          </a:xfrm>
          <a:custGeom>
            <a:avLst/>
            <a:gdLst>
              <a:gd name="T0" fmla="*/ 302110 w 252"/>
              <a:gd name="T1" fmla="*/ 285618 h 288"/>
              <a:gd name="T2" fmla="*/ 302110 w 252"/>
              <a:gd name="T3" fmla="*/ 274417 h 288"/>
              <a:gd name="T4" fmla="*/ 302110 w 252"/>
              <a:gd name="T5" fmla="*/ 176411 h 288"/>
              <a:gd name="T6" fmla="*/ 217185 w 252"/>
              <a:gd name="T7" fmla="*/ 56003 h 288"/>
              <a:gd name="T8" fmla="*/ 219969 w 252"/>
              <a:gd name="T9" fmla="*/ 44803 h 288"/>
              <a:gd name="T10" fmla="*/ 175419 w 252"/>
              <a:gd name="T11" fmla="*/ 0 h 288"/>
              <a:gd name="T12" fmla="*/ 130868 w 252"/>
              <a:gd name="T13" fmla="*/ 44803 h 288"/>
              <a:gd name="T14" fmla="*/ 133652 w 252"/>
              <a:gd name="T15" fmla="*/ 56003 h 288"/>
              <a:gd name="T16" fmla="*/ 48727 w 252"/>
              <a:gd name="T17" fmla="*/ 176411 h 288"/>
              <a:gd name="T18" fmla="*/ 48727 w 252"/>
              <a:gd name="T19" fmla="*/ 274417 h 288"/>
              <a:gd name="T20" fmla="*/ 48727 w 252"/>
              <a:gd name="T21" fmla="*/ 285618 h 288"/>
              <a:gd name="T22" fmla="*/ 0 w 252"/>
              <a:gd name="T23" fmla="*/ 333221 h 288"/>
              <a:gd name="T24" fmla="*/ 19491 w 252"/>
              <a:gd name="T25" fmla="*/ 352822 h 288"/>
              <a:gd name="T26" fmla="*/ 132260 w 252"/>
              <a:gd name="T27" fmla="*/ 352822 h 288"/>
              <a:gd name="T28" fmla="*/ 130868 w 252"/>
              <a:gd name="T29" fmla="*/ 358422 h 288"/>
              <a:gd name="T30" fmla="*/ 175419 w 252"/>
              <a:gd name="T31" fmla="*/ 403225 h 288"/>
              <a:gd name="T32" fmla="*/ 219969 w 252"/>
              <a:gd name="T33" fmla="*/ 358422 h 288"/>
              <a:gd name="T34" fmla="*/ 218577 w 252"/>
              <a:gd name="T35" fmla="*/ 352822 h 288"/>
              <a:gd name="T36" fmla="*/ 331346 w 252"/>
              <a:gd name="T37" fmla="*/ 352822 h 288"/>
              <a:gd name="T38" fmla="*/ 350837 w 252"/>
              <a:gd name="T39" fmla="*/ 333221 h 288"/>
              <a:gd name="T40" fmla="*/ 302110 w 252"/>
              <a:gd name="T41" fmla="*/ 285618 h 288"/>
              <a:gd name="T42" fmla="*/ 150359 w 252"/>
              <a:gd name="T43" fmla="*/ 44803 h 288"/>
              <a:gd name="T44" fmla="*/ 175419 w 252"/>
              <a:gd name="T45" fmla="*/ 19601 h 288"/>
              <a:gd name="T46" fmla="*/ 200478 w 252"/>
              <a:gd name="T47" fmla="*/ 44803 h 288"/>
              <a:gd name="T48" fmla="*/ 199086 w 252"/>
              <a:gd name="T49" fmla="*/ 51803 h 288"/>
              <a:gd name="T50" fmla="*/ 175419 w 252"/>
              <a:gd name="T51" fmla="*/ 49003 h 288"/>
              <a:gd name="T52" fmla="*/ 151751 w 252"/>
              <a:gd name="T53" fmla="*/ 51803 h 288"/>
              <a:gd name="T54" fmla="*/ 150359 w 252"/>
              <a:gd name="T55" fmla="*/ 44803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250"/>
          <p:cNvSpPr>
            <a:spLocks noEditPoints="1"/>
          </p:cNvSpPr>
          <p:nvPr/>
        </p:nvSpPr>
        <p:spPr bwMode="auto">
          <a:xfrm>
            <a:off x="4532313" y="3938588"/>
            <a:ext cx="439737" cy="417512"/>
          </a:xfrm>
          <a:custGeom>
            <a:avLst/>
            <a:gdLst>
              <a:gd name="T0" fmla="*/ 439737 w 313"/>
              <a:gd name="T1" fmla="*/ 11246 h 297"/>
              <a:gd name="T2" fmla="*/ 289412 w 313"/>
              <a:gd name="T3" fmla="*/ 18275 h 297"/>
              <a:gd name="T4" fmla="*/ 85700 w 313"/>
              <a:gd name="T5" fmla="*/ 63259 h 297"/>
              <a:gd name="T6" fmla="*/ 85700 w 313"/>
              <a:gd name="T7" fmla="*/ 316297 h 297"/>
              <a:gd name="T8" fmla="*/ 35123 w 313"/>
              <a:gd name="T9" fmla="*/ 390802 h 297"/>
              <a:gd name="T10" fmla="*/ 53387 w 313"/>
              <a:gd name="T11" fmla="*/ 417512 h 297"/>
              <a:gd name="T12" fmla="*/ 127847 w 313"/>
              <a:gd name="T13" fmla="*/ 357064 h 297"/>
              <a:gd name="T14" fmla="*/ 237430 w 313"/>
              <a:gd name="T15" fmla="*/ 400643 h 297"/>
              <a:gd name="T16" fmla="*/ 435522 w 313"/>
              <a:gd name="T17" fmla="*/ 227734 h 297"/>
              <a:gd name="T18" fmla="*/ 439737 w 313"/>
              <a:gd name="T19" fmla="*/ 11246 h 297"/>
              <a:gd name="T20" fmla="*/ 375111 w 313"/>
              <a:gd name="T21" fmla="*/ 88563 h 297"/>
              <a:gd name="T22" fmla="*/ 269743 w 313"/>
              <a:gd name="T23" fmla="*/ 191184 h 297"/>
              <a:gd name="T24" fmla="*/ 141896 w 313"/>
              <a:gd name="T25" fmla="*/ 312080 h 297"/>
              <a:gd name="T26" fmla="*/ 137681 w 313"/>
              <a:gd name="T27" fmla="*/ 313485 h 297"/>
              <a:gd name="T28" fmla="*/ 133467 w 313"/>
              <a:gd name="T29" fmla="*/ 312080 h 297"/>
              <a:gd name="T30" fmla="*/ 133467 w 313"/>
              <a:gd name="T31" fmla="*/ 305051 h 297"/>
              <a:gd name="T32" fmla="*/ 241645 w 313"/>
              <a:gd name="T33" fmla="*/ 163069 h 297"/>
              <a:gd name="T34" fmla="*/ 369491 w 313"/>
              <a:gd name="T35" fmla="*/ 78723 h 297"/>
              <a:gd name="T36" fmla="*/ 376516 w 313"/>
              <a:gd name="T37" fmla="*/ 81534 h 297"/>
              <a:gd name="T38" fmla="*/ 375111 w 313"/>
              <a:gd name="T39" fmla="*/ 88563 h 2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251"/>
          <p:cNvSpPr>
            <a:spLocks noEditPoints="1"/>
          </p:cNvSpPr>
          <p:nvPr/>
        </p:nvSpPr>
        <p:spPr bwMode="auto">
          <a:xfrm>
            <a:off x="7062788" y="3949700"/>
            <a:ext cx="422275" cy="395288"/>
          </a:xfrm>
          <a:custGeom>
            <a:avLst/>
            <a:gdLst>
              <a:gd name="T0" fmla="*/ 373173 w 301"/>
              <a:gd name="T1" fmla="*/ 269132 h 282"/>
              <a:gd name="T2" fmla="*/ 328280 w 301"/>
              <a:gd name="T3" fmla="*/ 96719 h 282"/>
              <a:gd name="T4" fmla="*/ 113635 w 301"/>
              <a:gd name="T5" fmla="*/ 50462 h 282"/>
              <a:gd name="T6" fmla="*/ 44893 w 301"/>
              <a:gd name="T7" fmla="*/ 4205 h 282"/>
              <a:gd name="T8" fmla="*/ 16835 w 301"/>
              <a:gd name="T9" fmla="*/ 18222 h 282"/>
              <a:gd name="T10" fmla="*/ 85577 w 301"/>
              <a:gd name="T11" fmla="*/ 79899 h 282"/>
              <a:gd name="T12" fmla="*/ 185184 w 301"/>
              <a:gd name="T13" fmla="*/ 349031 h 282"/>
              <a:gd name="T14" fmla="*/ 422275 w 301"/>
              <a:gd name="T15" fmla="*/ 364450 h 282"/>
              <a:gd name="T16" fmla="*/ 373173 w 301"/>
              <a:gd name="T17" fmla="*/ 269132 h 282"/>
              <a:gd name="T18" fmla="*/ 339503 w 301"/>
              <a:gd name="T19" fmla="*/ 325201 h 282"/>
              <a:gd name="T20" fmla="*/ 336698 w 301"/>
              <a:gd name="T21" fmla="*/ 326603 h 282"/>
              <a:gd name="T22" fmla="*/ 333892 w 301"/>
              <a:gd name="T23" fmla="*/ 325201 h 282"/>
              <a:gd name="T24" fmla="*/ 223062 w 301"/>
              <a:gd name="T25" fmla="*/ 193439 h 282"/>
              <a:gd name="T26" fmla="*/ 148708 w 301"/>
              <a:gd name="T27" fmla="*/ 105130 h 282"/>
              <a:gd name="T28" fmla="*/ 148708 w 301"/>
              <a:gd name="T29" fmla="*/ 99523 h 282"/>
              <a:gd name="T30" fmla="*/ 152917 w 301"/>
              <a:gd name="T31" fmla="*/ 99523 h 282"/>
              <a:gd name="T32" fmla="*/ 249717 w 301"/>
              <a:gd name="T33" fmla="*/ 171011 h 282"/>
              <a:gd name="T34" fmla="*/ 340906 w 301"/>
              <a:gd name="T35" fmla="*/ 320996 h 282"/>
              <a:gd name="T36" fmla="*/ 339503 w 301"/>
              <a:gd name="T37" fmla="*/ 325201 h 2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367"/>
          <p:cNvSpPr>
            <a:spLocks noEditPoints="1"/>
          </p:cNvSpPr>
          <p:nvPr/>
        </p:nvSpPr>
        <p:spPr bwMode="auto">
          <a:xfrm>
            <a:off x="5824538" y="2198688"/>
            <a:ext cx="377825" cy="403225"/>
          </a:xfrm>
          <a:custGeom>
            <a:avLst/>
            <a:gdLst>
              <a:gd name="T0" fmla="*/ 352543 w 269"/>
              <a:gd name="T1" fmla="*/ 268817 h 288"/>
              <a:gd name="T2" fmla="*/ 328666 w 269"/>
              <a:gd name="T3" fmla="*/ 292618 h 288"/>
              <a:gd name="T4" fmla="*/ 328666 w 269"/>
              <a:gd name="T5" fmla="*/ 295418 h 288"/>
              <a:gd name="T6" fmla="*/ 282315 w 269"/>
              <a:gd name="T7" fmla="*/ 326220 h 288"/>
              <a:gd name="T8" fmla="*/ 224729 w 269"/>
              <a:gd name="T9" fmla="*/ 336021 h 288"/>
              <a:gd name="T10" fmla="*/ 207874 w 269"/>
              <a:gd name="T11" fmla="*/ 261816 h 288"/>
              <a:gd name="T12" fmla="*/ 205065 w 269"/>
              <a:gd name="T13" fmla="*/ 169411 h 288"/>
              <a:gd name="T14" fmla="*/ 271079 w 269"/>
              <a:gd name="T15" fmla="*/ 169411 h 288"/>
              <a:gd name="T16" fmla="*/ 296361 w 269"/>
              <a:gd name="T17" fmla="*/ 163810 h 288"/>
              <a:gd name="T18" fmla="*/ 311811 w 269"/>
              <a:gd name="T19" fmla="*/ 172211 h 288"/>
              <a:gd name="T20" fmla="*/ 331475 w 269"/>
              <a:gd name="T21" fmla="*/ 152609 h 288"/>
              <a:gd name="T22" fmla="*/ 311811 w 269"/>
              <a:gd name="T23" fmla="*/ 133008 h 288"/>
              <a:gd name="T24" fmla="*/ 294956 w 269"/>
              <a:gd name="T25" fmla="*/ 141409 h 288"/>
              <a:gd name="T26" fmla="*/ 203660 w 269"/>
              <a:gd name="T27" fmla="*/ 141409 h 288"/>
              <a:gd name="T28" fmla="*/ 202256 w 269"/>
              <a:gd name="T29" fmla="*/ 95206 h 288"/>
              <a:gd name="T30" fmla="*/ 237370 w 269"/>
              <a:gd name="T31" fmla="*/ 49003 h 288"/>
              <a:gd name="T32" fmla="*/ 188210 w 269"/>
              <a:gd name="T33" fmla="*/ 0 h 288"/>
              <a:gd name="T34" fmla="*/ 139051 w 269"/>
              <a:gd name="T35" fmla="*/ 49003 h 288"/>
              <a:gd name="T36" fmla="*/ 174165 w 269"/>
              <a:gd name="T37" fmla="*/ 95206 h 288"/>
              <a:gd name="T38" fmla="*/ 172760 w 269"/>
              <a:gd name="T39" fmla="*/ 141409 h 288"/>
              <a:gd name="T40" fmla="*/ 81464 w 269"/>
              <a:gd name="T41" fmla="*/ 141409 h 288"/>
              <a:gd name="T42" fmla="*/ 64609 w 269"/>
              <a:gd name="T43" fmla="*/ 133008 h 288"/>
              <a:gd name="T44" fmla="*/ 44946 w 269"/>
              <a:gd name="T45" fmla="*/ 152609 h 288"/>
              <a:gd name="T46" fmla="*/ 64609 w 269"/>
              <a:gd name="T47" fmla="*/ 172211 h 288"/>
              <a:gd name="T48" fmla="*/ 80060 w 269"/>
              <a:gd name="T49" fmla="*/ 163810 h 288"/>
              <a:gd name="T50" fmla="*/ 106746 w 269"/>
              <a:gd name="T51" fmla="*/ 169411 h 288"/>
              <a:gd name="T52" fmla="*/ 171356 w 269"/>
              <a:gd name="T53" fmla="*/ 169411 h 288"/>
              <a:gd name="T54" fmla="*/ 168546 w 269"/>
              <a:gd name="T55" fmla="*/ 261816 h 288"/>
              <a:gd name="T56" fmla="*/ 153096 w 269"/>
              <a:gd name="T57" fmla="*/ 334621 h 288"/>
              <a:gd name="T58" fmla="*/ 82869 w 269"/>
              <a:gd name="T59" fmla="*/ 317820 h 288"/>
              <a:gd name="T60" fmla="*/ 47755 w 269"/>
              <a:gd name="T61" fmla="*/ 296818 h 288"/>
              <a:gd name="T62" fmla="*/ 49159 w 269"/>
              <a:gd name="T63" fmla="*/ 292618 h 288"/>
              <a:gd name="T64" fmla="*/ 23877 w 269"/>
              <a:gd name="T65" fmla="*/ 268817 h 288"/>
              <a:gd name="T66" fmla="*/ 0 w 269"/>
              <a:gd name="T67" fmla="*/ 292618 h 288"/>
              <a:gd name="T68" fmla="*/ 23877 w 269"/>
              <a:gd name="T69" fmla="*/ 317820 h 288"/>
              <a:gd name="T70" fmla="*/ 29496 w 269"/>
              <a:gd name="T71" fmla="*/ 316420 h 288"/>
              <a:gd name="T72" fmla="*/ 67419 w 269"/>
              <a:gd name="T73" fmla="*/ 345821 h 288"/>
              <a:gd name="T74" fmla="*/ 143264 w 269"/>
              <a:gd name="T75" fmla="*/ 382224 h 288"/>
              <a:gd name="T76" fmla="*/ 189615 w 269"/>
              <a:gd name="T77" fmla="*/ 403225 h 288"/>
              <a:gd name="T78" fmla="*/ 233156 w 269"/>
              <a:gd name="T79" fmla="*/ 382224 h 288"/>
              <a:gd name="T80" fmla="*/ 309002 w 269"/>
              <a:gd name="T81" fmla="*/ 345821 h 288"/>
              <a:gd name="T82" fmla="*/ 346925 w 269"/>
              <a:gd name="T83" fmla="*/ 316420 h 288"/>
              <a:gd name="T84" fmla="*/ 352543 w 269"/>
              <a:gd name="T85" fmla="*/ 317820 h 288"/>
              <a:gd name="T86" fmla="*/ 377825 w 269"/>
              <a:gd name="T87" fmla="*/ 292618 h 288"/>
              <a:gd name="T88" fmla="*/ 352543 w 269"/>
              <a:gd name="T89" fmla="*/ 268817 h 288"/>
              <a:gd name="T90" fmla="*/ 161524 w 269"/>
              <a:gd name="T91" fmla="*/ 49003 h 288"/>
              <a:gd name="T92" fmla="*/ 188210 w 269"/>
              <a:gd name="T93" fmla="*/ 22401 h 288"/>
              <a:gd name="T94" fmla="*/ 213492 w 269"/>
              <a:gd name="T95" fmla="*/ 49003 h 288"/>
              <a:gd name="T96" fmla="*/ 188210 w 269"/>
              <a:gd name="T97" fmla="*/ 74205 h 288"/>
              <a:gd name="T98" fmla="*/ 161524 w 269"/>
              <a:gd name="T99" fmla="*/ 49003 h 2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TextBox 13@|17FFC:16777215|FBC:16777215|LFC:16777215|LBC:16777215"/>
          <p:cNvSpPr txBox="1">
            <a:spLocks noChangeArrowheads="1"/>
          </p:cNvSpPr>
          <p:nvPr/>
        </p:nvSpPr>
        <p:spPr bwMode="auto">
          <a:xfrm>
            <a:off x="1362075" y="4822825"/>
            <a:ext cx="1952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19" name="TextBox 13@|17FFC:16777215|FBC:16777215|LFC:16777215|LBC:16777215"/>
          <p:cNvSpPr txBox="1">
            <a:spLocks noChangeArrowheads="1"/>
          </p:cNvSpPr>
          <p:nvPr/>
        </p:nvSpPr>
        <p:spPr bwMode="auto">
          <a:xfrm>
            <a:off x="1062831" y="5201576"/>
            <a:ext cx="23352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your words here</a:t>
            </a:r>
          </a:p>
        </p:txBody>
      </p:sp>
      <p:sp>
        <p:nvSpPr>
          <p:cNvPr id="20" name="TextBox 13@|17FFC:16777215|FBC:16777215|LFC:16777215|LBC:16777215"/>
          <p:cNvSpPr txBox="1">
            <a:spLocks noChangeArrowheads="1"/>
          </p:cNvSpPr>
          <p:nvPr/>
        </p:nvSpPr>
        <p:spPr bwMode="auto">
          <a:xfrm>
            <a:off x="3940175" y="4822825"/>
            <a:ext cx="1952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1" name="TextBox 13@|17FFC:16777215|FBC:16777215|LFC:16777215|LBC:16777215"/>
          <p:cNvSpPr txBox="1">
            <a:spLocks noChangeArrowheads="1"/>
          </p:cNvSpPr>
          <p:nvPr/>
        </p:nvSpPr>
        <p:spPr bwMode="auto">
          <a:xfrm>
            <a:off x="3647017" y="5201576"/>
            <a:ext cx="2333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your words here</a:t>
            </a:r>
          </a:p>
        </p:txBody>
      </p:sp>
      <p:sp>
        <p:nvSpPr>
          <p:cNvPr id="22" name="TextBox 13@|17FFC:16777215|FBC:16777215|LFC:16777215|LBC:16777215"/>
          <p:cNvSpPr txBox="1">
            <a:spLocks noChangeArrowheads="1"/>
          </p:cNvSpPr>
          <p:nvPr/>
        </p:nvSpPr>
        <p:spPr bwMode="auto">
          <a:xfrm>
            <a:off x="6518275" y="4822825"/>
            <a:ext cx="1952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3" name="TextBox 13@|17FFC:16777215|FBC:16777215|LFC:16777215|LBC:16777215"/>
          <p:cNvSpPr txBox="1">
            <a:spLocks noChangeArrowheads="1"/>
          </p:cNvSpPr>
          <p:nvPr/>
        </p:nvSpPr>
        <p:spPr bwMode="auto">
          <a:xfrm>
            <a:off x="6229615" y="5201576"/>
            <a:ext cx="2333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your words here</a:t>
            </a:r>
          </a:p>
        </p:txBody>
      </p:sp>
      <p:sp>
        <p:nvSpPr>
          <p:cNvPr id="24" name="TextBox 13@|17FFC:16777215|FBC:16777215|LFC:16777215|LBC:16777215"/>
          <p:cNvSpPr txBox="1">
            <a:spLocks noChangeArrowheads="1"/>
          </p:cNvSpPr>
          <p:nvPr/>
        </p:nvSpPr>
        <p:spPr bwMode="auto">
          <a:xfrm>
            <a:off x="9096375" y="4822825"/>
            <a:ext cx="1952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TITLE</a:t>
            </a:r>
          </a:p>
        </p:txBody>
      </p:sp>
      <p:sp>
        <p:nvSpPr>
          <p:cNvPr id="25" name="TextBox 13@|17FFC:16777215|FBC:16777215|LFC:16777215|LBC:16777215"/>
          <p:cNvSpPr txBox="1">
            <a:spLocks noChangeArrowheads="1"/>
          </p:cNvSpPr>
          <p:nvPr/>
        </p:nvSpPr>
        <p:spPr bwMode="auto">
          <a:xfrm>
            <a:off x="8812212" y="5201576"/>
            <a:ext cx="2333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add your words here</a:t>
            </a:r>
          </a:p>
        </p:txBody>
      </p:sp>
    </p:spTree>
    <p:extLst>
      <p:ext uri="{BB962C8B-B14F-4D97-AF65-F5344CB8AC3E}">
        <p14:creationId xmlns:p14="http://schemas.microsoft.com/office/powerpoint/2010/main" val="452468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文本框 9"/>
          <p:cNvSpPr txBox="1"/>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218" y="1368188"/>
            <a:ext cx="4121624" cy="4121624"/>
          </a:xfrm>
          <a:prstGeom prst="rect">
            <a:avLst/>
          </a:prstGeom>
        </p:spPr>
      </p:pic>
      <p:sp>
        <p:nvSpPr>
          <p:cNvPr id="7" name="文本框 6"/>
          <p:cNvSpPr txBox="1"/>
          <p:nvPr/>
        </p:nvSpPr>
        <p:spPr>
          <a:xfrm>
            <a:off x="2095627" y="2542155"/>
            <a:ext cx="1540806" cy="201593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500" b="1" i="0" u="none" strike="noStrike" kern="1200" cap="none" spc="0" normalizeH="0" baseline="0" noProof="0" dirty="0" smtClean="0">
                <a:ln>
                  <a:noFill/>
                </a:ln>
                <a:solidFill>
                  <a:srgbClr val="549DA3"/>
                </a:solidFill>
                <a:effectLst/>
                <a:uLnTx/>
                <a:uFillTx/>
                <a:latin typeface="造字工房朗倩（非商用）粗体" pitchFamily="50" charset="-122"/>
                <a:ea typeface="造字工房朗倩（非商用）粗体" pitchFamily="50" charset="-122"/>
                <a:cs typeface="+mn-cs"/>
              </a:rPr>
              <a:t>4</a:t>
            </a:r>
            <a:endParaRPr kumimoji="0" lang="zh-CN" altLang="en-US" sz="12500" b="1" i="0" u="none" strike="noStrike" kern="1200" cap="none" spc="0" normalizeH="0" baseline="0" noProof="0" dirty="0">
              <a:ln>
                <a:noFill/>
              </a:ln>
              <a:solidFill>
                <a:srgbClr val="549DA3"/>
              </a:solidFill>
              <a:effectLst/>
              <a:uLnTx/>
              <a:uFillTx/>
              <a:latin typeface="造字工房朗倩（非商用）粗体" pitchFamily="50" charset="-122"/>
              <a:ea typeface="造字工房朗倩（非商用）粗体" pitchFamily="50" charset="-122"/>
              <a:cs typeface="+mn-cs"/>
            </a:endParaRPr>
          </a:p>
        </p:txBody>
      </p:sp>
      <p:sp>
        <p:nvSpPr>
          <p:cNvPr id="11" name="Shape 70"/>
          <p:cNvSpPr txBox="1">
            <a:spLocks/>
          </p:cNvSpPr>
          <p:nvPr/>
        </p:nvSpPr>
        <p:spPr>
          <a:xfrm>
            <a:off x="4669611" y="2403710"/>
            <a:ext cx="7800083" cy="1146413"/>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Montserrat"/>
              <a:buNone/>
              <a:defRPr sz="3600" b="1" i="0" u="none" strike="noStrike" cap="none">
                <a:solidFill>
                  <a:srgbClr val="FFFFFF"/>
                </a:solidFill>
                <a:latin typeface="Montserrat"/>
                <a:ea typeface="Montserrat"/>
                <a:cs typeface="Montserrat"/>
                <a:sym typeface="Montserrat"/>
              </a:defRPr>
            </a:lvl1pPr>
            <a:lvl2pPr lvl="1">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2pPr>
            <a:lvl3pPr lvl="2">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3pPr>
            <a:lvl4pPr lvl="3">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4pPr>
            <a:lvl5pPr lvl="4">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5pPr>
            <a:lvl6pPr lvl="5">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6pPr>
            <a:lvl7pPr lvl="6">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7pPr>
            <a:lvl8pPr lvl="7">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8pPr>
            <a:lvl9pPr lvl="8">
              <a:spcBef>
                <a:spcPts val="0"/>
              </a:spcBef>
              <a:buClr>
                <a:srgbClr val="FFFFFF"/>
              </a:buClr>
              <a:buSzPct val="100000"/>
              <a:buFont typeface="Montserrat"/>
              <a:buNone/>
              <a:defRPr sz="3600" b="1">
                <a:solidFill>
                  <a:srgbClr val="FFFFFF"/>
                </a:solidFill>
                <a:latin typeface="Montserrat"/>
                <a:ea typeface="Montserrat"/>
                <a:cs typeface="Montserrat"/>
                <a:sym typeface="Montserrat"/>
              </a:defRPr>
            </a:lvl9pPr>
          </a:lstStyle>
          <a:p>
            <a:pPr marL="0" marR="0" lvl="0" indent="0" algn="l" defTabSz="914400" rtl="0" eaLnBrk="1" fontAlgn="auto" latinLnBrk="0" hangingPunct="1">
              <a:lnSpc>
                <a:spcPct val="100000"/>
              </a:lnSpc>
              <a:spcBef>
                <a:spcPts val="0"/>
              </a:spcBef>
              <a:spcAft>
                <a:spcPts val="0"/>
              </a:spcAft>
              <a:buClr>
                <a:srgbClr val="FFFFFF"/>
              </a:buClr>
              <a:buSzPct val="100000"/>
              <a:buFont typeface="Montserrat"/>
              <a:buNone/>
              <a:tabLst/>
              <a:defRPr/>
            </a:pPr>
            <a:r>
              <a:rPr kumimoji="0" lang="zh-CN" altLang="en-US" sz="5400" b="0" i="0" u="none" strike="noStrike" kern="0" cap="none" spc="0" normalizeH="0" baseline="0" noProof="0" dirty="0" smtClean="0">
                <a:ln>
                  <a:noFill/>
                </a:ln>
                <a:solidFill>
                  <a:srgbClr val="05202E"/>
                </a:solidFill>
                <a:effectLst/>
                <a:uLnTx/>
                <a:uFillTx/>
                <a:latin typeface="方正综艺简体" panose="02010601030101010101" pitchFamily="2" charset="-122"/>
                <a:ea typeface="方正综艺简体" panose="02010601030101010101" pitchFamily="2" charset="-122"/>
                <a:sym typeface="Montserrat"/>
              </a:rPr>
              <a:t>请插入标题二内容</a:t>
            </a:r>
            <a:endParaRPr kumimoji="0" lang="en" sz="5400" b="0" i="0" u="none" strike="noStrike" kern="0" cap="none" spc="0" normalizeH="0" baseline="0" noProof="0" dirty="0">
              <a:ln>
                <a:noFill/>
              </a:ln>
              <a:solidFill>
                <a:srgbClr val="05202E"/>
              </a:solidFill>
              <a:effectLst/>
              <a:uLnTx/>
              <a:uFillTx/>
              <a:latin typeface="造字工房朗倩（非商用）粗体" pitchFamily="50" charset="-122"/>
              <a:ea typeface="方正综艺简体" panose="02010601030101010101" pitchFamily="2" charset="-122"/>
              <a:sym typeface="Montserrat"/>
            </a:endParaRPr>
          </a:p>
        </p:txBody>
      </p:sp>
      <p:sp>
        <p:nvSpPr>
          <p:cNvPr id="12" name="Shape 85"/>
          <p:cNvSpPr txBox="1">
            <a:spLocks/>
          </p:cNvSpPr>
          <p:nvPr/>
        </p:nvSpPr>
        <p:spPr>
          <a:xfrm>
            <a:off x="4768764" y="3424178"/>
            <a:ext cx="5584604" cy="1966800"/>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
                <a:prstClr val="black"/>
              </a:buClr>
              <a:buSzPct val="61111"/>
              <a:buFont typeface="Arial"/>
              <a:buNone/>
              <a:tabLst/>
              <a:defRPr/>
            </a:pPr>
            <a:r>
              <a:rPr kumimoji="0" lang="en-US" sz="18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EDIT IN GOOGLE SLIDES</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Go to the File menu and select Make a copy</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You will get a copy of this document on your Google Drive and will be able to edit, add or delete slides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AD7E8E"/>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40665686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0118" y="2268534"/>
            <a:ext cx="3383796" cy="584775"/>
          </a:xfrm>
          <a:prstGeom prst="rect">
            <a:avLst/>
          </a:prstGeom>
        </p:spPr>
        <p:txBody>
          <a:bodyPr wrap="square">
            <a:spAutoFit/>
          </a:bodyPr>
          <a:lstStyle/>
          <a:p>
            <a:pPr algn="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34" name="矩形 33"/>
          <p:cNvSpPr/>
          <p:nvPr/>
        </p:nvSpPr>
        <p:spPr>
          <a:xfrm>
            <a:off x="1418740" y="2019992"/>
            <a:ext cx="2601750" cy="400110"/>
          </a:xfrm>
          <a:prstGeom prst="rect">
            <a:avLst/>
          </a:prstGeom>
        </p:spPr>
        <p:txBody>
          <a:bodyPr wrap="square">
            <a:spAutoFit/>
          </a:bodyPr>
          <a:lstStyle/>
          <a:p>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Text Description </a:t>
            </a:r>
            <a:endParaRPr lang="zh-CN" altLang="en-US" sz="2000" b="1" dirty="0">
              <a:solidFill>
                <a:srgbClr val="9C2849"/>
              </a:solidFill>
              <a:latin typeface="Verdana" panose="020B0604030504040204" pitchFamily="34" charset="0"/>
              <a:ea typeface="宋体" panose="02010600030101010101" pitchFamily="2" charset="-122"/>
              <a:cs typeface="Verdana" panose="020B0604030504040204" pitchFamily="34" charset="0"/>
            </a:endParaRPr>
          </a:p>
        </p:txBody>
      </p:sp>
      <p:sp>
        <p:nvSpPr>
          <p:cNvPr id="35" name="矩形 34"/>
          <p:cNvSpPr/>
          <p:nvPr/>
        </p:nvSpPr>
        <p:spPr>
          <a:xfrm>
            <a:off x="641445" y="4636301"/>
            <a:ext cx="4026939" cy="584775"/>
          </a:xfrm>
          <a:prstGeom prst="rect">
            <a:avLst/>
          </a:prstGeom>
        </p:spPr>
        <p:txBody>
          <a:bodyPr wrap="square">
            <a:spAutoFit/>
          </a:bodyPr>
          <a:lstStyle/>
          <a:p>
            <a:pPr algn="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36" name="矩形 35"/>
          <p:cNvSpPr/>
          <p:nvPr/>
        </p:nvSpPr>
        <p:spPr>
          <a:xfrm>
            <a:off x="2136713" y="4238769"/>
            <a:ext cx="2601750" cy="400110"/>
          </a:xfrm>
          <a:prstGeom prst="rect">
            <a:avLst/>
          </a:prstGeom>
        </p:spPr>
        <p:txBody>
          <a:bodyPr wrap="square">
            <a:spAutoFit/>
          </a:bodyPr>
          <a:lstStyle/>
          <a:p>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Text Description </a:t>
            </a:r>
            <a:endParaRPr lang="zh-CN" altLang="en-US" sz="2000" b="1" dirty="0">
              <a:solidFill>
                <a:srgbClr val="9C2849"/>
              </a:solidFill>
              <a:latin typeface="Verdana" panose="020B0604030504040204" pitchFamily="34" charset="0"/>
              <a:ea typeface="宋体" panose="02010600030101010101" pitchFamily="2" charset="-122"/>
              <a:cs typeface="Verdana" panose="020B0604030504040204" pitchFamily="34" charset="0"/>
            </a:endParaRPr>
          </a:p>
        </p:txBody>
      </p:sp>
      <p:sp>
        <p:nvSpPr>
          <p:cNvPr id="37" name="矩形 36"/>
          <p:cNvSpPr/>
          <p:nvPr/>
        </p:nvSpPr>
        <p:spPr>
          <a:xfrm>
            <a:off x="7502868" y="4595265"/>
            <a:ext cx="3893011" cy="584775"/>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38" name="矩形 37"/>
          <p:cNvSpPr/>
          <p:nvPr/>
        </p:nvSpPr>
        <p:spPr>
          <a:xfrm>
            <a:off x="7502869" y="4238769"/>
            <a:ext cx="2601750" cy="400110"/>
          </a:xfrm>
          <a:prstGeom prst="rect">
            <a:avLst/>
          </a:prstGeom>
        </p:spPr>
        <p:txBody>
          <a:bodyPr wrap="square">
            <a:spAutoFit/>
          </a:bodyPr>
          <a:lstStyle/>
          <a:p>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Text Description </a:t>
            </a:r>
            <a:endParaRPr lang="zh-CN" altLang="en-US" sz="2000" b="1" dirty="0">
              <a:solidFill>
                <a:srgbClr val="9C2849"/>
              </a:solidFill>
              <a:latin typeface="Verdana" panose="020B0604030504040204" pitchFamily="34" charset="0"/>
              <a:ea typeface="宋体" panose="02010600030101010101" pitchFamily="2" charset="-122"/>
              <a:cs typeface="Verdana" panose="020B0604030504040204" pitchFamily="34" charset="0"/>
            </a:endParaRPr>
          </a:p>
        </p:txBody>
      </p:sp>
      <p:sp>
        <p:nvSpPr>
          <p:cNvPr id="39" name="矩形 38"/>
          <p:cNvSpPr/>
          <p:nvPr/>
        </p:nvSpPr>
        <p:spPr>
          <a:xfrm>
            <a:off x="8259471" y="2337299"/>
            <a:ext cx="3259239" cy="584775"/>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矩形 39"/>
          <p:cNvSpPr/>
          <p:nvPr/>
        </p:nvSpPr>
        <p:spPr>
          <a:xfrm>
            <a:off x="8259471" y="2030179"/>
            <a:ext cx="2601750" cy="400110"/>
          </a:xfrm>
          <a:prstGeom prst="rect">
            <a:avLst/>
          </a:prstGeom>
        </p:spPr>
        <p:txBody>
          <a:bodyPr wrap="square">
            <a:spAutoFit/>
          </a:bodyPr>
          <a:lstStyle/>
          <a:p>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Text Description </a:t>
            </a:r>
            <a:endParaRPr lang="zh-CN" altLang="en-US" sz="2000" b="1" dirty="0">
              <a:solidFill>
                <a:srgbClr val="9C2849"/>
              </a:solidFill>
              <a:latin typeface="Verdana" panose="020B0604030504040204" pitchFamily="34" charset="0"/>
              <a:ea typeface="宋体" panose="02010600030101010101" pitchFamily="2" charset="-122"/>
              <a:cs typeface="Verdana" panose="020B0604030504040204" pitchFamily="34" charset="0"/>
            </a:endParaRPr>
          </a:p>
        </p:txBody>
      </p:sp>
      <p:sp>
        <p:nvSpPr>
          <p:cNvPr id="41" name="泪滴形 40"/>
          <p:cNvSpPr/>
          <p:nvPr/>
        </p:nvSpPr>
        <p:spPr>
          <a:xfrm rot="9784955">
            <a:off x="7271978" y="2658357"/>
            <a:ext cx="1244191" cy="1225670"/>
          </a:xfrm>
          <a:prstGeom prst="teardrop">
            <a:avLst/>
          </a:prstGeom>
          <a:solidFill>
            <a:srgbClr val="FD6F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5A9BD5"/>
              </a:solidFill>
              <a:effectLst/>
              <a:uLnTx/>
              <a:uFillTx/>
              <a:latin typeface="Calibri" panose="020F0502020204030204"/>
              <a:ea typeface="宋体" panose="02010600030101010101" pitchFamily="2" charset="-122"/>
              <a:cs typeface="Arial"/>
            </a:endParaRPr>
          </a:p>
        </p:txBody>
      </p:sp>
      <p:sp>
        <p:nvSpPr>
          <p:cNvPr id="42" name="矩形 41"/>
          <p:cNvSpPr/>
          <p:nvPr/>
        </p:nvSpPr>
        <p:spPr>
          <a:xfrm>
            <a:off x="7334023" y="3086526"/>
            <a:ext cx="1120099" cy="369332"/>
          </a:xfrm>
          <a:prstGeom prst="rect">
            <a:avLst/>
          </a:prstGeom>
        </p:spPr>
        <p:txBody>
          <a:bodyPr wrap="square">
            <a:spAutoFit/>
          </a:bodyPr>
          <a:lstStyle/>
          <a:p>
            <a:r>
              <a:rPr lang="en-US" altLang="zh-CN" b="1">
                <a:solidFill>
                  <a:prstClr val="white"/>
                </a:solidFill>
                <a:latin typeface="Arial" panose="020B0604020202020204" pitchFamily="34" charset="0"/>
                <a:ea typeface="微软雅黑" pitchFamily="34" charset="-122"/>
                <a:cs typeface="Arial" panose="020B0604020202020204" pitchFamily="34" charset="0"/>
              </a:rPr>
              <a:t>Content</a:t>
            </a:r>
            <a:endParaRPr lang="zh-CN" altLang="en-US" sz="1600" b="1">
              <a:solidFill>
                <a:prstClr val="white"/>
              </a:solidFill>
              <a:latin typeface="Calibri" panose="020F0502020204030204"/>
              <a:ea typeface="宋体" panose="02010600030101010101" pitchFamily="2" charset="-122"/>
              <a:cs typeface="Arial"/>
            </a:endParaRPr>
          </a:p>
        </p:txBody>
      </p:sp>
      <p:sp>
        <p:nvSpPr>
          <p:cNvPr id="43" name="泪滴形 42"/>
          <p:cNvSpPr/>
          <p:nvPr/>
        </p:nvSpPr>
        <p:spPr>
          <a:xfrm rot="9224943">
            <a:off x="6162965" y="3610944"/>
            <a:ext cx="993292" cy="978506"/>
          </a:xfrm>
          <a:prstGeom prst="teardrop">
            <a:avLst/>
          </a:prstGeom>
          <a:solidFill>
            <a:srgbClr val="FD6F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44" name="矩形 43"/>
          <p:cNvSpPr/>
          <p:nvPr/>
        </p:nvSpPr>
        <p:spPr>
          <a:xfrm>
            <a:off x="6213924" y="3932065"/>
            <a:ext cx="1120099" cy="338554"/>
          </a:xfrm>
          <a:prstGeom prst="rect">
            <a:avLst/>
          </a:prstGeom>
        </p:spPr>
        <p:txBody>
          <a:bodyPr wrap="square">
            <a:spAutoFit/>
          </a:bodyPr>
          <a:lstStyle/>
          <a:p>
            <a:r>
              <a:rPr lang="en-US" altLang="zh-CN" sz="1600" b="1">
                <a:solidFill>
                  <a:prstClr val="white"/>
                </a:solidFill>
                <a:latin typeface="Arial" panose="020B0604020202020204" pitchFamily="34" charset="0"/>
                <a:ea typeface="微软雅黑" pitchFamily="34" charset="-122"/>
                <a:cs typeface="Arial" panose="020B0604020202020204" pitchFamily="34" charset="0"/>
              </a:rPr>
              <a:t>Content</a:t>
            </a:r>
            <a:endParaRPr lang="zh-CN" altLang="en-US" sz="1400" b="1">
              <a:solidFill>
                <a:prstClr val="white"/>
              </a:solidFill>
              <a:latin typeface="Calibri" panose="020F0502020204030204"/>
              <a:ea typeface="宋体" panose="02010600030101010101" pitchFamily="2" charset="-122"/>
              <a:cs typeface="Arial"/>
            </a:endParaRPr>
          </a:p>
        </p:txBody>
      </p:sp>
      <p:sp>
        <p:nvSpPr>
          <p:cNvPr id="45" name="泪滴形 44"/>
          <p:cNvSpPr/>
          <p:nvPr/>
        </p:nvSpPr>
        <p:spPr>
          <a:xfrm rot="7942970">
            <a:off x="5389785" y="1974308"/>
            <a:ext cx="1410943" cy="1389940"/>
          </a:xfrm>
          <a:prstGeom prst="teardrop">
            <a:avLst/>
          </a:prstGeom>
          <a:solidFill>
            <a:srgbClr val="FD6F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46" name="泪滴形 45"/>
          <p:cNvSpPr/>
          <p:nvPr/>
        </p:nvSpPr>
        <p:spPr>
          <a:xfrm rot="7285796">
            <a:off x="5031561" y="3082512"/>
            <a:ext cx="918837" cy="905160"/>
          </a:xfrm>
          <a:prstGeom prst="teardrop">
            <a:avLst/>
          </a:prstGeom>
          <a:solidFill>
            <a:srgbClr val="FD6F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47" name="泪滴形 46"/>
          <p:cNvSpPr/>
          <p:nvPr/>
        </p:nvSpPr>
        <p:spPr>
          <a:xfrm rot="6923497">
            <a:off x="3869298" y="2619616"/>
            <a:ext cx="1205810" cy="1208514"/>
          </a:xfrm>
          <a:prstGeom prst="teardrop">
            <a:avLst/>
          </a:prstGeom>
          <a:solidFill>
            <a:srgbClr val="FD6F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48" name="矩形 47"/>
          <p:cNvSpPr/>
          <p:nvPr/>
        </p:nvSpPr>
        <p:spPr>
          <a:xfrm>
            <a:off x="3925126" y="3073294"/>
            <a:ext cx="1120099" cy="369332"/>
          </a:xfrm>
          <a:prstGeom prst="rect">
            <a:avLst/>
          </a:prstGeom>
        </p:spPr>
        <p:txBody>
          <a:bodyPr wrap="square">
            <a:spAutoFit/>
          </a:bodyPr>
          <a:lstStyle/>
          <a:p>
            <a:r>
              <a:rPr lang="en-US" altLang="zh-CN" b="1">
                <a:solidFill>
                  <a:prstClr val="white"/>
                </a:solidFill>
                <a:latin typeface="Arial" panose="020B0604020202020204" pitchFamily="34" charset="0"/>
                <a:ea typeface="微软雅黑" pitchFamily="34" charset="-122"/>
                <a:cs typeface="Arial" panose="020B0604020202020204" pitchFamily="34" charset="0"/>
              </a:rPr>
              <a:t>Content</a:t>
            </a:r>
            <a:endParaRPr lang="zh-CN" altLang="en-US" sz="1600" b="1">
              <a:solidFill>
                <a:prstClr val="white"/>
              </a:solidFill>
              <a:latin typeface="Calibri" panose="020F0502020204030204"/>
              <a:ea typeface="宋体" panose="02010600030101010101" pitchFamily="2" charset="-122"/>
              <a:cs typeface="Arial"/>
            </a:endParaRPr>
          </a:p>
        </p:txBody>
      </p:sp>
      <p:sp>
        <p:nvSpPr>
          <p:cNvPr id="49" name="矩形 48"/>
          <p:cNvSpPr/>
          <p:nvPr/>
        </p:nvSpPr>
        <p:spPr>
          <a:xfrm>
            <a:off x="5034400" y="3365986"/>
            <a:ext cx="935589" cy="307777"/>
          </a:xfrm>
          <a:prstGeom prst="rect">
            <a:avLst/>
          </a:prstGeom>
        </p:spPr>
        <p:txBody>
          <a:bodyPr wrap="square">
            <a:spAutoFit/>
          </a:bodyPr>
          <a:lstStyle/>
          <a:p>
            <a:r>
              <a:rPr lang="en-US" altLang="zh-CN" sz="1400" b="1">
                <a:solidFill>
                  <a:prstClr val="white"/>
                </a:solidFill>
                <a:latin typeface="Arial" panose="020B0604020202020204" pitchFamily="34" charset="0"/>
                <a:ea typeface="微软雅黑" pitchFamily="34" charset="-122"/>
                <a:cs typeface="Arial" panose="020B0604020202020204" pitchFamily="34" charset="0"/>
              </a:rPr>
              <a:t>Content</a:t>
            </a:r>
            <a:endParaRPr lang="zh-CN" altLang="en-US" sz="1200" b="1">
              <a:solidFill>
                <a:prstClr val="white"/>
              </a:solidFill>
              <a:latin typeface="Calibri" panose="020F0502020204030204"/>
              <a:ea typeface="宋体" panose="02010600030101010101" pitchFamily="2" charset="-122"/>
              <a:cs typeface="Arial"/>
            </a:endParaRPr>
          </a:p>
        </p:txBody>
      </p:sp>
      <p:grpSp>
        <p:nvGrpSpPr>
          <p:cNvPr id="50" name="组合 49"/>
          <p:cNvGrpSpPr/>
          <p:nvPr/>
        </p:nvGrpSpPr>
        <p:grpSpPr>
          <a:xfrm>
            <a:off x="5858048" y="2265610"/>
            <a:ext cx="474416" cy="403668"/>
            <a:chOff x="1663814" y="4336316"/>
            <a:chExt cx="667095" cy="567616"/>
          </a:xfrm>
          <a:solidFill>
            <a:sysClr val="window" lastClr="FFFFFF"/>
          </a:solidFill>
        </p:grpSpPr>
        <p:sp>
          <p:nvSpPr>
            <p:cNvPr id="51"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52"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grpSp>
      <p:sp>
        <p:nvSpPr>
          <p:cNvPr id="53" name="矩形 52"/>
          <p:cNvSpPr/>
          <p:nvPr/>
        </p:nvSpPr>
        <p:spPr>
          <a:xfrm>
            <a:off x="5582789" y="2685483"/>
            <a:ext cx="1120099" cy="369332"/>
          </a:xfrm>
          <a:prstGeom prst="rect">
            <a:avLst/>
          </a:prstGeom>
        </p:spPr>
        <p:txBody>
          <a:bodyPr wrap="square">
            <a:spAutoFit/>
          </a:bodyPr>
          <a:lstStyle/>
          <a:p>
            <a:r>
              <a:rPr lang="en-US" altLang="zh-CN" b="1">
                <a:solidFill>
                  <a:prstClr val="white"/>
                </a:solidFill>
                <a:latin typeface="Arial" panose="020B0604020202020204" pitchFamily="34" charset="0"/>
                <a:ea typeface="微软雅黑" pitchFamily="34" charset="-122"/>
                <a:cs typeface="Arial" panose="020B0604020202020204" pitchFamily="34" charset="0"/>
              </a:rPr>
              <a:t>Content</a:t>
            </a:r>
            <a:endParaRPr lang="zh-CN" altLang="en-US" sz="1600" b="1">
              <a:solidFill>
                <a:prstClr val="white"/>
              </a:solidFill>
              <a:latin typeface="Calibri" panose="020F0502020204030204"/>
              <a:ea typeface="宋体" panose="02010600030101010101" pitchFamily="2" charset="-122"/>
              <a:cs typeface="Arial"/>
            </a:endParaRPr>
          </a:p>
        </p:txBody>
      </p:sp>
      <p:grpSp>
        <p:nvGrpSpPr>
          <p:cNvPr id="54" name="组合 53"/>
          <p:cNvGrpSpPr/>
          <p:nvPr/>
        </p:nvGrpSpPr>
        <p:grpSpPr>
          <a:xfrm>
            <a:off x="5663454" y="5087060"/>
            <a:ext cx="996157" cy="907433"/>
            <a:chOff x="4677169" y="5922786"/>
            <a:chExt cx="996157" cy="907433"/>
          </a:xfrm>
          <a:solidFill>
            <a:srgbClr val="FD6F98"/>
          </a:solidFill>
        </p:grpSpPr>
        <p:sp>
          <p:nvSpPr>
            <p:cNvPr id="55" name="任意多边形 54"/>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56" name="任意多边形 55"/>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57" name="任意多边形 56"/>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58" name="圆角矩形 57"/>
            <p:cNvSpPr/>
            <p:nvPr/>
          </p:nvSpPr>
          <p:spPr>
            <a:xfrm>
              <a:off x="4943043" y="6172201"/>
              <a:ext cx="403011" cy="64294"/>
            </a:xfrm>
            <a:prstGeom prst="roundRect">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grpSp>
      <p:cxnSp>
        <p:nvCxnSpPr>
          <p:cNvPr id="59" name="直接连接符 58"/>
          <p:cNvCxnSpPr>
            <a:stCxn id="47" idx="7"/>
            <a:endCxn id="56" idx="9"/>
          </p:cNvCxnSpPr>
          <p:nvPr/>
        </p:nvCxnSpPr>
        <p:spPr>
          <a:xfrm>
            <a:off x="4759560" y="4027643"/>
            <a:ext cx="1374745" cy="1193433"/>
          </a:xfrm>
          <a:prstGeom prst="line">
            <a:avLst/>
          </a:prstGeom>
          <a:noFill/>
          <a:ln w="6350" cap="flat" cmpd="sng" algn="ctr">
            <a:solidFill>
              <a:sysClr val="window" lastClr="FFFFFF">
                <a:lumMod val="75000"/>
              </a:sysClr>
            </a:solidFill>
            <a:prstDash val="solid"/>
            <a:miter lim="800000"/>
          </a:ln>
          <a:effectLst/>
        </p:spPr>
      </p:cxnSp>
      <p:cxnSp>
        <p:nvCxnSpPr>
          <p:cNvPr id="60" name="直接连接符 59"/>
          <p:cNvCxnSpPr>
            <a:stCxn id="46" idx="7"/>
            <a:endCxn id="56" idx="9"/>
          </p:cNvCxnSpPr>
          <p:nvPr/>
        </p:nvCxnSpPr>
        <p:spPr>
          <a:xfrm>
            <a:off x="5637590" y="4163104"/>
            <a:ext cx="496715" cy="1057972"/>
          </a:xfrm>
          <a:prstGeom prst="line">
            <a:avLst/>
          </a:prstGeom>
          <a:noFill/>
          <a:ln w="6350" cap="flat" cmpd="sng" algn="ctr">
            <a:solidFill>
              <a:sysClr val="window" lastClr="FFFFFF">
                <a:lumMod val="75000"/>
              </a:sysClr>
            </a:solidFill>
            <a:prstDash val="solid"/>
            <a:miter lim="800000"/>
          </a:ln>
          <a:effectLst/>
        </p:spPr>
      </p:cxnSp>
      <p:cxnSp>
        <p:nvCxnSpPr>
          <p:cNvPr id="61" name="直接连接符 60"/>
          <p:cNvCxnSpPr>
            <a:stCxn id="45" idx="7"/>
            <a:endCxn id="56" idx="9"/>
          </p:cNvCxnSpPr>
          <p:nvPr/>
        </p:nvCxnSpPr>
        <p:spPr>
          <a:xfrm>
            <a:off x="6133056" y="3658846"/>
            <a:ext cx="1249" cy="1562230"/>
          </a:xfrm>
          <a:prstGeom prst="line">
            <a:avLst/>
          </a:prstGeom>
          <a:noFill/>
          <a:ln w="6350" cap="flat" cmpd="sng" algn="ctr">
            <a:solidFill>
              <a:sysClr val="window" lastClr="FFFFFF">
                <a:lumMod val="75000"/>
              </a:sysClr>
            </a:solidFill>
            <a:prstDash val="solid"/>
            <a:miter lim="800000"/>
          </a:ln>
          <a:effectLst/>
        </p:spPr>
      </p:cxnSp>
      <p:cxnSp>
        <p:nvCxnSpPr>
          <p:cNvPr id="62" name="直接连接符 61"/>
          <p:cNvCxnSpPr>
            <a:endCxn id="56" idx="9"/>
          </p:cNvCxnSpPr>
          <p:nvPr/>
        </p:nvCxnSpPr>
        <p:spPr>
          <a:xfrm flipH="1">
            <a:off x="6134305" y="3769886"/>
            <a:ext cx="1343537" cy="1451190"/>
          </a:xfrm>
          <a:prstGeom prst="line">
            <a:avLst/>
          </a:prstGeom>
          <a:noFill/>
          <a:ln w="6350" cap="flat" cmpd="sng" algn="ctr">
            <a:solidFill>
              <a:sysClr val="window" lastClr="FFFFFF">
                <a:lumMod val="75000"/>
              </a:sysClr>
            </a:solidFill>
            <a:prstDash val="solid"/>
            <a:miter lim="800000"/>
          </a:ln>
          <a:effectLst/>
        </p:spPr>
      </p:cxnSp>
      <p:cxnSp>
        <p:nvCxnSpPr>
          <p:cNvPr id="63" name="直接连接符 62"/>
          <p:cNvCxnSpPr>
            <a:stCxn id="43" idx="7"/>
            <a:endCxn id="56" idx="9"/>
          </p:cNvCxnSpPr>
          <p:nvPr/>
        </p:nvCxnSpPr>
        <p:spPr>
          <a:xfrm flipH="1">
            <a:off x="6134305" y="4758659"/>
            <a:ext cx="296280" cy="462417"/>
          </a:xfrm>
          <a:prstGeom prst="line">
            <a:avLst/>
          </a:prstGeom>
          <a:noFill/>
          <a:ln w="6350" cap="flat" cmpd="sng" algn="ctr">
            <a:solidFill>
              <a:sysClr val="window" lastClr="FFFFFF">
                <a:lumMod val="75000"/>
              </a:sysClr>
            </a:solidFill>
            <a:prstDash val="solid"/>
            <a:miter lim="800000"/>
          </a:ln>
          <a:effectLst/>
        </p:spPr>
      </p:cxnSp>
    </p:spTree>
    <p:extLst>
      <p:ext uri="{BB962C8B-B14F-4D97-AF65-F5344CB8AC3E}">
        <p14:creationId xmlns:p14="http://schemas.microsoft.com/office/powerpoint/2010/main" val="22681957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par>
                                <p:cTn id="8" presetID="42" presetClass="entr" presetSubtype="0" fill="hold" grpId="0" nodeType="withEffect">
                                  <p:childTnLst>
                                    <p:set>
                                      <p:cBhvr>
                                        <p:cTn id="9" dur="1" fill="hold">
                                          <p:stCondLst>
                                            <p:cond delay="0"/>
                                          </p:stCondLst>
                                        </p:cTn>
                                        <p:tgtEl>
                                          <p:spTgt spid="47"/>
                                        </p:tgtEl>
                                        <p:attrNameLst>
                                          <p:attrName>style.visibility</p:attrName>
                                        </p:attrNameLst>
                                      </p:cBhvr>
                                      <p:to>
                                        <p:strVal val="visible"/>
                                      </p:to>
                                    </p:set>
                                    <p:animEffect transition="in" filter="fade">
                                      <p:cBhvr>
                                        <p:cTn id="10" dur="250"/>
                                        <p:tgtEl>
                                          <p:spTgt spid="47"/>
                                        </p:tgtEl>
                                      </p:cBhvr>
                                    </p:animEffect>
                                    <p:anim calcmode="lin" valueType="num">
                                      <p:cBhvr>
                                        <p:cTn id="11" dur="250" fill="hold"/>
                                        <p:tgtEl>
                                          <p:spTgt spid="47"/>
                                        </p:tgtEl>
                                        <p:attrNameLst>
                                          <p:attrName>ppt_x</p:attrName>
                                        </p:attrNameLst>
                                      </p:cBhvr>
                                      <p:tavLst>
                                        <p:tav tm="0">
                                          <p:val>
                                            <p:strVal val="#ppt_x"/>
                                          </p:val>
                                        </p:tav>
                                        <p:tav tm="100000">
                                          <p:val>
                                            <p:strVal val="#ppt_x"/>
                                          </p:val>
                                        </p:tav>
                                      </p:tavLst>
                                    </p:anim>
                                    <p:anim calcmode="lin" valueType="num">
                                      <p:cBhvr>
                                        <p:cTn id="12" dur="250" fill="hold"/>
                                        <p:tgtEl>
                                          <p:spTgt spid="47"/>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childTnLst>
                                    <p:set>
                                      <p:cBhvr>
                                        <p:cTn id="14" dur="1" fill="hold">
                                          <p:stCondLst>
                                            <p:cond delay="0"/>
                                          </p:stCondLst>
                                        </p:cTn>
                                        <p:tgtEl>
                                          <p:spTgt spid="60"/>
                                        </p:tgtEl>
                                        <p:attrNameLst>
                                          <p:attrName>style.visibility</p:attrName>
                                        </p:attrNameLst>
                                      </p:cBhvr>
                                      <p:to>
                                        <p:strVal val="visible"/>
                                      </p:to>
                                    </p:set>
                                    <p:animEffect transition="in" filter="wipe(down)">
                                      <p:cBhvr>
                                        <p:cTn id="15" dur="500"/>
                                        <p:tgtEl>
                                          <p:spTgt spid="60"/>
                                        </p:tgtEl>
                                      </p:cBhvr>
                                    </p:animEffect>
                                  </p:childTnLst>
                                </p:cTn>
                              </p:par>
                              <p:par>
                                <p:cTn id="16" presetID="42" presetClass="entr" presetSubtype="0" fill="hold" grpId="0" nodeType="withEffect">
                                  <p:childTnLst>
                                    <p:set>
                                      <p:cBhvr>
                                        <p:cTn id="17" dur="1" fill="hold">
                                          <p:stCondLst>
                                            <p:cond delay="0"/>
                                          </p:stCondLst>
                                        </p:cTn>
                                        <p:tgtEl>
                                          <p:spTgt spid="46"/>
                                        </p:tgtEl>
                                        <p:attrNameLst>
                                          <p:attrName>style.visibility</p:attrName>
                                        </p:attrNameLst>
                                      </p:cBhvr>
                                      <p:to>
                                        <p:strVal val="visible"/>
                                      </p:to>
                                    </p:set>
                                    <p:animEffect transition="in" filter="fade">
                                      <p:cBhvr>
                                        <p:cTn id="18" dur="250"/>
                                        <p:tgtEl>
                                          <p:spTgt spid="46"/>
                                        </p:tgtEl>
                                      </p:cBhvr>
                                    </p:animEffect>
                                    <p:anim calcmode="lin" valueType="num">
                                      <p:cBhvr>
                                        <p:cTn id="19" dur="250" fill="hold"/>
                                        <p:tgtEl>
                                          <p:spTgt spid="46"/>
                                        </p:tgtEl>
                                        <p:attrNameLst>
                                          <p:attrName>ppt_x</p:attrName>
                                        </p:attrNameLst>
                                      </p:cBhvr>
                                      <p:tavLst>
                                        <p:tav tm="0">
                                          <p:val>
                                            <p:strVal val="#ppt_x"/>
                                          </p:val>
                                        </p:tav>
                                        <p:tav tm="100000">
                                          <p:val>
                                            <p:strVal val="#ppt_x"/>
                                          </p:val>
                                        </p:tav>
                                      </p:tavLst>
                                    </p:anim>
                                    <p:anim calcmode="lin" valueType="num">
                                      <p:cBhvr>
                                        <p:cTn id="20" dur="250" fill="hold"/>
                                        <p:tgtEl>
                                          <p:spTgt spid="46"/>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childTnLst>
                                    <p:set>
                                      <p:cBhvr>
                                        <p:cTn id="22" dur="1" fill="hold">
                                          <p:stCondLst>
                                            <p:cond delay="0"/>
                                          </p:stCondLst>
                                        </p:cTn>
                                        <p:tgtEl>
                                          <p:spTgt spid="61"/>
                                        </p:tgtEl>
                                        <p:attrNameLst>
                                          <p:attrName>style.visibility</p:attrName>
                                        </p:attrNameLst>
                                      </p:cBhvr>
                                      <p:to>
                                        <p:strVal val="visible"/>
                                      </p:to>
                                    </p:set>
                                    <p:animEffect transition="in" filter="wipe(down)">
                                      <p:cBhvr>
                                        <p:cTn id="23" dur="500"/>
                                        <p:tgtEl>
                                          <p:spTgt spid="61"/>
                                        </p:tgtEl>
                                      </p:cBhvr>
                                    </p:animEffect>
                                  </p:childTnLst>
                                </p:cTn>
                              </p:par>
                              <p:par>
                                <p:cTn id="24" presetID="42" presetClass="entr" presetSubtype="0" fill="hold" grpId="0" nodeType="withEffect">
                                  <p:childTnLst>
                                    <p:set>
                                      <p:cBhvr>
                                        <p:cTn id="25" dur="1" fill="hold">
                                          <p:stCondLst>
                                            <p:cond delay="0"/>
                                          </p:stCondLst>
                                        </p:cTn>
                                        <p:tgtEl>
                                          <p:spTgt spid="45"/>
                                        </p:tgtEl>
                                        <p:attrNameLst>
                                          <p:attrName>style.visibility</p:attrName>
                                        </p:attrNameLst>
                                      </p:cBhvr>
                                      <p:to>
                                        <p:strVal val="visible"/>
                                      </p:to>
                                    </p:set>
                                    <p:animEffect transition="in" filter="fade">
                                      <p:cBhvr>
                                        <p:cTn id="26" dur="250"/>
                                        <p:tgtEl>
                                          <p:spTgt spid="45"/>
                                        </p:tgtEl>
                                      </p:cBhvr>
                                    </p:animEffect>
                                    <p:anim calcmode="lin" valueType="num">
                                      <p:cBhvr>
                                        <p:cTn id="27" dur="250" fill="hold"/>
                                        <p:tgtEl>
                                          <p:spTgt spid="45"/>
                                        </p:tgtEl>
                                        <p:attrNameLst>
                                          <p:attrName>ppt_x</p:attrName>
                                        </p:attrNameLst>
                                      </p:cBhvr>
                                      <p:tavLst>
                                        <p:tav tm="0">
                                          <p:val>
                                            <p:strVal val="#ppt_x"/>
                                          </p:val>
                                        </p:tav>
                                        <p:tav tm="100000">
                                          <p:val>
                                            <p:strVal val="#ppt_x"/>
                                          </p:val>
                                        </p:tav>
                                      </p:tavLst>
                                    </p:anim>
                                    <p:anim calcmode="lin" valueType="num">
                                      <p:cBhvr>
                                        <p:cTn id="28" dur="250" fill="hold"/>
                                        <p:tgtEl>
                                          <p:spTgt spid="45"/>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childTnLst>
                                    <p:set>
                                      <p:cBhvr>
                                        <p:cTn id="30" dur="1" fill="hold">
                                          <p:stCondLst>
                                            <p:cond delay="0"/>
                                          </p:stCondLst>
                                        </p:cTn>
                                        <p:tgtEl>
                                          <p:spTgt spid="63"/>
                                        </p:tgtEl>
                                        <p:attrNameLst>
                                          <p:attrName>style.visibility</p:attrName>
                                        </p:attrNameLst>
                                      </p:cBhvr>
                                      <p:to>
                                        <p:strVal val="visible"/>
                                      </p:to>
                                    </p:set>
                                    <p:animEffect transition="in" filter="wipe(down)">
                                      <p:cBhvr>
                                        <p:cTn id="31" dur="500"/>
                                        <p:tgtEl>
                                          <p:spTgt spid="63"/>
                                        </p:tgtEl>
                                      </p:cBhvr>
                                    </p:animEffect>
                                  </p:childTnLst>
                                </p:cTn>
                              </p:par>
                              <p:par>
                                <p:cTn id="32" presetID="42" presetClass="entr" presetSubtype="0" fill="hold" grpId="0" nodeType="withEffect">
                                  <p:childTnLst>
                                    <p:set>
                                      <p:cBhvr>
                                        <p:cTn id="33" dur="1" fill="hold">
                                          <p:stCondLst>
                                            <p:cond delay="0"/>
                                          </p:stCondLst>
                                        </p:cTn>
                                        <p:tgtEl>
                                          <p:spTgt spid="43"/>
                                        </p:tgtEl>
                                        <p:attrNameLst>
                                          <p:attrName>style.visibility</p:attrName>
                                        </p:attrNameLst>
                                      </p:cBhvr>
                                      <p:to>
                                        <p:strVal val="visible"/>
                                      </p:to>
                                    </p:set>
                                    <p:animEffect transition="in" filter="fade">
                                      <p:cBhvr>
                                        <p:cTn id="34" dur="250"/>
                                        <p:tgtEl>
                                          <p:spTgt spid="43"/>
                                        </p:tgtEl>
                                      </p:cBhvr>
                                    </p:animEffect>
                                    <p:anim calcmode="lin" valueType="num">
                                      <p:cBhvr>
                                        <p:cTn id="35" dur="250" fill="hold"/>
                                        <p:tgtEl>
                                          <p:spTgt spid="43"/>
                                        </p:tgtEl>
                                        <p:attrNameLst>
                                          <p:attrName>ppt_x</p:attrName>
                                        </p:attrNameLst>
                                      </p:cBhvr>
                                      <p:tavLst>
                                        <p:tav tm="0">
                                          <p:val>
                                            <p:strVal val="#ppt_x"/>
                                          </p:val>
                                        </p:tav>
                                        <p:tav tm="100000">
                                          <p:val>
                                            <p:strVal val="#ppt_x"/>
                                          </p:val>
                                        </p:tav>
                                      </p:tavLst>
                                    </p:anim>
                                    <p:anim calcmode="lin" valueType="num">
                                      <p:cBhvr>
                                        <p:cTn id="36" dur="250" fill="hold"/>
                                        <p:tgtEl>
                                          <p:spTgt spid="43"/>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childTnLst>
                                    <p:set>
                                      <p:cBhvr>
                                        <p:cTn id="38" dur="1" fill="hold">
                                          <p:stCondLst>
                                            <p:cond delay="0"/>
                                          </p:stCondLst>
                                        </p:cTn>
                                        <p:tgtEl>
                                          <p:spTgt spid="62"/>
                                        </p:tgtEl>
                                        <p:attrNameLst>
                                          <p:attrName>style.visibility</p:attrName>
                                        </p:attrNameLst>
                                      </p:cBhvr>
                                      <p:to>
                                        <p:strVal val="visible"/>
                                      </p:to>
                                    </p:set>
                                    <p:animEffect transition="in" filter="wipe(down)">
                                      <p:cBhvr>
                                        <p:cTn id="39" dur="250"/>
                                        <p:tgtEl>
                                          <p:spTgt spid="62"/>
                                        </p:tgtEl>
                                      </p:cBhvr>
                                    </p:animEffect>
                                  </p:childTnLst>
                                </p:cTn>
                              </p:par>
                              <p:par>
                                <p:cTn id="40" presetID="42" presetClass="entr" presetSubtype="0" fill="hold" grpId="0" nodeType="withEffect">
                                  <p:childTnLst>
                                    <p:set>
                                      <p:cBhvr>
                                        <p:cTn id="41" dur="1" fill="hold">
                                          <p:stCondLst>
                                            <p:cond delay="0"/>
                                          </p:stCondLst>
                                        </p:cTn>
                                        <p:tgtEl>
                                          <p:spTgt spid="41"/>
                                        </p:tgtEl>
                                        <p:attrNameLst>
                                          <p:attrName>style.visibility</p:attrName>
                                        </p:attrNameLst>
                                      </p:cBhvr>
                                      <p:to>
                                        <p:strVal val="visible"/>
                                      </p:to>
                                    </p:set>
                                    <p:animEffect transition="in" filter="fade">
                                      <p:cBhvr>
                                        <p:cTn id="42" dur="250"/>
                                        <p:tgtEl>
                                          <p:spTgt spid="41"/>
                                        </p:tgtEl>
                                      </p:cBhvr>
                                    </p:animEffect>
                                    <p:anim calcmode="lin" valueType="num">
                                      <p:cBhvr>
                                        <p:cTn id="43" dur="250" fill="hold"/>
                                        <p:tgtEl>
                                          <p:spTgt spid="41"/>
                                        </p:tgtEl>
                                        <p:attrNameLst>
                                          <p:attrName>ppt_x</p:attrName>
                                        </p:attrNameLst>
                                      </p:cBhvr>
                                      <p:tavLst>
                                        <p:tav tm="0">
                                          <p:val>
                                            <p:strVal val="#ppt_x"/>
                                          </p:val>
                                        </p:tav>
                                        <p:tav tm="100000">
                                          <p:val>
                                            <p:strVal val="#ppt_x"/>
                                          </p:val>
                                        </p:tav>
                                      </p:tavLst>
                                    </p:anim>
                                    <p:anim calcmode="lin" valueType="num">
                                      <p:cBhvr>
                                        <p:cTn id="44" dur="250" fill="hold"/>
                                        <p:tgtEl>
                                          <p:spTgt spid="41"/>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iterate type="lt">
                                    <p:tmPct val="10000"/>
                                  </p:iterate>
                                  <p:childTnLst>
                                    <p:set>
                                      <p:cBhvr>
                                        <p:cTn id="46" dur="1" fill="hold">
                                          <p:stCondLst>
                                            <p:cond delay="0"/>
                                          </p:stCondLst>
                                        </p:cTn>
                                        <p:tgtEl>
                                          <p:spTgt spid="33"/>
                                        </p:tgtEl>
                                        <p:attrNameLst>
                                          <p:attrName>style.visibility</p:attrName>
                                        </p:attrNameLst>
                                      </p:cBhvr>
                                      <p:to>
                                        <p:strVal val="visible"/>
                                      </p:to>
                                    </p:set>
                                    <p:anim calcmode="lin" valueType="num">
                                      <p:cBhvr>
                                        <p:cTn id="47"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33"/>
                                        </p:tgtEl>
                                        <p:attrNameLst>
                                          <p:attrName>ppt_y</p:attrName>
                                        </p:attrNameLst>
                                      </p:cBhvr>
                                      <p:tavLst>
                                        <p:tav tm="0">
                                          <p:val>
                                            <p:strVal val="#ppt_y"/>
                                          </p:val>
                                        </p:tav>
                                        <p:tav tm="100000">
                                          <p:val>
                                            <p:strVal val="#ppt_y"/>
                                          </p:val>
                                        </p:tav>
                                      </p:tavLst>
                                    </p:anim>
                                    <p:anim calcmode="lin" valueType="num">
                                      <p:cBhvr>
                                        <p:cTn id="49"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33"/>
                                        </p:tgtEl>
                                      </p:cBhvr>
                                    </p:animEffect>
                                  </p:childTnLst>
                                </p:cTn>
                              </p:par>
                              <p:par>
                                <p:cTn id="52" presetID="41" presetClass="entr" presetSubtype="0" fill="hold" grpId="0" nodeType="withEffect">
                                  <p:iterate type="lt">
                                    <p:tmPct val="10000"/>
                                  </p:iterate>
                                  <p:childTnLst>
                                    <p:set>
                                      <p:cBhvr>
                                        <p:cTn id="53" dur="1" fill="hold">
                                          <p:stCondLst>
                                            <p:cond delay="0"/>
                                          </p:stCondLst>
                                        </p:cTn>
                                        <p:tgtEl>
                                          <p:spTgt spid="34"/>
                                        </p:tgtEl>
                                        <p:attrNameLst>
                                          <p:attrName>style.visibility</p:attrName>
                                        </p:attrNameLst>
                                      </p:cBhvr>
                                      <p:to>
                                        <p:strVal val="visible"/>
                                      </p:to>
                                    </p:set>
                                    <p:anim calcmode="lin" valueType="num">
                                      <p:cBhvr>
                                        <p:cTn id="54" dur="25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4"/>
                                        </p:tgtEl>
                                        <p:attrNameLst>
                                          <p:attrName>ppt_y</p:attrName>
                                        </p:attrNameLst>
                                      </p:cBhvr>
                                      <p:tavLst>
                                        <p:tav tm="0">
                                          <p:val>
                                            <p:strVal val="#ppt_y"/>
                                          </p:val>
                                        </p:tav>
                                        <p:tav tm="100000">
                                          <p:val>
                                            <p:strVal val="#ppt_y"/>
                                          </p:val>
                                        </p:tav>
                                      </p:tavLst>
                                    </p:anim>
                                    <p:anim calcmode="lin" valueType="num">
                                      <p:cBhvr>
                                        <p:cTn id="56" dur="25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4"/>
                                        </p:tgtEl>
                                      </p:cBhvr>
                                    </p:animEffect>
                                  </p:childTnLst>
                                </p:cTn>
                              </p:par>
                              <p:par>
                                <p:cTn id="59" presetID="41" presetClass="entr" presetSubtype="0" fill="hold" grpId="0" nodeType="withEffect">
                                  <p:iterate type="lt">
                                    <p:tmPct val="10000"/>
                                  </p:iterate>
                                  <p:childTnLst>
                                    <p:set>
                                      <p:cBhvr>
                                        <p:cTn id="60" dur="1" fill="hold">
                                          <p:stCondLst>
                                            <p:cond delay="0"/>
                                          </p:stCondLst>
                                        </p:cTn>
                                        <p:tgtEl>
                                          <p:spTgt spid="35"/>
                                        </p:tgtEl>
                                        <p:attrNameLst>
                                          <p:attrName>style.visibility</p:attrName>
                                        </p:attrNameLst>
                                      </p:cBhvr>
                                      <p:to>
                                        <p:strVal val="visible"/>
                                      </p:to>
                                    </p:set>
                                    <p:anim calcmode="lin" valueType="num">
                                      <p:cBhvr>
                                        <p:cTn id="61"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5"/>
                                        </p:tgtEl>
                                        <p:attrNameLst>
                                          <p:attrName>ppt_y</p:attrName>
                                        </p:attrNameLst>
                                      </p:cBhvr>
                                      <p:tavLst>
                                        <p:tav tm="0">
                                          <p:val>
                                            <p:strVal val="#ppt_y"/>
                                          </p:val>
                                        </p:tav>
                                        <p:tav tm="100000">
                                          <p:val>
                                            <p:strVal val="#ppt_y"/>
                                          </p:val>
                                        </p:tav>
                                      </p:tavLst>
                                    </p:anim>
                                    <p:anim calcmode="lin" valueType="num">
                                      <p:cBhvr>
                                        <p:cTn id="63"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5"/>
                                        </p:tgtEl>
                                      </p:cBhvr>
                                    </p:animEffect>
                                  </p:childTnLst>
                                </p:cTn>
                              </p:par>
                              <p:par>
                                <p:cTn id="66" presetID="41" presetClass="entr" presetSubtype="0" fill="hold" grpId="0" nodeType="withEffect">
                                  <p:iterate type="lt">
                                    <p:tmPct val="10000"/>
                                  </p:iterate>
                                  <p:childTnLst>
                                    <p:set>
                                      <p:cBhvr>
                                        <p:cTn id="67" dur="1" fill="hold">
                                          <p:stCondLst>
                                            <p:cond delay="0"/>
                                          </p:stCondLst>
                                        </p:cTn>
                                        <p:tgtEl>
                                          <p:spTgt spid="36"/>
                                        </p:tgtEl>
                                        <p:attrNameLst>
                                          <p:attrName>style.visibility</p:attrName>
                                        </p:attrNameLst>
                                      </p:cBhvr>
                                      <p:to>
                                        <p:strVal val="visible"/>
                                      </p:to>
                                    </p:set>
                                    <p:anim calcmode="lin" valueType="num">
                                      <p:cBhvr>
                                        <p:cTn id="68"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36"/>
                                        </p:tgtEl>
                                        <p:attrNameLst>
                                          <p:attrName>ppt_y</p:attrName>
                                        </p:attrNameLst>
                                      </p:cBhvr>
                                      <p:tavLst>
                                        <p:tav tm="0">
                                          <p:val>
                                            <p:strVal val="#ppt_y"/>
                                          </p:val>
                                        </p:tav>
                                        <p:tav tm="100000">
                                          <p:val>
                                            <p:strVal val="#ppt_y"/>
                                          </p:val>
                                        </p:tav>
                                      </p:tavLst>
                                    </p:anim>
                                    <p:anim calcmode="lin" valueType="num">
                                      <p:cBhvr>
                                        <p:cTn id="70"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36"/>
                                        </p:tgtEl>
                                      </p:cBhvr>
                                    </p:animEffect>
                                  </p:childTnLst>
                                </p:cTn>
                              </p:par>
                              <p:par>
                                <p:cTn id="73" presetID="41" presetClass="entr" presetSubtype="0" fill="hold" grpId="0" nodeType="withEffect">
                                  <p:iterate type="lt">
                                    <p:tmPct val="10000"/>
                                  </p:iterate>
                                  <p:childTnLst>
                                    <p:set>
                                      <p:cBhvr>
                                        <p:cTn id="74" dur="1" fill="hold">
                                          <p:stCondLst>
                                            <p:cond delay="0"/>
                                          </p:stCondLst>
                                        </p:cTn>
                                        <p:tgtEl>
                                          <p:spTgt spid="37"/>
                                        </p:tgtEl>
                                        <p:attrNameLst>
                                          <p:attrName>style.visibility</p:attrName>
                                        </p:attrNameLst>
                                      </p:cBhvr>
                                      <p:to>
                                        <p:strVal val="visible"/>
                                      </p:to>
                                    </p:set>
                                    <p:anim calcmode="lin" valueType="num">
                                      <p:cBhvr>
                                        <p:cTn id="75"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37"/>
                                        </p:tgtEl>
                                        <p:attrNameLst>
                                          <p:attrName>ppt_y</p:attrName>
                                        </p:attrNameLst>
                                      </p:cBhvr>
                                      <p:tavLst>
                                        <p:tav tm="0">
                                          <p:val>
                                            <p:strVal val="#ppt_y"/>
                                          </p:val>
                                        </p:tav>
                                        <p:tav tm="100000">
                                          <p:val>
                                            <p:strVal val="#ppt_y"/>
                                          </p:val>
                                        </p:tav>
                                      </p:tavLst>
                                    </p:anim>
                                    <p:anim calcmode="lin" valueType="num">
                                      <p:cBhvr>
                                        <p:cTn id="77"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37"/>
                                        </p:tgtEl>
                                      </p:cBhvr>
                                    </p:animEffect>
                                  </p:childTnLst>
                                </p:cTn>
                              </p:par>
                              <p:par>
                                <p:cTn id="80" presetID="41" presetClass="entr" presetSubtype="0" fill="hold" grpId="0" nodeType="withEffect">
                                  <p:iterate type="lt">
                                    <p:tmPct val="10000"/>
                                  </p:iterate>
                                  <p:childTnLst>
                                    <p:set>
                                      <p:cBhvr>
                                        <p:cTn id="81" dur="1" fill="hold">
                                          <p:stCondLst>
                                            <p:cond delay="0"/>
                                          </p:stCondLst>
                                        </p:cTn>
                                        <p:tgtEl>
                                          <p:spTgt spid="38"/>
                                        </p:tgtEl>
                                        <p:attrNameLst>
                                          <p:attrName>style.visibility</p:attrName>
                                        </p:attrNameLst>
                                      </p:cBhvr>
                                      <p:to>
                                        <p:strVal val="visible"/>
                                      </p:to>
                                    </p:set>
                                    <p:anim calcmode="lin" valueType="num">
                                      <p:cBhvr>
                                        <p:cTn id="82"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38"/>
                                        </p:tgtEl>
                                        <p:attrNameLst>
                                          <p:attrName>ppt_y</p:attrName>
                                        </p:attrNameLst>
                                      </p:cBhvr>
                                      <p:tavLst>
                                        <p:tav tm="0">
                                          <p:val>
                                            <p:strVal val="#ppt_y"/>
                                          </p:val>
                                        </p:tav>
                                        <p:tav tm="100000">
                                          <p:val>
                                            <p:strVal val="#ppt_y"/>
                                          </p:val>
                                        </p:tav>
                                      </p:tavLst>
                                    </p:anim>
                                    <p:anim calcmode="lin" valueType="num">
                                      <p:cBhvr>
                                        <p:cTn id="84"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38"/>
                                        </p:tgtEl>
                                      </p:cBhvr>
                                    </p:animEffect>
                                  </p:childTnLst>
                                </p:cTn>
                              </p:par>
                              <p:par>
                                <p:cTn id="87" presetID="41" presetClass="entr" presetSubtype="0" fill="hold" grpId="0" nodeType="withEffect">
                                  <p:iterate type="lt">
                                    <p:tmPct val="10000"/>
                                  </p:iterate>
                                  <p:childTnLst>
                                    <p:set>
                                      <p:cBhvr>
                                        <p:cTn id="88" dur="1" fill="hold">
                                          <p:stCondLst>
                                            <p:cond delay="0"/>
                                          </p:stCondLst>
                                        </p:cTn>
                                        <p:tgtEl>
                                          <p:spTgt spid="39"/>
                                        </p:tgtEl>
                                        <p:attrNameLst>
                                          <p:attrName>style.visibility</p:attrName>
                                        </p:attrNameLst>
                                      </p:cBhvr>
                                      <p:to>
                                        <p:strVal val="visible"/>
                                      </p:to>
                                    </p:set>
                                    <p:anim calcmode="lin" valueType="num">
                                      <p:cBhvr>
                                        <p:cTn id="89" dur="25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39"/>
                                        </p:tgtEl>
                                        <p:attrNameLst>
                                          <p:attrName>ppt_y</p:attrName>
                                        </p:attrNameLst>
                                      </p:cBhvr>
                                      <p:tavLst>
                                        <p:tav tm="0">
                                          <p:val>
                                            <p:strVal val="#ppt_y"/>
                                          </p:val>
                                        </p:tav>
                                        <p:tav tm="100000">
                                          <p:val>
                                            <p:strVal val="#ppt_y"/>
                                          </p:val>
                                        </p:tav>
                                      </p:tavLst>
                                    </p:anim>
                                    <p:anim calcmode="lin" valueType="num">
                                      <p:cBhvr>
                                        <p:cTn id="91" dur="25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39"/>
                                        </p:tgtEl>
                                      </p:cBhvr>
                                    </p:animEffect>
                                  </p:childTnLst>
                                </p:cTn>
                              </p:par>
                              <p:par>
                                <p:cTn id="94" presetID="41" presetClass="entr" presetSubtype="0" fill="hold" grpId="0" nodeType="withEffec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0"/>
                                        </p:tgtEl>
                                        <p:attrNameLst>
                                          <p:attrName>ppt_y</p:attrName>
                                        </p:attrNameLst>
                                      </p:cBhvr>
                                      <p:tavLst>
                                        <p:tav tm="0">
                                          <p:val>
                                            <p:strVal val="#ppt_y"/>
                                          </p:val>
                                        </p:tav>
                                        <p:tav tm="100000">
                                          <p:val>
                                            <p:strVal val="#ppt_y"/>
                                          </p:val>
                                        </p:tav>
                                      </p:tavLst>
                                    </p:anim>
                                    <p:anim calcmode="lin" valueType="num">
                                      <p:cBhvr>
                                        <p:cTn id="98"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animBg="1"/>
      <p:bldP spid="43" grpId="0" animBg="1"/>
      <p:bldP spid="45" grpId="0" animBg="1"/>
      <p:bldP spid="46" grpId="0" animBg="1"/>
      <p:bldP spid="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62"/>
          <p:cNvSpPr/>
          <p:nvPr/>
        </p:nvSpPr>
        <p:spPr>
          <a:xfrm>
            <a:off x="791800" y="4254804"/>
            <a:ext cx="5280660" cy="1325880"/>
          </a:xfrm>
          <a:custGeom>
            <a:avLst/>
            <a:gdLst>
              <a:gd name="connsiteX0" fmla="*/ 1889760 w 5280660"/>
              <a:gd name="connsiteY0" fmla="*/ 1325880 h 1325880"/>
              <a:gd name="connsiteX1" fmla="*/ 0 w 5280660"/>
              <a:gd name="connsiteY1" fmla="*/ 0 h 1325880"/>
              <a:gd name="connsiteX2" fmla="*/ 4777740 w 5280660"/>
              <a:gd name="connsiteY2" fmla="*/ 129540 h 1325880"/>
              <a:gd name="connsiteX3" fmla="*/ 5280660 w 5280660"/>
              <a:gd name="connsiteY3" fmla="*/ 655320 h 1325880"/>
              <a:gd name="connsiteX4" fmla="*/ 1889760 w 5280660"/>
              <a:gd name="connsiteY4" fmla="*/ 1325880 h 1325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660" h="1325880">
                <a:moveTo>
                  <a:pt x="1889760" y="1325880"/>
                </a:moveTo>
                <a:lnTo>
                  <a:pt x="0" y="0"/>
                </a:lnTo>
                <a:lnTo>
                  <a:pt x="4777740" y="129540"/>
                </a:lnTo>
                <a:lnTo>
                  <a:pt x="5280660" y="655320"/>
                </a:lnTo>
                <a:lnTo>
                  <a:pt x="1889760" y="1325880"/>
                </a:lnTo>
                <a:close/>
              </a:path>
            </a:pathLst>
          </a:custGeom>
          <a:solidFill>
            <a:srgbClr val="FFB6CA">
              <a:alpha val="7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64" name="任意多边形 63"/>
          <p:cNvSpPr/>
          <p:nvPr/>
        </p:nvSpPr>
        <p:spPr>
          <a:xfrm>
            <a:off x="1309960" y="4590084"/>
            <a:ext cx="4503420" cy="998220"/>
          </a:xfrm>
          <a:custGeom>
            <a:avLst/>
            <a:gdLst>
              <a:gd name="connsiteX0" fmla="*/ 0 w 4503420"/>
              <a:gd name="connsiteY0" fmla="*/ 30480 h 998220"/>
              <a:gd name="connsiteX1" fmla="*/ 1356360 w 4503420"/>
              <a:gd name="connsiteY1" fmla="*/ 998220 h 998220"/>
              <a:gd name="connsiteX2" fmla="*/ 4503420 w 4503420"/>
              <a:gd name="connsiteY2" fmla="*/ 434340 h 998220"/>
              <a:gd name="connsiteX3" fmla="*/ 4091940 w 4503420"/>
              <a:gd name="connsiteY3" fmla="*/ 0 h 998220"/>
              <a:gd name="connsiteX4" fmla="*/ 0 w 4503420"/>
              <a:gd name="connsiteY4" fmla="*/ 30480 h 998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420" h="998219">
                <a:moveTo>
                  <a:pt x="0" y="30480"/>
                </a:moveTo>
                <a:lnTo>
                  <a:pt x="1356360" y="998220"/>
                </a:lnTo>
                <a:lnTo>
                  <a:pt x="4503420" y="434340"/>
                </a:lnTo>
                <a:lnTo>
                  <a:pt x="4091940" y="0"/>
                </a:lnTo>
                <a:lnTo>
                  <a:pt x="0" y="30480"/>
                </a:lnTo>
                <a:close/>
              </a:path>
            </a:pathLst>
          </a:cu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pic>
        <p:nvPicPr>
          <p:cNvPr id="65" name="图片 6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4630" y="2490866"/>
            <a:ext cx="2750178" cy="2833278"/>
          </a:xfrm>
          <a:prstGeom prst="ellipse">
            <a:avLst/>
          </a:prstGeom>
          <a:ln w="28575">
            <a:solidFill>
              <a:sysClr val="window" lastClr="FFFFFF"/>
            </a:solidFill>
          </a:ln>
        </p:spPr>
      </p:pic>
      <p:grpSp>
        <p:nvGrpSpPr>
          <p:cNvPr id="66" name="组合 65"/>
          <p:cNvGrpSpPr/>
          <p:nvPr/>
        </p:nvGrpSpPr>
        <p:grpSpPr>
          <a:xfrm>
            <a:off x="6461452" y="1960760"/>
            <a:ext cx="4839190" cy="1239858"/>
            <a:chOff x="7381306" y="2932070"/>
            <a:chExt cx="4839190" cy="1239858"/>
          </a:xfrm>
        </p:grpSpPr>
        <p:sp>
          <p:nvSpPr>
            <p:cNvPr id="67" name="矩形 66"/>
            <p:cNvSpPr/>
            <p:nvPr/>
          </p:nvSpPr>
          <p:spPr>
            <a:xfrm>
              <a:off x="7470196" y="3340931"/>
              <a:ext cx="4750300" cy="830997"/>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68" name="矩形 67"/>
            <p:cNvSpPr/>
            <p:nvPr/>
          </p:nvSpPr>
          <p:spPr>
            <a:xfrm>
              <a:off x="7381306" y="2932070"/>
              <a:ext cx="2125903" cy="400110"/>
            </a:xfrm>
            <a:prstGeom prst="rect">
              <a:avLst/>
            </a:prstGeom>
          </p:spPr>
          <p:txBody>
            <a:bodyPr wrap="none">
              <a:spAutoFit/>
            </a:bodyPr>
            <a:lstStyle/>
            <a:p>
              <a:pPr algn="ctr"/>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grpSp>
      <p:sp>
        <p:nvSpPr>
          <p:cNvPr id="69" name="矩形 68"/>
          <p:cNvSpPr/>
          <p:nvPr/>
        </p:nvSpPr>
        <p:spPr>
          <a:xfrm>
            <a:off x="6461452" y="4272147"/>
            <a:ext cx="1736373" cy="338554"/>
          </a:xfrm>
          <a:prstGeom prst="rect">
            <a:avLst/>
          </a:prstGeom>
        </p:spPr>
        <p:txBody>
          <a:bodyPr wrap="none">
            <a:spAutoFit/>
          </a:bodyPr>
          <a:lstStyle/>
          <a:p>
            <a:pPr algn="ctr"/>
            <a:r>
              <a:rPr lang="en-US" altLang="zh-CN" sz="1600" b="1" dirty="0">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sp>
        <p:nvSpPr>
          <p:cNvPr id="70" name="矩形 69"/>
          <p:cNvSpPr/>
          <p:nvPr/>
        </p:nvSpPr>
        <p:spPr>
          <a:xfrm>
            <a:off x="6461452" y="5491347"/>
            <a:ext cx="1736373" cy="338554"/>
          </a:xfrm>
          <a:prstGeom prst="rect">
            <a:avLst/>
          </a:prstGeom>
        </p:spPr>
        <p:txBody>
          <a:bodyPr wrap="none">
            <a:spAutoFit/>
          </a:bodyPr>
          <a:lstStyle/>
          <a:p>
            <a:pPr algn="ctr"/>
            <a:r>
              <a:rPr lang="en-US" altLang="zh-CN" sz="1600" b="1">
                <a:solidFill>
                  <a:srgbClr val="AD7E8E"/>
                </a:solidFill>
                <a:latin typeface="Verdana" panose="020B0604030504040204" pitchFamily="34" charset="0"/>
                <a:ea typeface="Verdana" panose="020B0604030504040204" pitchFamily="34" charset="0"/>
                <a:cs typeface="Verdana" panose="020B0604030504040204" pitchFamily="34" charset="0"/>
              </a:rPr>
              <a:t>Content Text </a:t>
            </a:r>
          </a:p>
        </p:txBody>
      </p:sp>
      <p:sp>
        <p:nvSpPr>
          <p:cNvPr id="71" name="矩形 70"/>
          <p:cNvSpPr/>
          <p:nvPr/>
        </p:nvSpPr>
        <p:spPr>
          <a:xfrm>
            <a:off x="6461452" y="5100624"/>
            <a:ext cx="1736373" cy="338554"/>
          </a:xfrm>
          <a:prstGeom prst="rect">
            <a:avLst/>
          </a:prstGeom>
        </p:spPr>
        <p:txBody>
          <a:bodyPr wrap="none">
            <a:spAutoFit/>
          </a:bodyPr>
          <a:lstStyle/>
          <a:p>
            <a:pPr algn="ctr"/>
            <a:r>
              <a:rPr lang="en-US" altLang="zh-CN" sz="1600" b="1">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sp>
        <p:nvSpPr>
          <p:cNvPr id="72" name="矩形 71"/>
          <p:cNvSpPr/>
          <p:nvPr/>
        </p:nvSpPr>
        <p:spPr>
          <a:xfrm>
            <a:off x="6461452" y="4675392"/>
            <a:ext cx="1736373" cy="338554"/>
          </a:xfrm>
          <a:prstGeom prst="rect">
            <a:avLst/>
          </a:prstGeom>
        </p:spPr>
        <p:txBody>
          <a:bodyPr wrap="none">
            <a:spAutoFit/>
          </a:bodyPr>
          <a:lstStyle/>
          <a:p>
            <a:pPr algn="ctr"/>
            <a:r>
              <a:rPr lang="en-US" altLang="zh-CN" sz="1600" b="1" dirty="0">
                <a:solidFill>
                  <a:srgbClr val="AD7E8E"/>
                </a:solidFill>
                <a:latin typeface="Verdana" panose="020B0604030504040204" pitchFamily="34" charset="0"/>
                <a:ea typeface="Verdana" panose="020B0604030504040204" pitchFamily="34" charset="0"/>
                <a:cs typeface="Verdana" panose="020B0604030504040204" pitchFamily="34" charset="0"/>
              </a:rPr>
              <a:t>Content Text </a:t>
            </a:r>
          </a:p>
        </p:txBody>
      </p:sp>
      <p:sp>
        <p:nvSpPr>
          <p:cNvPr id="73" name="平行四边形 72"/>
          <p:cNvSpPr/>
          <p:nvPr/>
        </p:nvSpPr>
        <p:spPr>
          <a:xfrm>
            <a:off x="8087473" y="4751056"/>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4" name="平行四边形 73"/>
          <p:cNvSpPr/>
          <p:nvPr/>
        </p:nvSpPr>
        <p:spPr>
          <a:xfrm>
            <a:off x="8556877" y="4751056"/>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5" name="平行四边形 74"/>
          <p:cNvSpPr/>
          <p:nvPr/>
        </p:nvSpPr>
        <p:spPr>
          <a:xfrm>
            <a:off x="9026281" y="4751056"/>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6" name="平行四边形 75"/>
          <p:cNvSpPr/>
          <p:nvPr/>
        </p:nvSpPr>
        <p:spPr>
          <a:xfrm>
            <a:off x="9495685" y="4751056"/>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7" name="平行四边形 76"/>
          <p:cNvSpPr/>
          <p:nvPr/>
        </p:nvSpPr>
        <p:spPr>
          <a:xfrm>
            <a:off x="9965089" y="4751056"/>
            <a:ext cx="485775" cy="166687"/>
          </a:xfrm>
          <a:prstGeom prst="parallelogram">
            <a:avLst/>
          </a:prstGeom>
          <a:noFill/>
          <a:ln w="12700" cap="flat" cmpd="sng" algn="ctr">
            <a:solidFill>
              <a:srgbClr val="AD7E8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8" name="平行四边形 77"/>
          <p:cNvSpPr/>
          <p:nvPr/>
        </p:nvSpPr>
        <p:spPr>
          <a:xfrm>
            <a:off x="8087473" y="4360531"/>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79" name="平行四边形 78"/>
          <p:cNvSpPr/>
          <p:nvPr/>
        </p:nvSpPr>
        <p:spPr>
          <a:xfrm>
            <a:off x="8556877" y="4360531"/>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0" name="平行四边形 79"/>
          <p:cNvSpPr/>
          <p:nvPr/>
        </p:nvSpPr>
        <p:spPr>
          <a:xfrm>
            <a:off x="9026281" y="4360531"/>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1" name="平行四边形 80"/>
          <p:cNvSpPr/>
          <p:nvPr/>
        </p:nvSpPr>
        <p:spPr>
          <a:xfrm>
            <a:off x="9495685" y="4360531"/>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2" name="平行四边形 81"/>
          <p:cNvSpPr/>
          <p:nvPr/>
        </p:nvSpPr>
        <p:spPr>
          <a:xfrm>
            <a:off x="9965089" y="4360531"/>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3" name="平行四边形 82"/>
          <p:cNvSpPr/>
          <p:nvPr/>
        </p:nvSpPr>
        <p:spPr>
          <a:xfrm>
            <a:off x="8087473" y="5157457"/>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4" name="平行四边形 83"/>
          <p:cNvSpPr/>
          <p:nvPr/>
        </p:nvSpPr>
        <p:spPr>
          <a:xfrm>
            <a:off x="8556877" y="5157457"/>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5" name="平行四边形 84"/>
          <p:cNvSpPr/>
          <p:nvPr/>
        </p:nvSpPr>
        <p:spPr>
          <a:xfrm>
            <a:off x="9026281" y="5157457"/>
            <a:ext cx="485775" cy="166687"/>
          </a:xfrm>
          <a:prstGeom prst="parallelogram">
            <a:avLst/>
          </a:pr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6" name="平行四边形 85"/>
          <p:cNvSpPr/>
          <p:nvPr/>
        </p:nvSpPr>
        <p:spPr>
          <a:xfrm>
            <a:off x="9495685" y="5157457"/>
            <a:ext cx="485775" cy="166687"/>
          </a:xfrm>
          <a:prstGeom prst="parallelogram">
            <a:avLst/>
          </a:prstGeom>
          <a:noFill/>
          <a:ln w="12700" cap="flat" cmpd="sng" algn="ctr">
            <a:solidFill>
              <a:srgbClr val="9C284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7" name="平行四边形 86"/>
          <p:cNvSpPr/>
          <p:nvPr/>
        </p:nvSpPr>
        <p:spPr>
          <a:xfrm>
            <a:off x="9965089" y="5157457"/>
            <a:ext cx="485775" cy="166687"/>
          </a:xfrm>
          <a:prstGeom prst="parallelogram">
            <a:avLst/>
          </a:prstGeom>
          <a:noFill/>
          <a:ln w="12700" cap="flat" cmpd="sng" algn="ctr">
            <a:solidFill>
              <a:srgbClr val="9C284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8" name="平行四边形 87"/>
          <p:cNvSpPr/>
          <p:nvPr/>
        </p:nvSpPr>
        <p:spPr>
          <a:xfrm>
            <a:off x="8087473" y="5563858"/>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89" name="平行四边形 88"/>
          <p:cNvSpPr/>
          <p:nvPr/>
        </p:nvSpPr>
        <p:spPr>
          <a:xfrm>
            <a:off x="8556877" y="5563858"/>
            <a:ext cx="485775" cy="166687"/>
          </a:xfrm>
          <a:prstGeom prst="parallelogram">
            <a:avLst/>
          </a:prstGeom>
          <a:solidFill>
            <a:srgbClr val="AD7E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90" name="平行四边形 89"/>
          <p:cNvSpPr/>
          <p:nvPr/>
        </p:nvSpPr>
        <p:spPr>
          <a:xfrm>
            <a:off x="9026281" y="5563858"/>
            <a:ext cx="485775" cy="166687"/>
          </a:xfrm>
          <a:prstGeom prst="parallelogram">
            <a:avLst/>
          </a:prstGeom>
          <a:noFill/>
          <a:ln w="12700" cap="flat" cmpd="sng" algn="ctr">
            <a:solidFill>
              <a:srgbClr val="AD7E8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91" name="平行四边形 90"/>
          <p:cNvSpPr/>
          <p:nvPr/>
        </p:nvSpPr>
        <p:spPr>
          <a:xfrm>
            <a:off x="9495685" y="5563858"/>
            <a:ext cx="485775" cy="166687"/>
          </a:xfrm>
          <a:prstGeom prst="parallelogram">
            <a:avLst/>
          </a:prstGeom>
          <a:noFill/>
          <a:ln w="12700" cap="flat" cmpd="sng" algn="ctr">
            <a:solidFill>
              <a:srgbClr val="AD7E8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92" name="平行四边形 91"/>
          <p:cNvSpPr/>
          <p:nvPr/>
        </p:nvSpPr>
        <p:spPr>
          <a:xfrm>
            <a:off x="9965089" y="5563858"/>
            <a:ext cx="485775" cy="166687"/>
          </a:xfrm>
          <a:prstGeom prst="parallelogram">
            <a:avLst/>
          </a:prstGeom>
          <a:noFill/>
          <a:ln w="12700" cap="flat" cmpd="sng" algn="ctr">
            <a:solidFill>
              <a:srgbClr val="AD7E8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black"/>
              </a:solidFill>
              <a:effectLst/>
              <a:uLnTx/>
              <a:uFillTx/>
              <a:latin typeface="Verdana" panose="020B0604030504040204" pitchFamily="34" charset="0"/>
              <a:ea typeface="宋体" panose="02010600030101010101" pitchFamily="2" charset="-122"/>
              <a:cs typeface="Verdana" panose="020B0604030504040204" pitchFamily="34" charset="0"/>
            </a:endParaRPr>
          </a:p>
        </p:txBody>
      </p:sp>
      <p:sp>
        <p:nvSpPr>
          <p:cNvPr id="93" name="矩形 92"/>
          <p:cNvSpPr/>
          <p:nvPr/>
        </p:nvSpPr>
        <p:spPr>
          <a:xfrm>
            <a:off x="10452152" y="4272147"/>
            <a:ext cx="760144" cy="338554"/>
          </a:xfrm>
          <a:prstGeom prst="rect">
            <a:avLst/>
          </a:prstGeom>
        </p:spPr>
        <p:txBody>
          <a:bodyPr wrap="none">
            <a:spAutoFit/>
          </a:bodyPr>
          <a:lstStyle/>
          <a:p>
            <a:pPr algn="ctr"/>
            <a:r>
              <a:rPr lang="en-US" altLang="zh-CN" sz="1600" b="1">
                <a:solidFill>
                  <a:srgbClr val="9C2849"/>
                </a:solidFill>
                <a:latin typeface="Verdana" panose="020B0604030504040204" pitchFamily="34" charset="0"/>
                <a:ea typeface="Verdana" panose="020B0604030504040204" pitchFamily="34" charset="0"/>
                <a:cs typeface="Verdana" panose="020B0604030504040204" pitchFamily="34" charset="0"/>
              </a:rPr>
              <a:t>100k</a:t>
            </a:r>
          </a:p>
        </p:txBody>
      </p:sp>
      <p:sp>
        <p:nvSpPr>
          <p:cNvPr id="94" name="矩形 93"/>
          <p:cNvSpPr/>
          <p:nvPr/>
        </p:nvSpPr>
        <p:spPr>
          <a:xfrm>
            <a:off x="10525087" y="5090464"/>
            <a:ext cx="614272" cy="338554"/>
          </a:xfrm>
          <a:prstGeom prst="rect">
            <a:avLst/>
          </a:prstGeom>
        </p:spPr>
        <p:txBody>
          <a:bodyPr wrap="none">
            <a:spAutoFit/>
          </a:bodyPr>
          <a:lstStyle/>
          <a:p>
            <a:pPr algn="ctr"/>
            <a:r>
              <a:rPr lang="en-US" altLang="zh-CN" sz="1600" b="1">
                <a:solidFill>
                  <a:srgbClr val="9C2849"/>
                </a:solidFill>
                <a:latin typeface="Verdana" panose="020B0604030504040204" pitchFamily="34" charset="0"/>
                <a:ea typeface="Verdana" panose="020B0604030504040204" pitchFamily="34" charset="0"/>
                <a:cs typeface="Verdana" panose="020B0604030504040204" pitchFamily="34" charset="0"/>
              </a:rPr>
              <a:t>60k</a:t>
            </a:r>
          </a:p>
        </p:txBody>
      </p:sp>
      <p:sp>
        <p:nvSpPr>
          <p:cNvPr id="95" name="矩形 94"/>
          <p:cNvSpPr/>
          <p:nvPr/>
        </p:nvSpPr>
        <p:spPr>
          <a:xfrm>
            <a:off x="10525087" y="5491346"/>
            <a:ext cx="614272" cy="338554"/>
          </a:xfrm>
          <a:prstGeom prst="rect">
            <a:avLst/>
          </a:prstGeom>
        </p:spPr>
        <p:txBody>
          <a:bodyPr wrap="none">
            <a:spAutoFit/>
          </a:bodyPr>
          <a:lstStyle/>
          <a:p>
            <a:pPr algn="ctr"/>
            <a:r>
              <a:rPr lang="en-US" altLang="zh-CN" sz="1600" b="1">
                <a:solidFill>
                  <a:srgbClr val="AD7E8E"/>
                </a:solidFill>
                <a:latin typeface="Verdana" panose="020B0604030504040204" pitchFamily="34" charset="0"/>
                <a:ea typeface="Verdana" panose="020B0604030504040204" pitchFamily="34" charset="0"/>
                <a:cs typeface="Verdana" panose="020B0604030504040204" pitchFamily="34" charset="0"/>
              </a:rPr>
              <a:t>40k</a:t>
            </a:r>
          </a:p>
        </p:txBody>
      </p:sp>
      <p:sp>
        <p:nvSpPr>
          <p:cNvPr id="96" name="矩形 95"/>
          <p:cNvSpPr/>
          <p:nvPr/>
        </p:nvSpPr>
        <p:spPr>
          <a:xfrm>
            <a:off x="10525087" y="4681305"/>
            <a:ext cx="614272" cy="338554"/>
          </a:xfrm>
          <a:prstGeom prst="rect">
            <a:avLst/>
          </a:prstGeom>
        </p:spPr>
        <p:txBody>
          <a:bodyPr wrap="none">
            <a:spAutoFit/>
          </a:bodyPr>
          <a:lstStyle/>
          <a:p>
            <a:pPr algn="ctr"/>
            <a:r>
              <a:rPr lang="en-US" altLang="zh-CN" sz="1600" b="1">
                <a:solidFill>
                  <a:srgbClr val="AD7E8E"/>
                </a:solidFill>
                <a:latin typeface="Verdana" panose="020B0604030504040204" pitchFamily="34" charset="0"/>
                <a:ea typeface="Verdana" panose="020B0604030504040204" pitchFamily="34" charset="0"/>
                <a:cs typeface="Verdana" panose="020B0604030504040204" pitchFamily="34" charset="0"/>
              </a:rPr>
              <a:t>80k</a:t>
            </a:r>
          </a:p>
        </p:txBody>
      </p:sp>
      <p:sp>
        <p:nvSpPr>
          <p:cNvPr id="97" name="矩形 96"/>
          <p:cNvSpPr/>
          <p:nvPr/>
        </p:nvSpPr>
        <p:spPr>
          <a:xfrm>
            <a:off x="6550342" y="3318990"/>
            <a:ext cx="4630682" cy="683264"/>
          </a:xfrm>
          <a:prstGeom prst="rect">
            <a:avLst/>
          </a:prstGeom>
        </p:spPr>
        <p:txBody>
          <a:bodyPr wrap="square">
            <a:spAutoFit/>
          </a:bodyPr>
          <a:lstStyle/>
          <a:p>
            <a:pPr>
              <a:lnSpc>
                <a:spcPct val="120000"/>
              </a:lnSpc>
              <a:spcAft>
                <a:spcPts val="600"/>
              </a:spcAft>
            </a:pPr>
            <a:r>
              <a:rPr lang="en-US" altLang="zh-CN" sz="1600" dirty="0">
                <a:solidFill>
                  <a:srgbClr val="9C2849"/>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9C2849"/>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9C2849"/>
              </a:solidFill>
              <a:latin typeface="Verdana" panose="020B0604030504040204" pitchFamily="34" charset="0"/>
              <a:ea typeface="Verdana" panose="020B0604030504040204" pitchFamily="34" charset="0"/>
              <a:cs typeface="Verdana" panose="020B0604030504040204" pitchFamily="34" charset="0"/>
            </a:endParaRPr>
          </a:p>
        </p:txBody>
      </p:sp>
      <p:sp>
        <p:nvSpPr>
          <p:cNvPr id="98" name="任意多边形 97"/>
          <p:cNvSpPr/>
          <p:nvPr/>
        </p:nvSpPr>
        <p:spPr>
          <a:xfrm>
            <a:off x="1190580" y="4409744"/>
            <a:ext cx="4470400" cy="914400"/>
          </a:xfrm>
          <a:custGeom>
            <a:avLst/>
            <a:gdLst>
              <a:gd name="connsiteX0" fmla="*/ 1333500 w 4470400"/>
              <a:gd name="connsiteY0" fmla="*/ 914400 h 914400"/>
              <a:gd name="connsiteX1" fmla="*/ 0 w 4470400"/>
              <a:gd name="connsiteY1" fmla="*/ 0 h 914400"/>
              <a:gd name="connsiteX2" fmla="*/ 4051300 w 4470400"/>
              <a:gd name="connsiteY2" fmla="*/ 88900 h 914400"/>
              <a:gd name="connsiteX3" fmla="*/ 4470400 w 4470400"/>
              <a:gd name="connsiteY3" fmla="*/ 520700 h 914400"/>
              <a:gd name="connsiteX4" fmla="*/ 1333500 w 4470400"/>
              <a:gd name="connsiteY4" fmla="*/ 9144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0400" h="914400">
                <a:moveTo>
                  <a:pt x="1333500" y="914400"/>
                </a:moveTo>
                <a:lnTo>
                  <a:pt x="0" y="0"/>
                </a:lnTo>
                <a:lnTo>
                  <a:pt x="4051300" y="88900"/>
                </a:lnTo>
                <a:lnTo>
                  <a:pt x="4470400" y="520700"/>
                </a:lnTo>
                <a:lnTo>
                  <a:pt x="1333500" y="914400"/>
                </a:lnTo>
                <a:close/>
              </a:path>
            </a:pathLst>
          </a:custGeom>
          <a:solidFill>
            <a:srgbClr val="9C28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cs typeface="Arial"/>
            </a:endParaRPr>
          </a:p>
        </p:txBody>
      </p:sp>
      <p:sp>
        <p:nvSpPr>
          <p:cNvPr id="99" name="矩形 98"/>
          <p:cNvSpPr/>
          <p:nvPr/>
        </p:nvSpPr>
        <p:spPr>
          <a:xfrm>
            <a:off x="2127434" y="4544535"/>
            <a:ext cx="2467337" cy="461665"/>
          </a:xfrm>
          <a:prstGeom prst="rect">
            <a:avLst/>
          </a:prstGeom>
        </p:spPr>
        <p:txBody>
          <a:bodyPr wrap="square">
            <a:spAutoFit/>
          </a:bodyPr>
          <a:lstStyle/>
          <a:p>
            <a:r>
              <a:rPr lang="en-US" altLang="zh-CN" sz="2400" dirty="0">
                <a:solidFill>
                  <a:prstClr val="white"/>
                </a:solidFill>
                <a:latin typeface="Verdana" panose="020B0604030504040204" pitchFamily="34" charset="0"/>
                <a:ea typeface="Verdana" panose="020B0604030504040204" pitchFamily="34" charset="0"/>
                <a:cs typeface="Verdana" panose="020B0604030504040204" pitchFamily="34" charset="0"/>
              </a:rPr>
              <a:t>Name</a:t>
            </a:r>
            <a:r>
              <a:rPr lang="en-US" altLang="zh-CN" sz="2200" dirty="0">
                <a:solidFill>
                  <a:prstClr val="white"/>
                </a:solidFill>
                <a:latin typeface="Arial" panose="020B0604020202020204" pitchFamily="34" charset="0"/>
                <a:ea typeface="经典行楷繁" panose="02010609000101010101" pitchFamily="49" charset="-122"/>
                <a:cs typeface="Arial" panose="020B0604020202020204" pitchFamily="34" charset="0"/>
              </a:rPr>
              <a:t> Members</a:t>
            </a:r>
            <a:endParaRPr lang="zh-CN" altLang="en-US" sz="2200" dirty="0">
              <a:solidFill>
                <a:prstClr val="white"/>
              </a:solidFill>
              <a:latin typeface="Arial" panose="020B0604020202020204" pitchFamily="34" charset="0"/>
              <a:ea typeface="经典行楷繁" panose="02010609000101010101" pitchFamily="49" charset="-122"/>
              <a:cs typeface="Arial" panose="020B0604020202020204" pitchFamily="34" charset="0"/>
            </a:endParaRPr>
          </a:p>
        </p:txBody>
      </p:sp>
    </p:spTree>
    <p:extLst>
      <p:ext uri="{BB962C8B-B14F-4D97-AF65-F5344CB8AC3E}">
        <p14:creationId xmlns:p14="http://schemas.microsoft.com/office/powerpoint/2010/main" val="12937906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par>
                                <p:cTn id="8" presetID="45" presetClass="entr" presetSubtype="0" fill="hold" grpId="0" nodeType="withEffect">
                                  <p:iterate type="wd">
                                    <p:tmPct val="10000"/>
                                  </p:iterate>
                                  <p:childTnLst>
                                    <p:set>
                                      <p:cBhvr>
                                        <p:cTn id="9" dur="1" fill="hold">
                                          <p:stCondLst>
                                            <p:cond delay="0"/>
                                          </p:stCondLst>
                                        </p:cTn>
                                        <p:tgtEl>
                                          <p:spTgt spid="97"/>
                                        </p:tgtEl>
                                        <p:attrNameLst>
                                          <p:attrName>style.visibility</p:attrName>
                                        </p:attrNameLst>
                                      </p:cBhvr>
                                      <p:to>
                                        <p:strVal val="visible"/>
                                      </p:to>
                                    </p:set>
                                    <p:animEffect transition="in" filter="fade">
                                      <p:cBhvr>
                                        <p:cTn id="10" dur="250"/>
                                        <p:tgtEl>
                                          <p:spTgt spid="97"/>
                                        </p:tgtEl>
                                      </p:cBhvr>
                                    </p:animEffect>
                                    <p:anim calcmode="lin" valueType="num">
                                      <p:cBhvr>
                                        <p:cTn id="11" dur="250" fill="hold"/>
                                        <p:tgtEl>
                                          <p:spTgt spid="97"/>
                                        </p:tgtEl>
                                        <p:attrNameLst>
                                          <p:attrName>ppt_w</p:attrName>
                                        </p:attrNameLst>
                                      </p:cBhvr>
                                      <p:tavLst>
                                        <p:tav tm="0" fmla="#ppt_w*sin(2.5*pi*$)">
                                          <p:val>
                                            <p:fltVal val="0"/>
                                          </p:val>
                                        </p:tav>
                                        <p:tav tm="100000">
                                          <p:val>
                                            <p:fltVal val="1"/>
                                          </p:val>
                                        </p:tav>
                                      </p:tavLst>
                                    </p:anim>
                                    <p:anim calcmode="lin" valueType="num">
                                      <p:cBhvr>
                                        <p:cTn id="12" dur="250" fill="hold"/>
                                        <p:tgtEl>
                                          <p:spTgt spid="97"/>
                                        </p:tgtEl>
                                        <p:attrNameLst>
                                          <p:attrName>ppt_h</p:attrName>
                                        </p:attrNameLst>
                                      </p:cBhvr>
                                      <p:tavLst>
                                        <p:tav tm="0">
                                          <p:val>
                                            <p:strVal val="#ppt_h"/>
                                          </p:val>
                                        </p:tav>
                                        <p:tav tm="100000">
                                          <p:val>
                                            <p:strVal val="#ppt_h"/>
                                          </p:val>
                                        </p:tav>
                                      </p:tavLst>
                                    </p:anim>
                                  </p:childTnLst>
                                </p:cTn>
                              </p:par>
                              <p:par>
                                <p:cTn id="13" presetID="42" presetClass="entr" presetSubtype="0" fill="hold" nodeType="withEffect">
                                  <p:childTnLst>
                                    <p:set>
                                      <p:cBhvr>
                                        <p:cTn id="14" dur="1" fill="hold">
                                          <p:stCondLst>
                                            <p:cond delay="0"/>
                                          </p:stCondLst>
                                        </p:cTn>
                                        <p:tgtEl>
                                          <p:spTgt spid="65"/>
                                        </p:tgtEl>
                                        <p:attrNameLst>
                                          <p:attrName>style.visibility</p:attrName>
                                        </p:attrNameLst>
                                      </p:cBhvr>
                                      <p:to>
                                        <p:strVal val="visible"/>
                                      </p:to>
                                    </p:set>
                                    <p:animEffect transition="in" filter="fade">
                                      <p:cBhvr>
                                        <p:cTn id="15" dur="250"/>
                                        <p:tgtEl>
                                          <p:spTgt spid="65"/>
                                        </p:tgtEl>
                                      </p:cBhvr>
                                    </p:animEffect>
                                    <p:anim calcmode="lin" valueType="num">
                                      <p:cBhvr>
                                        <p:cTn id="16" dur="250" fill="hold"/>
                                        <p:tgtEl>
                                          <p:spTgt spid="65"/>
                                        </p:tgtEl>
                                        <p:attrNameLst>
                                          <p:attrName>ppt_x</p:attrName>
                                        </p:attrNameLst>
                                      </p:cBhvr>
                                      <p:tavLst>
                                        <p:tav tm="0">
                                          <p:val>
                                            <p:strVal val="#ppt_x"/>
                                          </p:val>
                                        </p:tav>
                                        <p:tav tm="100000">
                                          <p:val>
                                            <p:strVal val="#ppt_x"/>
                                          </p:val>
                                        </p:tav>
                                      </p:tavLst>
                                    </p:anim>
                                    <p:anim calcmode="lin" valueType="num">
                                      <p:cBhvr>
                                        <p:cTn id="17" dur="250" fill="hold"/>
                                        <p:tgtEl>
                                          <p:spTgt spid="65"/>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childTnLst>
                                    <p:set>
                                      <p:cBhvr>
                                        <p:cTn id="19" dur="1" fill="hold">
                                          <p:stCondLst>
                                            <p:cond delay="0"/>
                                          </p:stCondLst>
                                        </p:cTn>
                                        <p:tgtEl>
                                          <p:spTgt spid="69"/>
                                        </p:tgtEl>
                                        <p:attrNameLst>
                                          <p:attrName>style.visibility</p:attrName>
                                        </p:attrNameLst>
                                      </p:cBhvr>
                                      <p:to>
                                        <p:strVal val="visible"/>
                                      </p:to>
                                    </p:set>
                                    <p:animEffect transition="in" filter="wipe(left)">
                                      <p:cBhvr>
                                        <p:cTn id="20" dur="250"/>
                                        <p:tgtEl>
                                          <p:spTgt spid="69"/>
                                        </p:tgtEl>
                                      </p:cBhvr>
                                    </p:animEffect>
                                  </p:childTnLst>
                                </p:cTn>
                              </p:par>
                              <p:par>
                                <p:cTn id="21" presetID="22" presetClass="entr" presetSubtype="8" fill="hold" grpId="0" nodeType="withEffect">
                                  <p:childTnLst>
                                    <p:set>
                                      <p:cBhvr>
                                        <p:cTn id="22" dur="1" fill="hold">
                                          <p:stCondLst>
                                            <p:cond delay="0"/>
                                          </p:stCondLst>
                                        </p:cTn>
                                        <p:tgtEl>
                                          <p:spTgt spid="70"/>
                                        </p:tgtEl>
                                        <p:attrNameLst>
                                          <p:attrName>style.visibility</p:attrName>
                                        </p:attrNameLst>
                                      </p:cBhvr>
                                      <p:to>
                                        <p:strVal val="visible"/>
                                      </p:to>
                                    </p:set>
                                    <p:animEffect transition="in" filter="wipe(left)">
                                      <p:cBhvr>
                                        <p:cTn id="23" dur="250"/>
                                        <p:tgtEl>
                                          <p:spTgt spid="70"/>
                                        </p:tgtEl>
                                      </p:cBhvr>
                                    </p:animEffect>
                                  </p:childTnLst>
                                </p:cTn>
                              </p:par>
                              <p:par>
                                <p:cTn id="24" presetID="22" presetClass="entr" presetSubtype="8" fill="hold" grpId="0" nodeType="withEffect">
                                  <p:childTnLst>
                                    <p:set>
                                      <p:cBhvr>
                                        <p:cTn id="25" dur="1" fill="hold">
                                          <p:stCondLst>
                                            <p:cond delay="0"/>
                                          </p:stCondLst>
                                        </p:cTn>
                                        <p:tgtEl>
                                          <p:spTgt spid="71"/>
                                        </p:tgtEl>
                                        <p:attrNameLst>
                                          <p:attrName>style.visibility</p:attrName>
                                        </p:attrNameLst>
                                      </p:cBhvr>
                                      <p:to>
                                        <p:strVal val="visible"/>
                                      </p:to>
                                    </p:set>
                                    <p:animEffect transition="in" filter="wipe(left)">
                                      <p:cBhvr>
                                        <p:cTn id="26" dur="250"/>
                                        <p:tgtEl>
                                          <p:spTgt spid="71"/>
                                        </p:tgtEl>
                                      </p:cBhvr>
                                    </p:animEffect>
                                  </p:childTnLst>
                                </p:cTn>
                              </p:par>
                              <p:par>
                                <p:cTn id="27" presetID="22" presetClass="entr" presetSubtype="8" fill="hold" grpId="0" nodeType="withEffect">
                                  <p:childTnLst>
                                    <p:set>
                                      <p:cBhvr>
                                        <p:cTn id="28" dur="1" fill="hold">
                                          <p:stCondLst>
                                            <p:cond delay="0"/>
                                          </p:stCondLst>
                                        </p:cTn>
                                        <p:tgtEl>
                                          <p:spTgt spid="72"/>
                                        </p:tgtEl>
                                        <p:attrNameLst>
                                          <p:attrName>style.visibility</p:attrName>
                                        </p:attrNameLst>
                                      </p:cBhvr>
                                      <p:to>
                                        <p:strVal val="visible"/>
                                      </p:to>
                                    </p:set>
                                    <p:animEffect transition="in" filter="wipe(left)">
                                      <p:cBhvr>
                                        <p:cTn id="29" dur="250"/>
                                        <p:tgtEl>
                                          <p:spTgt spid="72"/>
                                        </p:tgtEl>
                                      </p:cBhvr>
                                    </p:animEffect>
                                  </p:childTnLst>
                                </p:cTn>
                              </p:par>
                              <p:par>
                                <p:cTn id="30" presetID="22" presetClass="entr" presetSubtype="8" fill="hold" grpId="0" nodeType="withEffect">
                                  <p:childTnLst>
                                    <p:set>
                                      <p:cBhvr>
                                        <p:cTn id="31" dur="1" fill="hold">
                                          <p:stCondLst>
                                            <p:cond delay="0"/>
                                          </p:stCondLst>
                                        </p:cTn>
                                        <p:tgtEl>
                                          <p:spTgt spid="73"/>
                                        </p:tgtEl>
                                        <p:attrNameLst>
                                          <p:attrName>style.visibility</p:attrName>
                                        </p:attrNameLst>
                                      </p:cBhvr>
                                      <p:to>
                                        <p:strVal val="visible"/>
                                      </p:to>
                                    </p:set>
                                    <p:animEffect transition="in" filter="wipe(left)">
                                      <p:cBhvr>
                                        <p:cTn id="32" dur="250"/>
                                        <p:tgtEl>
                                          <p:spTgt spid="73"/>
                                        </p:tgtEl>
                                      </p:cBhvr>
                                    </p:animEffect>
                                  </p:childTnLst>
                                </p:cTn>
                              </p:par>
                              <p:par>
                                <p:cTn id="33" presetID="22" presetClass="entr" presetSubtype="8" fill="hold" grpId="0" nodeType="withEffect">
                                  <p:childTnLst>
                                    <p:set>
                                      <p:cBhvr>
                                        <p:cTn id="34" dur="1" fill="hold">
                                          <p:stCondLst>
                                            <p:cond delay="0"/>
                                          </p:stCondLst>
                                        </p:cTn>
                                        <p:tgtEl>
                                          <p:spTgt spid="74"/>
                                        </p:tgtEl>
                                        <p:attrNameLst>
                                          <p:attrName>style.visibility</p:attrName>
                                        </p:attrNameLst>
                                      </p:cBhvr>
                                      <p:to>
                                        <p:strVal val="visible"/>
                                      </p:to>
                                    </p:set>
                                    <p:animEffect transition="in" filter="wipe(left)">
                                      <p:cBhvr>
                                        <p:cTn id="35" dur="250"/>
                                        <p:tgtEl>
                                          <p:spTgt spid="74"/>
                                        </p:tgtEl>
                                      </p:cBhvr>
                                    </p:animEffect>
                                  </p:childTnLst>
                                </p:cTn>
                              </p:par>
                              <p:par>
                                <p:cTn id="36" presetID="22" presetClass="entr" presetSubtype="8" fill="hold" grpId="0" nodeType="withEffect">
                                  <p:childTnLst>
                                    <p:set>
                                      <p:cBhvr>
                                        <p:cTn id="37" dur="1" fill="hold">
                                          <p:stCondLst>
                                            <p:cond delay="0"/>
                                          </p:stCondLst>
                                        </p:cTn>
                                        <p:tgtEl>
                                          <p:spTgt spid="75"/>
                                        </p:tgtEl>
                                        <p:attrNameLst>
                                          <p:attrName>style.visibility</p:attrName>
                                        </p:attrNameLst>
                                      </p:cBhvr>
                                      <p:to>
                                        <p:strVal val="visible"/>
                                      </p:to>
                                    </p:set>
                                    <p:animEffect transition="in" filter="wipe(left)">
                                      <p:cBhvr>
                                        <p:cTn id="38" dur="250"/>
                                        <p:tgtEl>
                                          <p:spTgt spid="75"/>
                                        </p:tgtEl>
                                      </p:cBhvr>
                                    </p:animEffect>
                                  </p:childTnLst>
                                </p:cTn>
                              </p:par>
                              <p:par>
                                <p:cTn id="39" presetID="22" presetClass="entr" presetSubtype="8" fill="hold" grpId="0" nodeType="withEffect">
                                  <p:childTnLst>
                                    <p:set>
                                      <p:cBhvr>
                                        <p:cTn id="40" dur="1" fill="hold">
                                          <p:stCondLst>
                                            <p:cond delay="0"/>
                                          </p:stCondLst>
                                        </p:cTn>
                                        <p:tgtEl>
                                          <p:spTgt spid="76"/>
                                        </p:tgtEl>
                                        <p:attrNameLst>
                                          <p:attrName>style.visibility</p:attrName>
                                        </p:attrNameLst>
                                      </p:cBhvr>
                                      <p:to>
                                        <p:strVal val="visible"/>
                                      </p:to>
                                    </p:set>
                                    <p:animEffect transition="in" filter="wipe(left)">
                                      <p:cBhvr>
                                        <p:cTn id="41" dur="250"/>
                                        <p:tgtEl>
                                          <p:spTgt spid="76"/>
                                        </p:tgtEl>
                                      </p:cBhvr>
                                    </p:animEffect>
                                  </p:childTnLst>
                                </p:cTn>
                              </p:par>
                              <p:par>
                                <p:cTn id="42" presetID="22" presetClass="entr" presetSubtype="8" fill="hold" grpId="0" nodeType="withEffect">
                                  <p:childTnLst>
                                    <p:set>
                                      <p:cBhvr>
                                        <p:cTn id="43" dur="1" fill="hold">
                                          <p:stCondLst>
                                            <p:cond delay="0"/>
                                          </p:stCondLst>
                                        </p:cTn>
                                        <p:tgtEl>
                                          <p:spTgt spid="77"/>
                                        </p:tgtEl>
                                        <p:attrNameLst>
                                          <p:attrName>style.visibility</p:attrName>
                                        </p:attrNameLst>
                                      </p:cBhvr>
                                      <p:to>
                                        <p:strVal val="visible"/>
                                      </p:to>
                                    </p:set>
                                    <p:animEffect transition="in" filter="wipe(left)">
                                      <p:cBhvr>
                                        <p:cTn id="44" dur="250"/>
                                        <p:tgtEl>
                                          <p:spTgt spid="77"/>
                                        </p:tgtEl>
                                      </p:cBhvr>
                                    </p:animEffect>
                                  </p:childTnLst>
                                </p:cTn>
                              </p:par>
                              <p:par>
                                <p:cTn id="45" presetID="22" presetClass="entr" presetSubtype="8" fill="hold" grpId="0" nodeType="withEffect">
                                  <p:childTnLst>
                                    <p:set>
                                      <p:cBhvr>
                                        <p:cTn id="46" dur="1" fill="hold">
                                          <p:stCondLst>
                                            <p:cond delay="0"/>
                                          </p:stCondLst>
                                        </p:cTn>
                                        <p:tgtEl>
                                          <p:spTgt spid="78"/>
                                        </p:tgtEl>
                                        <p:attrNameLst>
                                          <p:attrName>style.visibility</p:attrName>
                                        </p:attrNameLst>
                                      </p:cBhvr>
                                      <p:to>
                                        <p:strVal val="visible"/>
                                      </p:to>
                                    </p:set>
                                    <p:animEffect transition="in" filter="wipe(left)">
                                      <p:cBhvr>
                                        <p:cTn id="47" dur="250"/>
                                        <p:tgtEl>
                                          <p:spTgt spid="78"/>
                                        </p:tgtEl>
                                      </p:cBhvr>
                                    </p:animEffect>
                                  </p:childTnLst>
                                </p:cTn>
                              </p:par>
                              <p:par>
                                <p:cTn id="48" presetID="22" presetClass="entr" presetSubtype="8" fill="hold" grpId="0" nodeType="withEffect">
                                  <p:childTnLst>
                                    <p:set>
                                      <p:cBhvr>
                                        <p:cTn id="49" dur="1" fill="hold">
                                          <p:stCondLst>
                                            <p:cond delay="0"/>
                                          </p:stCondLst>
                                        </p:cTn>
                                        <p:tgtEl>
                                          <p:spTgt spid="79"/>
                                        </p:tgtEl>
                                        <p:attrNameLst>
                                          <p:attrName>style.visibility</p:attrName>
                                        </p:attrNameLst>
                                      </p:cBhvr>
                                      <p:to>
                                        <p:strVal val="visible"/>
                                      </p:to>
                                    </p:set>
                                    <p:animEffect transition="in" filter="wipe(left)">
                                      <p:cBhvr>
                                        <p:cTn id="50" dur="250"/>
                                        <p:tgtEl>
                                          <p:spTgt spid="79"/>
                                        </p:tgtEl>
                                      </p:cBhvr>
                                    </p:animEffect>
                                  </p:childTnLst>
                                </p:cTn>
                              </p:par>
                              <p:par>
                                <p:cTn id="51" presetID="22" presetClass="entr" presetSubtype="8" fill="hold" grpId="0" nodeType="withEffect">
                                  <p:childTnLst>
                                    <p:set>
                                      <p:cBhvr>
                                        <p:cTn id="52" dur="1" fill="hold">
                                          <p:stCondLst>
                                            <p:cond delay="0"/>
                                          </p:stCondLst>
                                        </p:cTn>
                                        <p:tgtEl>
                                          <p:spTgt spid="80"/>
                                        </p:tgtEl>
                                        <p:attrNameLst>
                                          <p:attrName>style.visibility</p:attrName>
                                        </p:attrNameLst>
                                      </p:cBhvr>
                                      <p:to>
                                        <p:strVal val="visible"/>
                                      </p:to>
                                    </p:set>
                                    <p:animEffect transition="in" filter="wipe(left)">
                                      <p:cBhvr>
                                        <p:cTn id="53" dur="250"/>
                                        <p:tgtEl>
                                          <p:spTgt spid="80"/>
                                        </p:tgtEl>
                                      </p:cBhvr>
                                    </p:animEffect>
                                  </p:childTnLst>
                                </p:cTn>
                              </p:par>
                              <p:par>
                                <p:cTn id="54" presetID="22" presetClass="entr" presetSubtype="8" fill="hold" grpId="0" nodeType="withEffect">
                                  <p:childTnLst>
                                    <p:set>
                                      <p:cBhvr>
                                        <p:cTn id="55" dur="1" fill="hold">
                                          <p:stCondLst>
                                            <p:cond delay="0"/>
                                          </p:stCondLst>
                                        </p:cTn>
                                        <p:tgtEl>
                                          <p:spTgt spid="81"/>
                                        </p:tgtEl>
                                        <p:attrNameLst>
                                          <p:attrName>style.visibility</p:attrName>
                                        </p:attrNameLst>
                                      </p:cBhvr>
                                      <p:to>
                                        <p:strVal val="visible"/>
                                      </p:to>
                                    </p:set>
                                    <p:animEffect transition="in" filter="wipe(left)">
                                      <p:cBhvr>
                                        <p:cTn id="56" dur="250"/>
                                        <p:tgtEl>
                                          <p:spTgt spid="81"/>
                                        </p:tgtEl>
                                      </p:cBhvr>
                                    </p:animEffect>
                                  </p:childTnLst>
                                </p:cTn>
                              </p:par>
                              <p:par>
                                <p:cTn id="57" presetID="22" presetClass="entr" presetSubtype="8" fill="hold" grpId="0" nodeType="withEffect">
                                  <p:childTnLst>
                                    <p:set>
                                      <p:cBhvr>
                                        <p:cTn id="58" dur="1" fill="hold">
                                          <p:stCondLst>
                                            <p:cond delay="0"/>
                                          </p:stCondLst>
                                        </p:cTn>
                                        <p:tgtEl>
                                          <p:spTgt spid="82"/>
                                        </p:tgtEl>
                                        <p:attrNameLst>
                                          <p:attrName>style.visibility</p:attrName>
                                        </p:attrNameLst>
                                      </p:cBhvr>
                                      <p:to>
                                        <p:strVal val="visible"/>
                                      </p:to>
                                    </p:set>
                                    <p:animEffect transition="in" filter="wipe(left)">
                                      <p:cBhvr>
                                        <p:cTn id="59" dur="250"/>
                                        <p:tgtEl>
                                          <p:spTgt spid="82"/>
                                        </p:tgtEl>
                                      </p:cBhvr>
                                    </p:animEffect>
                                  </p:childTnLst>
                                </p:cTn>
                              </p:par>
                              <p:par>
                                <p:cTn id="60" presetID="22" presetClass="entr" presetSubtype="8" fill="hold" grpId="0" nodeType="withEffect">
                                  <p:childTnLst>
                                    <p:set>
                                      <p:cBhvr>
                                        <p:cTn id="61" dur="1" fill="hold">
                                          <p:stCondLst>
                                            <p:cond delay="0"/>
                                          </p:stCondLst>
                                        </p:cTn>
                                        <p:tgtEl>
                                          <p:spTgt spid="83"/>
                                        </p:tgtEl>
                                        <p:attrNameLst>
                                          <p:attrName>style.visibility</p:attrName>
                                        </p:attrNameLst>
                                      </p:cBhvr>
                                      <p:to>
                                        <p:strVal val="visible"/>
                                      </p:to>
                                    </p:set>
                                    <p:animEffect transition="in" filter="wipe(left)">
                                      <p:cBhvr>
                                        <p:cTn id="62" dur="250"/>
                                        <p:tgtEl>
                                          <p:spTgt spid="83"/>
                                        </p:tgtEl>
                                      </p:cBhvr>
                                    </p:animEffect>
                                  </p:childTnLst>
                                </p:cTn>
                              </p:par>
                              <p:par>
                                <p:cTn id="63" presetID="22" presetClass="entr" presetSubtype="8" fill="hold" grpId="0" nodeType="withEffect">
                                  <p:childTnLst>
                                    <p:set>
                                      <p:cBhvr>
                                        <p:cTn id="64" dur="1" fill="hold">
                                          <p:stCondLst>
                                            <p:cond delay="0"/>
                                          </p:stCondLst>
                                        </p:cTn>
                                        <p:tgtEl>
                                          <p:spTgt spid="84"/>
                                        </p:tgtEl>
                                        <p:attrNameLst>
                                          <p:attrName>style.visibility</p:attrName>
                                        </p:attrNameLst>
                                      </p:cBhvr>
                                      <p:to>
                                        <p:strVal val="visible"/>
                                      </p:to>
                                    </p:set>
                                    <p:animEffect transition="in" filter="wipe(left)">
                                      <p:cBhvr>
                                        <p:cTn id="65" dur="250"/>
                                        <p:tgtEl>
                                          <p:spTgt spid="84"/>
                                        </p:tgtEl>
                                      </p:cBhvr>
                                    </p:animEffect>
                                  </p:childTnLst>
                                </p:cTn>
                              </p:par>
                              <p:par>
                                <p:cTn id="66" presetID="22" presetClass="entr" presetSubtype="8" fill="hold" grpId="0" nodeType="withEffect">
                                  <p:childTnLst>
                                    <p:set>
                                      <p:cBhvr>
                                        <p:cTn id="67" dur="1" fill="hold">
                                          <p:stCondLst>
                                            <p:cond delay="0"/>
                                          </p:stCondLst>
                                        </p:cTn>
                                        <p:tgtEl>
                                          <p:spTgt spid="85"/>
                                        </p:tgtEl>
                                        <p:attrNameLst>
                                          <p:attrName>style.visibility</p:attrName>
                                        </p:attrNameLst>
                                      </p:cBhvr>
                                      <p:to>
                                        <p:strVal val="visible"/>
                                      </p:to>
                                    </p:set>
                                    <p:animEffect transition="in" filter="wipe(left)">
                                      <p:cBhvr>
                                        <p:cTn id="68" dur="250"/>
                                        <p:tgtEl>
                                          <p:spTgt spid="85"/>
                                        </p:tgtEl>
                                      </p:cBhvr>
                                    </p:animEffect>
                                  </p:childTnLst>
                                </p:cTn>
                              </p:par>
                              <p:par>
                                <p:cTn id="69" presetID="22" presetClass="entr" presetSubtype="8" fill="hold" grpId="0" nodeType="withEffect">
                                  <p:childTnLst>
                                    <p:set>
                                      <p:cBhvr>
                                        <p:cTn id="70" dur="1" fill="hold">
                                          <p:stCondLst>
                                            <p:cond delay="0"/>
                                          </p:stCondLst>
                                        </p:cTn>
                                        <p:tgtEl>
                                          <p:spTgt spid="86"/>
                                        </p:tgtEl>
                                        <p:attrNameLst>
                                          <p:attrName>style.visibility</p:attrName>
                                        </p:attrNameLst>
                                      </p:cBhvr>
                                      <p:to>
                                        <p:strVal val="visible"/>
                                      </p:to>
                                    </p:set>
                                    <p:animEffect transition="in" filter="wipe(left)">
                                      <p:cBhvr>
                                        <p:cTn id="71" dur="250"/>
                                        <p:tgtEl>
                                          <p:spTgt spid="86"/>
                                        </p:tgtEl>
                                      </p:cBhvr>
                                    </p:animEffect>
                                  </p:childTnLst>
                                </p:cTn>
                              </p:par>
                              <p:par>
                                <p:cTn id="72" presetID="22" presetClass="entr" presetSubtype="8" fill="hold" grpId="0" nodeType="withEffect">
                                  <p:childTnLst>
                                    <p:set>
                                      <p:cBhvr>
                                        <p:cTn id="73" dur="1" fill="hold">
                                          <p:stCondLst>
                                            <p:cond delay="0"/>
                                          </p:stCondLst>
                                        </p:cTn>
                                        <p:tgtEl>
                                          <p:spTgt spid="87"/>
                                        </p:tgtEl>
                                        <p:attrNameLst>
                                          <p:attrName>style.visibility</p:attrName>
                                        </p:attrNameLst>
                                      </p:cBhvr>
                                      <p:to>
                                        <p:strVal val="visible"/>
                                      </p:to>
                                    </p:set>
                                    <p:animEffect transition="in" filter="wipe(left)">
                                      <p:cBhvr>
                                        <p:cTn id="74" dur="250"/>
                                        <p:tgtEl>
                                          <p:spTgt spid="87"/>
                                        </p:tgtEl>
                                      </p:cBhvr>
                                    </p:animEffect>
                                  </p:childTnLst>
                                </p:cTn>
                              </p:par>
                              <p:par>
                                <p:cTn id="75" presetID="22" presetClass="entr" presetSubtype="8" fill="hold" grpId="0" nodeType="withEffect">
                                  <p:childTnLst>
                                    <p:set>
                                      <p:cBhvr>
                                        <p:cTn id="76" dur="1" fill="hold">
                                          <p:stCondLst>
                                            <p:cond delay="0"/>
                                          </p:stCondLst>
                                        </p:cTn>
                                        <p:tgtEl>
                                          <p:spTgt spid="88"/>
                                        </p:tgtEl>
                                        <p:attrNameLst>
                                          <p:attrName>style.visibility</p:attrName>
                                        </p:attrNameLst>
                                      </p:cBhvr>
                                      <p:to>
                                        <p:strVal val="visible"/>
                                      </p:to>
                                    </p:set>
                                    <p:animEffect transition="in" filter="wipe(left)">
                                      <p:cBhvr>
                                        <p:cTn id="77" dur="250"/>
                                        <p:tgtEl>
                                          <p:spTgt spid="88"/>
                                        </p:tgtEl>
                                      </p:cBhvr>
                                    </p:animEffect>
                                  </p:childTnLst>
                                </p:cTn>
                              </p:par>
                              <p:par>
                                <p:cTn id="78" presetID="22" presetClass="entr" presetSubtype="8" fill="hold" grpId="0" nodeType="withEffect">
                                  <p:childTnLst>
                                    <p:set>
                                      <p:cBhvr>
                                        <p:cTn id="79" dur="1" fill="hold">
                                          <p:stCondLst>
                                            <p:cond delay="0"/>
                                          </p:stCondLst>
                                        </p:cTn>
                                        <p:tgtEl>
                                          <p:spTgt spid="89"/>
                                        </p:tgtEl>
                                        <p:attrNameLst>
                                          <p:attrName>style.visibility</p:attrName>
                                        </p:attrNameLst>
                                      </p:cBhvr>
                                      <p:to>
                                        <p:strVal val="visible"/>
                                      </p:to>
                                    </p:set>
                                    <p:animEffect transition="in" filter="wipe(left)">
                                      <p:cBhvr>
                                        <p:cTn id="80" dur="250"/>
                                        <p:tgtEl>
                                          <p:spTgt spid="89"/>
                                        </p:tgtEl>
                                      </p:cBhvr>
                                    </p:animEffect>
                                  </p:childTnLst>
                                </p:cTn>
                              </p:par>
                              <p:par>
                                <p:cTn id="81" presetID="22" presetClass="entr" presetSubtype="8" fill="hold" grpId="0" nodeType="withEffect">
                                  <p:childTnLst>
                                    <p:set>
                                      <p:cBhvr>
                                        <p:cTn id="82" dur="1" fill="hold">
                                          <p:stCondLst>
                                            <p:cond delay="0"/>
                                          </p:stCondLst>
                                        </p:cTn>
                                        <p:tgtEl>
                                          <p:spTgt spid="90"/>
                                        </p:tgtEl>
                                        <p:attrNameLst>
                                          <p:attrName>style.visibility</p:attrName>
                                        </p:attrNameLst>
                                      </p:cBhvr>
                                      <p:to>
                                        <p:strVal val="visible"/>
                                      </p:to>
                                    </p:set>
                                    <p:animEffect transition="in" filter="wipe(left)">
                                      <p:cBhvr>
                                        <p:cTn id="83" dur="250"/>
                                        <p:tgtEl>
                                          <p:spTgt spid="90"/>
                                        </p:tgtEl>
                                      </p:cBhvr>
                                    </p:animEffect>
                                  </p:childTnLst>
                                </p:cTn>
                              </p:par>
                              <p:par>
                                <p:cTn id="84" presetID="22" presetClass="entr" presetSubtype="8" fill="hold" grpId="0" nodeType="withEffect">
                                  <p:childTnLst>
                                    <p:set>
                                      <p:cBhvr>
                                        <p:cTn id="85" dur="1" fill="hold">
                                          <p:stCondLst>
                                            <p:cond delay="0"/>
                                          </p:stCondLst>
                                        </p:cTn>
                                        <p:tgtEl>
                                          <p:spTgt spid="91"/>
                                        </p:tgtEl>
                                        <p:attrNameLst>
                                          <p:attrName>style.visibility</p:attrName>
                                        </p:attrNameLst>
                                      </p:cBhvr>
                                      <p:to>
                                        <p:strVal val="visible"/>
                                      </p:to>
                                    </p:set>
                                    <p:animEffect transition="in" filter="wipe(left)">
                                      <p:cBhvr>
                                        <p:cTn id="86" dur="250"/>
                                        <p:tgtEl>
                                          <p:spTgt spid="91"/>
                                        </p:tgtEl>
                                      </p:cBhvr>
                                    </p:animEffect>
                                  </p:childTnLst>
                                </p:cTn>
                              </p:par>
                              <p:par>
                                <p:cTn id="87" presetID="22" presetClass="entr" presetSubtype="8" fill="hold" grpId="0" nodeType="withEffect">
                                  <p:childTnLst>
                                    <p:set>
                                      <p:cBhvr>
                                        <p:cTn id="88" dur="1" fill="hold">
                                          <p:stCondLst>
                                            <p:cond delay="0"/>
                                          </p:stCondLst>
                                        </p:cTn>
                                        <p:tgtEl>
                                          <p:spTgt spid="92"/>
                                        </p:tgtEl>
                                        <p:attrNameLst>
                                          <p:attrName>style.visibility</p:attrName>
                                        </p:attrNameLst>
                                      </p:cBhvr>
                                      <p:to>
                                        <p:strVal val="visible"/>
                                      </p:to>
                                    </p:set>
                                    <p:animEffect transition="in" filter="wipe(left)">
                                      <p:cBhvr>
                                        <p:cTn id="89" dur="250"/>
                                        <p:tgtEl>
                                          <p:spTgt spid="92"/>
                                        </p:tgtEl>
                                      </p:cBhvr>
                                    </p:animEffect>
                                  </p:childTnLst>
                                </p:cTn>
                              </p:par>
                              <p:par>
                                <p:cTn id="90" presetID="22" presetClass="entr" presetSubtype="8" fill="hold" grpId="0" nodeType="withEffect">
                                  <p:childTnLst>
                                    <p:set>
                                      <p:cBhvr>
                                        <p:cTn id="91" dur="1" fill="hold">
                                          <p:stCondLst>
                                            <p:cond delay="0"/>
                                          </p:stCondLst>
                                        </p:cTn>
                                        <p:tgtEl>
                                          <p:spTgt spid="93"/>
                                        </p:tgtEl>
                                        <p:attrNameLst>
                                          <p:attrName>style.visibility</p:attrName>
                                        </p:attrNameLst>
                                      </p:cBhvr>
                                      <p:to>
                                        <p:strVal val="visible"/>
                                      </p:to>
                                    </p:set>
                                    <p:animEffect transition="in" filter="wipe(left)">
                                      <p:cBhvr>
                                        <p:cTn id="92" dur="250"/>
                                        <p:tgtEl>
                                          <p:spTgt spid="93"/>
                                        </p:tgtEl>
                                      </p:cBhvr>
                                    </p:animEffect>
                                  </p:childTnLst>
                                </p:cTn>
                              </p:par>
                              <p:par>
                                <p:cTn id="93" presetID="22" presetClass="entr" presetSubtype="8" fill="hold" grpId="0" nodeType="withEffect">
                                  <p:childTnLst>
                                    <p:set>
                                      <p:cBhvr>
                                        <p:cTn id="94" dur="1" fill="hold">
                                          <p:stCondLst>
                                            <p:cond delay="0"/>
                                          </p:stCondLst>
                                        </p:cTn>
                                        <p:tgtEl>
                                          <p:spTgt spid="94"/>
                                        </p:tgtEl>
                                        <p:attrNameLst>
                                          <p:attrName>style.visibility</p:attrName>
                                        </p:attrNameLst>
                                      </p:cBhvr>
                                      <p:to>
                                        <p:strVal val="visible"/>
                                      </p:to>
                                    </p:set>
                                    <p:animEffect transition="in" filter="wipe(left)">
                                      <p:cBhvr>
                                        <p:cTn id="95" dur="250"/>
                                        <p:tgtEl>
                                          <p:spTgt spid="94"/>
                                        </p:tgtEl>
                                      </p:cBhvr>
                                    </p:animEffect>
                                  </p:childTnLst>
                                </p:cTn>
                              </p:par>
                              <p:par>
                                <p:cTn id="96" presetID="22" presetClass="entr" presetSubtype="8" fill="hold" grpId="0" nodeType="withEffect">
                                  <p:childTnLst>
                                    <p:set>
                                      <p:cBhvr>
                                        <p:cTn id="97" dur="1" fill="hold">
                                          <p:stCondLst>
                                            <p:cond delay="0"/>
                                          </p:stCondLst>
                                        </p:cTn>
                                        <p:tgtEl>
                                          <p:spTgt spid="95"/>
                                        </p:tgtEl>
                                        <p:attrNameLst>
                                          <p:attrName>style.visibility</p:attrName>
                                        </p:attrNameLst>
                                      </p:cBhvr>
                                      <p:to>
                                        <p:strVal val="visible"/>
                                      </p:to>
                                    </p:set>
                                    <p:animEffect transition="in" filter="wipe(left)">
                                      <p:cBhvr>
                                        <p:cTn id="98" dur="250"/>
                                        <p:tgtEl>
                                          <p:spTgt spid="95"/>
                                        </p:tgtEl>
                                      </p:cBhvr>
                                    </p:animEffect>
                                  </p:childTnLst>
                                </p:cTn>
                              </p:par>
                              <p:par>
                                <p:cTn id="99" presetID="22" presetClass="entr" presetSubtype="8" fill="hold" grpId="0" nodeType="withEffect">
                                  <p:childTnLst>
                                    <p:set>
                                      <p:cBhvr>
                                        <p:cTn id="100" dur="1" fill="hold">
                                          <p:stCondLst>
                                            <p:cond delay="0"/>
                                          </p:stCondLst>
                                        </p:cTn>
                                        <p:tgtEl>
                                          <p:spTgt spid="96"/>
                                        </p:tgtEl>
                                        <p:attrNameLst>
                                          <p:attrName>style.visibility</p:attrName>
                                        </p:attrNameLst>
                                      </p:cBhvr>
                                      <p:to>
                                        <p:strVal val="visible"/>
                                      </p:to>
                                    </p:set>
                                    <p:animEffect transition="in" filter="wipe(left)">
                                      <p:cBhvr>
                                        <p:cTn id="101" dur="2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p:bldP spid="94" grpId="0"/>
      <p:bldP spid="95" grpId="0"/>
      <p:bldP spid="96" grpId="0"/>
      <p:bldP spid="9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884216" y="2094835"/>
            <a:ext cx="3504905" cy="3504905"/>
          </a:xfrm>
          <a:prstGeom prst="ellipse">
            <a:avLst/>
          </a:prstGeom>
          <a:solidFill>
            <a:srgbClr val="F3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2061475" y="2272094"/>
            <a:ext cx="3150386" cy="3150386"/>
          </a:xfrm>
          <a:prstGeom prst="ellipse">
            <a:avLst/>
          </a:prstGeom>
          <a:solidFill>
            <a:srgbClr val="FED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238734" y="2449353"/>
            <a:ext cx="2795868" cy="2795868"/>
          </a:xfrm>
          <a:prstGeom prst="ellipse">
            <a:avLst/>
          </a:prstGeom>
          <a:solidFill>
            <a:srgbClr val="FEB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415994" y="2626613"/>
            <a:ext cx="2441349" cy="2441349"/>
          </a:xfrm>
          <a:prstGeom prst="ellipse">
            <a:avLst/>
          </a:prstGeom>
          <a:solidFill>
            <a:srgbClr val="FD6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2738" y="894943"/>
            <a:ext cx="4087861" cy="5904689"/>
          </a:xfrm>
          <a:prstGeom prst="rect">
            <a:avLst/>
          </a:prstGeom>
        </p:spPr>
      </p:pic>
      <p:sp>
        <p:nvSpPr>
          <p:cNvPr id="1103" name="矩形 1102"/>
          <p:cNvSpPr/>
          <p:nvPr/>
        </p:nvSpPr>
        <p:spPr>
          <a:xfrm>
            <a:off x="2772383" y="2325433"/>
            <a:ext cx="1728000" cy="3060000"/>
          </a:xfrm>
          <a:prstGeom prst="rect">
            <a:avLst/>
          </a:prstGeom>
          <a:solidFill>
            <a:srgbClr val="F3EAED"/>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3"/>
          <p:cNvSpPr>
            <a:spLocks noChangeAspect="1" noChangeArrowheads="1" noTextEdit="1"/>
          </p:cNvSpPr>
          <p:nvPr/>
        </p:nvSpPr>
        <p:spPr bwMode="auto">
          <a:xfrm flipH="1">
            <a:off x="2772383" y="2852208"/>
            <a:ext cx="1728000" cy="253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09" name="组合 1108"/>
          <p:cNvGrpSpPr/>
          <p:nvPr/>
        </p:nvGrpSpPr>
        <p:grpSpPr>
          <a:xfrm>
            <a:off x="2772383" y="4817182"/>
            <a:ext cx="1728000" cy="568251"/>
            <a:chOff x="2772383" y="4817182"/>
            <a:chExt cx="1728000" cy="568251"/>
          </a:xfrm>
        </p:grpSpPr>
        <p:sp>
          <p:nvSpPr>
            <p:cNvPr id="7" name="Rectangle 5"/>
            <p:cNvSpPr>
              <a:spLocks noChangeArrowheads="1"/>
            </p:cNvSpPr>
            <p:nvPr/>
          </p:nvSpPr>
          <p:spPr bwMode="auto">
            <a:xfrm flipH="1">
              <a:off x="2772383" y="4817182"/>
              <a:ext cx="1728000" cy="568251"/>
            </a:xfrm>
            <a:prstGeom prst="rect">
              <a:avLst/>
            </a:prstGeom>
            <a:solidFill>
              <a:srgbClr val="B5F3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6"/>
            <p:cNvSpPr>
              <a:spLocks noChangeArrowheads="1"/>
            </p:cNvSpPr>
            <p:nvPr/>
          </p:nvSpPr>
          <p:spPr bwMode="auto">
            <a:xfrm flipH="1">
              <a:off x="2772383" y="4953098"/>
              <a:ext cx="1728000" cy="457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Rectangle 7"/>
            <p:cNvSpPr>
              <a:spLocks noChangeArrowheads="1"/>
            </p:cNvSpPr>
            <p:nvPr/>
          </p:nvSpPr>
          <p:spPr bwMode="auto">
            <a:xfrm flipH="1">
              <a:off x="2772383" y="4839038"/>
              <a:ext cx="1728000" cy="150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8"/>
            <p:cNvSpPr>
              <a:spLocks noChangeArrowheads="1"/>
            </p:cNvSpPr>
            <p:nvPr/>
          </p:nvSpPr>
          <p:spPr bwMode="auto">
            <a:xfrm flipH="1">
              <a:off x="2772383" y="4886164"/>
              <a:ext cx="1728000" cy="225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4" name="组合 1103"/>
          <p:cNvGrpSpPr/>
          <p:nvPr/>
        </p:nvGrpSpPr>
        <p:grpSpPr>
          <a:xfrm>
            <a:off x="2794530" y="2566376"/>
            <a:ext cx="1705853" cy="2536639"/>
            <a:chOff x="2947101" y="2790739"/>
            <a:chExt cx="1390283" cy="2536639"/>
          </a:xfrm>
        </p:grpSpPr>
        <p:sp>
          <p:nvSpPr>
            <p:cNvPr id="11" name="Freeform 9"/>
            <p:cNvSpPr>
              <a:spLocks/>
            </p:cNvSpPr>
            <p:nvPr/>
          </p:nvSpPr>
          <p:spPr bwMode="auto">
            <a:xfrm flipH="1">
              <a:off x="3684856" y="4190877"/>
              <a:ext cx="401637" cy="856474"/>
            </a:xfrm>
            <a:custGeom>
              <a:avLst/>
              <a:gdLst>
                <a:gd name="T0" fmla="*/ 367 w 513"/>
                <a:gd name="T1" fmla="*/ 0 h 853"/>
                <a:gd name="T2" fmla="*/ 279 w 513"/>
                <a:gd name="T3" fmla="*/ 229 h 853"/>
                <a:gd name="T4" fmla="*/ 245 w 513"/>
                <a:gd name="T5" fmla="*/ 303 h 853"/>
                <a:gd name="T6" fmla="*/ 221 w 513"/>
                <a:gd name="T7" fmla="*/ 368 h 853"/>
                <a:gd name="T8" fmla="*/ 0 w 513"/>
                <a:gd name="T9" fmla="*/ 831 h 853"/>
                <a:gd name="T10" fmla="*/ 59 w 513"/>
                <a:gd name="T11" fmla="*/ 853 h 853"/>
                <a:gd name="T12" fmla="*/ 208 w 513"/>
                <a:gd name="T13" fmla="*/ 651 h 853"/>
                <a:gd name="T14" fmla="*/ 344 w 513"/>
                <a:gd name="T15" fmla="*/ 384 h 853"/>
                <a:gd name="T16" fmla="*/ 450 w 513"/>
                <a:gd name="T17" fmla="*/ 173 h 853"/>
                <a:gd name="T18" fmla="*/ 513 w 513"/>
                <a:gd name="T19" fmla="*/ 80 h 853"/>
                <a:gd name="T20" fmla="*/ 367 w 513"/>
                <a:gd name="T21"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853">
                  <a:moveTo>
                    <a:pt x="367" y="0"/>
                  </a:moveTo>
                  <a:cubicBezTo>
                    <a:pt x="367" y="0"/>
                    <a:pt x="317" y="120"/>
                    <a:pt x="279" y="229"/>
                  </a:cubicBezTo>
                  <a:cubicBezTo>
                    <a:pt x="279" y="229"/>
                    <a:pt x="274" y="259"/>
                    <a:pt x="245" y="303"/>
                  </a:cubicBezTo>
                  <a:cubicBezTo>
                    <a:pt x="245" y="303"/>
                    <a:pt x="226" y="316"/>
                    <a:pt x="221" y="368"/>
                  </a:cubicBezTo>
                  <a:cubicBezTo>
                    <a:pt x="221" y="368"/>
                    <a:pt x="165" y="548"/>
                    <a:pt x="0" y="831"/>
                  </a:cubicBezTo>
                  <a:cubicBezTo>
                    <a:pt x="59" y="853"/>
                    <a:pt x="59" y="853"/>
                    <a:pt x="59" y="853"/>
                  </a:cubicBezTo>
                  <a:cubicBezTo>
                    <a:pt x="59" y="853"/>
                    <a:pt x="165" y="704"/>
                    <a:pt x="208" y="651"/>
                  </a:cubicBezTo>
                  <a:cubicBezTo>
                    <a:pt x="208" y="651"/>
                    <a:pt x="325" y="490"/>
                    <a:pt x="344" y="384"/>
                  </a:cubicBezTo>
                  <a:cubicBezTo>
                    <a:pt x="344" y="384"/>
                    <a:pt x="350" y="307"/>
                    <a:pt x="450" y="173"/>
                  </a:cubicBezTo>
                  <a:cubicBezTo>
                    <a:pt x="450" y="173"/>
                    <a:pt x="508" y="99"/>
                    <a:pt x="513" y="80"/>
                  </a:cubicBezTo>
                  <a:lnTo>
                    <a:pt x="367" y="0"/>
                  </a:lnTo>
                  <a:close/>
                </a:path>
              </a:pathLst>
            </a:custGeom>
            <a:solidFill>
              <a:srgbClr val="F7E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p:cNvSpPr>
            <p:nvPr/>
          </p:nvSpPr>
          <p:spPr bwMode="auto">
            <a:xfrm flipH="1">
              <a:off x="3139397" y="4145799"/>
              <a:ext cx="443719" cy="377013"/>
            </a:xfrm>
            <a:custGeom>
              <a:avLst/>
              <a:gdLst>
                <a:gd name="T0" fmla="*/ 0 w 567"/>
                <a:gd name="T1" fmla="*/ 127 h 376"/>
                <a:gd name="T2" fmla="*/ 148 w 567"/>
                <a:gd name="T3" fmla="*/ 309 h 376"/>
                <a:gd name="T4" fmla="*/ 241 w 567"/>
                <a:gd name="T5" fmla="*/ 336 h 376"/>
                <a:gd name="T6" fmla="*/ 567 w 567"/>
                <a:gd name="T7" fmla="*/ 53 h 376"/>
                <a:gd name="T8" fmla="*/ 530 w 567"/>
                <a:gd name="T9" fmla="*/ 0 h 376"/>
                <a:gd name="T10" fmla="*/ 350 w 567"/>
                <a:gd name="T11" fmla="*/ 100 h 376"/>
                <a:gd name="T12" fmla="*/ 211 w 567"/>
                <a:gd name="T13" fmla="*/ 196 h 376"/>
                <a:gd name="T14" fmla="*/ 136 w 567"/>
                <a:gd name="T15" fmla="*/ 56 h 376"/>
                <a:gd name="T16" fmla="*/ 0 w 567"/>
                <a:gd name="T17" fmla="*/ 12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7" h="376">
                  <a:moveTo>
                    <a:pt x="0" y="127"/>
                  </a:moveTo>
                  <a:cubicBezTo>
                    <a:pt x="0" y="127"/>
                    <a:pt x="99" y="259"/>
                    <a:pt x="148" y="309"/>
                  </a:cubicBezTo>
                  <a:cubicBezTo>
                    <a:pt x="148" y="309"/>
                    <a:pt x="192" y="376"/>
                    <a:pt x="241" y="336"/>
                  </a:cubicBezTo>
                  <a:cubicBezTo>
                    <a:pt x="567" y="53"/>
                    <a:pt x="567" y="53"/>
                    <a:pt x="567" y="53"/>
                  </a:cubicBezTo>
                  <a:cubicBezTo>
                    <a:pt x="530" y="0"/>
                    <a:pt x="530" y="0"/>
                    <a:pt x="530" y="0"/>
                  </a:cubicBezTo>
                  <a:cubicBezTo>
                    <a:pt x="530" y="0"/>
                    <a:pt x="456" y="47"/>
                    <a:pt x="350" y="100"/>
                  </a:cubicBezTo>
                  <a:cubicBezTo>
                    <a:pt x="350" y="100"/>
                    <a:pt x="224" y="155"/>
                    <a:pt x="211" y="196"/>
                  </a:cubicBezTo>
                  <a:cubicBezTo>
                    <a:pt x="136" y="56"/>
                    <a:pt x="136" y="56"/>
                    <a:pt x="136" y="56"/>
                  </a:cubicBezTo>
                  <a:lnTo>
                    <a:pt x="0" y="127"/>
                  </a:lnTo>
                  <a:close/>
                </a:path>
              </a:pathLst>
            </a:custGeom>
            <a:solidFill>
              <a:srgbClr val="F7E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p:cNvSpPr>
            <p:nvPr/>
          </p:nvSpPr>
          <p:spPr bwMode="auto">
            <a:xfrm flipH="1">
              <a:off x="3685922" y="4257810"/>
              <a:ext cx="376069" cy="789541"/>
            </a:xfrm>
            <a:custGeom>
              <a:avLst/>
              <a:gdLst>
                <a:gd name="T0" fmla="*/ 397 w 481"/>
                <a:gd name="T1" fmla="*/ 0 h 786"/>
                <a:gd name="T2" fmla="*/ 369 w 481"/>
                <a:gd name="T3" fmla="*/ 102 h 786"/>
                <a:gd name="T4" fmla="*/ 297 w 481"/>
                <a:gd name="T5" fmla="*/ 230 h 786"/>
                <a:gd name="T6" fmla="*/ 232 w 481"/>
                <a:gd name="T7" fmla="*/ 302 h 786"/>
                <a:gd name="T8" fmla="*/ 255 w 481"/>
                <a:gd name="T9" fmla="*/ 318 h 786"/>
                <a:gd name="T10" fmla="*/ 152 w 481"/>
                <a:gd name="T11" fmla="*/ 566 h 786"/>
                <a:gd name="T12" fmla="*/ 0 w 481"/>
                <a:gd name="T13" fmla="*/ 784 h 786"/>
                <a:gd name="T14" fmla="*/ 28 w 481"/>
                <a:gd name="T15" fmla="*/ 786 h 786"/>
                <a:gd name="T16" fmla="*/ 192 w 481"/>
                <a:gd name="T17" fmla="*/ 562 h 786"/>
                <a:gd name="T18" fmla="*/ 300 w 481"/>
                <a:gd name="T19" fmla="*/ 371 h 786"/>
                <a:gd name="T20" fmla="*/ 387 w 481"/>
                <a:gd name="T21" fmla="*/ 156 h 786"/>
                <a:gd name="T22" fmla="*/ 481 w 481"/>
                <a:gd name="T23" fmla="*/ 17 h 786"/>
                <a:gd name="T24" fmla="*/ 397 w 481"/>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1" h="786">
                  <a:moveTo>
                    <a:pt x="397" y="0"/>
                  </a:moveTo>
                  <a:cubicBezTo>
                    <a:pt x="397" y="0"/>
                    <a:pt x="419" y="50"/>
                    <a:pt x="369" y="102"/>
                  </a:cubicBezTo>
                  <a:cubicBezTo>
                    <a:pt x="369" y="102"/>
                    <a:pt x="310" y="165"/>
                    <a:pt x="297" y="230"/>
                  </a:cubicBezTo>
                  <a:cubicBezTo>
                    <a:pt x="297" y="230"/>
                    <a:pt x="288" y="298"/>
                    <a:pt x="232" y="302"/>
                  </a:cubicBezTo>
                  <a:cubicBezTo>
                    <a:pt x="232" y="302"/>
                    <a:pt x="232" y="317"/>
                    <a:pt x="255" y="318"/>
                  </a:cubicBezTo>
                  <a:cubicBezTo>
                    <a:pt x="255" y="318"/>
                    <a:pt x="292" y="422"/>
                    <a:pt x="152" y="566"/>
                  </a:cubicBezTo>
                  <a:cubicBezTo>
                    <a:pt x="152" y="566"/>
                    <a:pt x="37" y="703"/>
                    <a:pt x="0" y="784"/>
                  </a:cubicBezTo>
                  <a:cubicBezTo>
                    <a:pt x="28" y="786"/>
                    <a:pt x="28" y="786"/>
                    <a:pt x="28" y="786"/>
                  </a:cubicBezTo>
                  <a:cubicBezTo>
                    <a:pt x="192" y="562"/>
                    <a:pt x="192" y="562"/>
                    <a:pt x="192" y="562"/>
                  </a:cubicBezTo>
                  <a:cubicBezTo>
                    <a:pt x="192" y="562"/>
                    <a:pt x="273" y="445"/>
                    <a:pt x="300" y="371"/>
                  </a:cubicBezTo>
                  <a:cubicBezTo>
                    <a:pt x="300" y="371"/>
                    <a:pt x="323" y="236"/>
                    <a:pt x="387" y="156"/>
                  </a:cubicBezTo>
                  <a:cubicBezTo>
                    <a:pt x="387" y="156"/>
                    <a:pt x="474" y="35"/>
                    <a:pt x="481" y="17"/>
                  </a:cubicBezTo>
                  <a:lnTo>
                    <a:pt x="397" y="0"/>
                  </a:ln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p:cNvSpPr>
            <p:nvPr/>
          </p:nvSpPr>
          <p:spPr bwMode="auto">
            <a:xfrm flipH="1">
              <a:off x="3152713" y="4145799"/>
              <a:ext cx="425608" cy="289589"/>
            </a:xfrm>
            <a:custGeom>
              <a:avLst/>
              <a:gdLst>
                <a:gd name="T0" fmla="*/ 0 w 544"/>
                <a:gd name="T1" fmla="*/ 128 h 289"/>
                <a:gd name="T2" fmla="*/ 15 w 544"/>
                <a:gd name="T3" fmla="*/ 152 h 289"/>
                <a:gd name="T4" fmla="*/ 130 w 544"/>
                <a:gd name="T5" fmla="*/ 138 h 289"/>
                <a:gd name="T6" fmla="*/ 208 w 544"/>
                <a:gd name="T7" fmla="*/ 289 h 289"/>
                <a:gd name="T8" fmla="*/ 227 w 544"/>
                <a:gd name="T9" fmla="*/ 239 h 289"/>
                <a:gd name="T10" fmla="*/ 400 w 544"/>
                <a:gd name="T11" fmla="*/ 100 h 289"/>
                <a:gd name="T12" fmla="*/ 544 w 544"/>
                <a:gd name="T13" fmla="*/ 16 h 289"/>
                <a:gd name="T14" fmla="*/ 524 w 544"/>
                <a:gd name="T15" fmla="*/ 0 h 289"/>
                <a:gd name="T16" fmla="*/ 359 w 544"/>
                <a:gd name="T17" fmla="*/ 93 h 289"/>
                <a:gd name="T18" fmla="*/ 205 w 544"/>
                <a:gd name="T19" fmla="*/ 196 h 289"/>
                <a:gd name="T20" fmla="*/ 130 w 544"/>
                <a:gd name="T21" fmla="*/ 56 h 289"/>
                <a:gd name="T22" fmla="*/ 0 w 544"/>
                <a:gd name="T23" fmla="*/ 12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289">
                  <a:moveTo>
                    <a:pt x="0" y="128"/>
                  </a:moveTo>
                  <a:cubicBezTo>
                    <a:pt x="15" y="152"/>
                    <a:pt x="15" y="152"/>
                    <a:pt x="15" y="152"/>
                  </a:cubicBezTo>
                  <a:cubicBezTo>
                    <a:pt x="15" y="152"/>
                    <a:pt x="98" y="112"/>
                    <a:pt x="130" y="138"/>
                  </a:cubicBezTo>
                  <a:cubicBezTo>
                    <a:pt x="130" y="138"/>
                    <a:pt x="211" y="219"/>
                    <a:pt x="208" y="289"/>
                  </a:cubicBezTo>
                  <a:cubicBezTo>
                    <a:pt x="208" y="289"/>
                    <a:pt x="227" y="270"/>
                    <a:pt x="227" y="239"/>
                  </a:cubicBezTo>
                  <a:cubicBezTo>
                    <a:pt x="227" y="239"/>
                    <a:pt x="261" y="169"/>
                    <a:pt x="400" y="100"/>
                  </a:cubicBezTo>
                  <a:cubicBezTo>
                    <a:pt x="400" y="100"/>
                    <a:pt x="528" y="37"/>
                    <a:pt x="544" y="16"/>
                  </a:cubicBezTo>
                  <a:cubicBezTo>
                    <a:pt x="524" y="0"/>
                    <a:pt x="524" y="0"/>
                    <a:pt x="524" y="0"/>
                  </a:cubicBezTo>
                  <a:cubicBezTo>
                    <a:pt x="524" y="0"/>
                    <a:pt x="456" y="39"/>
                    <a:pt x="359" y="93"/>
                  </a:cubicBezTo>
                  <a:cubicBezTo>
                    <a:pt x="359" y="93"/>
                    <a:pt x="248" y="125"/>
                    <a:pt x="205" y="196"/>
                  </a:cubicBezTo>
                  <a:cubicBezTo>
                    <a:pt x="130" y="56"/>
                    <a:pt x="130" y="56"/>
                    <a:pt x="130" y="56"/>
                  </a:cubicBezTo>
                  <a:lnTo>
                    <a:pt x="0" y="128"/>
                  </a:ln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flipH="1">
              <a:off x="4073710" y="5056913"/>
              <a:ext cx="233312" cy="217875"/>
            </a:xfrm>
            <a:custGeom>
              <a:avLst/>
              <a:gdLst>
                <a:gd name="T0" fmla="*/ 35 w 298"/>
                <a:gd name="T1" fmla="*/ 0 h 217"/>
                <a:gd name="T2" fmla="*/ 214 w 298"/>
                <a:gd name="T3" fmla="*/ 52 h 217"/>
                <a:gd name="T4" fmla="*/ 180 w 298"/>
                <a:gd name="T5" fmla="*/ 96 h 217"/>
                <a:gd name="T6" fmla="*/ 269 w 298"/>
                <a:gd name="T7" fmla="*/ 118 h 217"/>
                <a:gd name="T8" fmla="*/ 274 w 298"/>
                <a:gd name="T9" fmla="*/ 108 h 217"/>
                <a:gd name="T10" fmla="*/ 270 w 298"/>
                <a:gd name="T11" fmla="*/ 153 h 217"/>
                <a:gd name="T12" fmla="*/ 252 w 298"/>
                <a:gd name="T13" fmla="*/ 158 h 217"/>
                <a:gd name="T14" fmla="*/ 219 w 298"/>
                <a:gd name="T15" fmla="*/ 210 h 217"/>
                <a:gd name="T16" fmla="*/ 214 w 298"/>
                <a:gd name="T17" fmla="*/ 217 h 217"/>
                <a:gd name="T18" fmla="*/ 143 w 298"/>
                <a:gd name="T19" fmla="*/ 202 h 217"/>
                <a:gd name="T20" fmla="*/ 0 w 298"/>
                <a:gd name="T21" fmla="*/ 111 h 217"/>
                <a:gd name="T22" fmla="*/ 6 w 298"/>
                <a:gd name="T23" fmla="*/ 23 h 217"/>
                <a:gd name="T24" fmla="*/ 35 w 298"/>
                <a:gd name="T2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7">
                  <a:moveTo>
                    <a:pt x="35" y="0"/>
                  </a:moveTo>
                  <a:cubicBezTo>
                    <a:pt x="35" y="0"/>
                    <a:pt x="129" y="75"/>
                    <a:pt x="214" y="52"/>
                  </a:cubicBezTo>
                  <a:cubicBezTo>
                    <a:pt x="214" y="52"/>
                    <a:pt x="250" y="80"/>
                    <a:pt x="180" y="96"/>
                  </a:cubicBezTo>
                  <a:cubicBezTo>
                    <a:pt x="180" y="96"/>
                    <a:pt x="245" y="157"/>
                    <a:pt x="269" y="118"/>
                  </a:cubicBezTo>
                  <a:cubicBezTo>
                    <a:pt x="274" y="108"/>
                    <a:pt x="274" y="108"/>
                    <a:pt x="274" y="108"/>
                  </a:cubicBezTo>
                  <a:cubicBezTo>
                    <a:pt x="274" y="108"/>
                    <a:pt x="298" y="129"/>
                    <a:pt x="270" y="153"/>
                  </a:cubicBezTo>
                  <a:cubicBezTo>
                    <a:pt x="252" y="158"/>
                    <a:pt x="252" y="158"/>
                    <a:pt x="252" y="158"/>
                  </a:cubicBezTo>
                  <a:cubicBezTo>
                    <a:pt x="252" y="158"/>
                    <a:pt x="235" y="196"/>
                    <a:pt x="219" y="210"/>
                  </a:cubicBezTo>
                  <a:cubicBezTo>
                    <a:pt x="214" y="217"/>
                    <a:pt x="214" y="217"/>
                    <a:pt x="214" y="217"/>
                  </a:cubicBezTo>
                  <a:cubicBezTo>
                    <a:pt x="143" y="202"/>
                    <a:pt x="143" y="202"/>
                    <a:pt x="143" y="202"/>
                  </a:cubicBezTo>
                  <a:cubicBezTo>
                    <a:pt x="0" y="111"/>
                    <a:pt x="0" y="111"/>
                    <a:pt x="0" y="111"/>
                  </a:cubicBezTo>
                  <a:cubicBezTo>
                    <a:pt x="6" y="23"/>
                    <a:pt x="6" y="23"/>
                    <a:pt x="6" y="23"/>
                  </a:cubicBezTo>
                  <a:lnTo>
                    <a:pt x="35" y="0"/>
                  </a:lnTo>
                  <a:close/>
                </a:path>
              </a:pathLst>
            </a:custGeom>
            <a:solidFill>
              <a:srgbClr val="F7E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4"/>
            <p:cNvSpPr>
              <a:spLocks/>
            </p:cNvSpPr>
            <p:nvPr/>
          </p:nvSpPr>
          <p:spPr bwMode="auto">
            <a:xfrm flipH="1">
              <a:off x="4109932" y="5138189"/>
              <a:ext cx="138496" cy="133184"/>
            </a:xfrm>
            <a:custGeom>
              <a:avLst/>
              <a:gdLst>
                <a:gd name="T0" fmla="*/ 46 w 177"/>
                <a:gd name="T1" fmla="*/ 0 h 132"/>
                <a:gd name="T2" fmla="*/ 21 w 177"/>
                <a:gd name="T3" fmla="*/ 37 h 132"/>
                <a:gd name="T4" fmla="*/ 0 w 177"/>
                <a:gd name="T5" fmla="*/ 68 h 132"/>
                <a:gd name="T6" fmla="*/ 94 w 177"/>
                <a:gd name="T7" fmla="*/ 125 h 132"/>
                <a:gd name="T8" fmla="*/ 141 w 177"/>
                <a:gd name="T9" fmla="*/ 132 h 132"/>
                <a:gd name="T10" fmla="*/ 177 w 177"/>
                <a:gd name="T11" fmla="*/ 77 h 132"/>
                <a:gd name="T12" fmla="*/ 113 w 177"/>
                <a:gd name="T13" fmla="*/ 26 h 132"/>
                <a:gd name="T14" fmla="*/ 84 w 177"/>
                <a:gd name="T15" fmla="*/ 9 h 132"/>
                <a:gd name="T16" fmla="*/ 46 w 177"/>
                <a:gd name="T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32">
                  <a:moveTo>
                    <a:pt x="46" y="0"/>
                  </a:moveTo>
                  <a:cubicBezTo>
                    <a:pt x="46" y="0"/>
                    <a:pt x="21" y="9"/>
                    <a:pt x="21" y="37"/>
                  </a:cubicBezTo>
                  <a:cubicBezTo>
                    <a:pt x="21" y="37"/>
                    <a:pt x="14" y="64"/>
                    <a:pt x="0" y="68"/>
                  </a:cubicBezTo>
                  <a:cubicBezTo>
                    <a:pt x="94" y="125"/>
                    <a:pt x="94" y="125"/>
                    <a:pt x="94" y="125"/>
                  </a:cubicBezTo>
                  <a:cubicBezTo>
                    <a:pt x="141" y="132"/>
                    <a:pt x="141" y="132"/>
                    <a:pt x="141" y="132"/>
                  </a:cubicBezTo>
                  <a:cubicBezTo>
                    <a:pt x="141" y="132"/>
                    <a:pt x="170" y="99"/>
                    <a:pt x="177" y="77"/>
                  </a:cubicBezTo>
                  <a:cubicBezTo>
                    <a:pt x="113" y="26"/>
                    <a:pt x="113" y="26"/>
                    <a:pt x="113" y="26"/>
                  </a:cubicBezTo>
                  <a:cubicBezTo>
                    <a:pt x="84" y="9"/>
                    <a:pt x="84" y="9"/>
                    <a:pt x="84" y="9"/>
                  </a:cubicBezTo>
                  <a:lnTo>
                    <a:pt x="46" y="0"/>
                  </a:lnTo>
                  <a:close/>
                </a:path>
              </a:pathLst>
            </a:custGeom>
            <a:solidFill>
              <a:srgbClr val="EAA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5"/>
            <p:cNvSpPr>
              <a:spLocks/>
            </p:cNvSpPr>
            <p:nvPr/>
          </p:nvSpPr>
          <p:spPr bwMode="auto">
            <a:xfrm flipH="1">
              <a:off x="4035357" y="5000907"/>
              <a:ext cx="146486" cy="208996"/>
            </a:xfrm>
            <a:custGeom>
              <a:avLst/>
              <a:gdLst>
                <a:gd name="T0" fmla="*/ 132 w 187"/>
                <a:gd name="T1" fmla="*/ 0 h 208"/>
                <a:gd name="T2" fmla="*/ 88 w 187"/>
                <a:gd name="T3" fmla="*/ 77 h 208"/>
                <a:gd name="T4" fmla="*/ 38 w 187"/>
                <a:gd name="T5" fmla="*/ 120 h 208"/>
                <a:gd name="T6" fmla="*/ 0 w 187"/>
                <a:gd name="T7" fmla="*/ 148 h 208"/>
                <a:gd name="T8" fmla="*/ 96 w 187"/>
                <a:gd name="T9" fmla="*/ 204 h 208"/>
                <a:gd name="T10" fmla="*/ 187 w 187"/>
                <a:gd name="T11" fmla="*/ 39 h 208"/>
                <a:gd name="T12" fmla="*/ 132 w 187"/>
                <a:gd name="T13" fmla="*/ 0 h 208"/>
              </a:gdLst>
              <a:ahLst/>
              <a:cxnLst>
                <a:cxn ang="0">
                  <a:pos x="T0" y="T1"/>
                </a:cxn>
                <a:cxn ang="0">
                  <a:pos x="T2" y="T3"/>
                </a:cxn>
                <a:cxn ang="0">
                  <a:pos x="T4" y="T5"/>
                </a:cxn>
                <a:cxn ang="0">
                  <a:pos x="T6" y="T7"/>
                </a:cxn>
                <a:cxn ang="0">
                  <a:pos x="T8" y="T9"/>
                </a:cxn>
                <a:cxn ang="0">
                  <a:pos x="T10" y="T11"/>
                </a:cxn>
                <a:cxn ang="0">
                  <a:pos x="T12" y="T13"/>
                </a:cxn>
              </a:cxnLst>
              <a:rect l="0" t="0" r="r" b="b"/>
              <a:pathLst>
                <a:path w="187" h="208">
                  <a:moveTo>
                    <a:pt x="132" y="0"/>
                  </a:moveTo>
                  <a:cubicBezTo>
                    <a:pt x="88" y="77"/>
                    <a:pt x="88" y="77"/>
                    <a:pt x="88" y="77"/>
                  </a:cubicBezTo>
                  <a:cubicBezTo>
                    <a:pt x="88" y="77"/>
                    <a:pt x="62" y="118"/>
                    <a:pt x="38" y="120"/>
                  </a:cubicBezTo>
                  <a:cubicBezTo>
                    <a:pt x="0" y="148"/>
                    <a:pt x="0" y="148"/>
                    <a:pt x="0" y="148"/>
                  </a:cubicBezTo>
                  <a:cubicBezTo>
                    <a:pt x="0" y="148"/>
                    <a:pt x="56" y="208"/>
                    <a:pt x="96" y="204"/>
                  </a:cubicBezTo>
                  <a:cubicBezTo>
                    <a:pt x="96" y="204"/>
                    <a:pt x="171" y="50"/>
                    <a:pt x="187" y="39"/>
                  </a:cubicBezTo>
                  <a:cubicBezTo>
                    <a:pt x="187" y="39"/>
                    <a:pt x="135" y="37"/>
                    <a:pt x="132" y="0"/>
                  </a:cubicBezTo>
                  <a:close/>
                </a:path>
              </a:pathLst>
            </a:custGeom>
            <a:solidFill>
              <a:srgbClr val="D7EE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
            <p:cNvSpPr>
              <a:spLocks/>
            </p:cNvSpPr>
            <p:nvPr/>
          </p:nvSpPr>
          <p:spPr bwMode="auto">
            <a:xfrm flipH="1">
              <a:off x="4038553" y="5034374"/>
              <a:ext cx="90022" cy="168700"/>
            </a:xfrm>
            <a:custGeom>
              <a:avLst/>
              <a:gdLst>
                <a:gd name="T0" fmla="*/ 85 w 115"/>
                <a:gd name="T1" fmla="*/ 0 h 168"/>
                <a:gd name="T2" fmla="*/ 0 w 115"/>
                <a:gd name="T3" fmla="*/ 152 h 168"/>
                <a:gd name="T4" fmla="*/ 16 w 115"/>
                <a:gd name="T5" fmla="*/ 168 h 168"/>
                <a:gd name="T6" fmla="*/ 31 w 115"/>
                <a:gd name="T7" fmla="*/ 159 h 168"/>
                <a:gd name="T8" fmla="*/ 115 w 115"/>
                <a:gd name="T9" fmla="*/ 10 h 168"/>
                <a:gd name="T10" fmla="*/ 85 w 115"/>
                <a:gd name="T11" fmla="*/ 0 h 168"/>
              </a:gdLst>
              <a:ahLst/>
              <a:cxnLst>
                <a:cxn ang="0">
                  <a:pos x="T0" y="T1"/>
                </a:cxn>
                <a:cxn ang="0">
                  <a:pos x="T2" y="T3"/>
                </a:cxn>
                <a:cxn ang="0">
                  <a:pos x="T4" y="T5"/>
                </a:cxn>
                <a:cxn ang="0">
                  <a:pos x="T6" y="T7"/>
                </a:cxn>
                <a:cxn ang="0">
                  <a:pos x="T8" y="T9"/>
                </a:cxn>
                <a:cxn ang="0">
                  <a:pos x="T10" y="T11"/>
                </a:cxn>
              </a:cxnLst>
              <a:rect l="0" t="0" r="r" b="b"/>
              <a:pathLst>
                <a:path w="115" h="168">
                  <a:moveTo>
                    <a:pt x="85" y="0"/>
                  </a:moveTo>
                  <a:cubicBezTo>
                    <a:pt x="85" y="0"/>
                    <a:pt x="23" y="94"/>
                    <a:pt x="0" y="152"/>
                  </a:cubicBezTo>
                  <a:cubicBezTo>
                    <a:pt x="16" y="168"/>
                    <a:pt x="16" y="168"/>
                    <a:pt x="16" y="168"/>
                  </a:cubicBezTo>
                  <a:cubicBezTo>
                    <a:pt x="31" y="159"/>
                    <a:pt x="31" y="159"/>
                    <a:pt x="31" y="159"/>
                  </a:cubicBezTo>
                  <a:cubicBezTo>
                    <a:pt x="31" y="159"/>
                    <a:pt x="104" y="17"/>
                    <a:pt x="115" y="10"/>
                  </a:cubicBezTo>
                  <a:cubicBezTo>
                    <a:pt x="115" y="10"/>
                    <a:pt x="88" y="6"/>
                    <a:pt x="85" y="0"/>
                  </a:cubicBezTo>
                  <a:close/>
                </a:path>
              </a:pathLst>
            </a:custGeom>
            <a:solidFill>
              <a:srgbClr val="94D7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
            <p:cNvSpPr>
              <a:spLocks/>
            </p:cNvSpPr>
            <p:nvPr/>
          </p:nvSpPr>
          <p:spPr bwMode="auto">
            <a:xfrm flipH="1">
              <a:off x="4035357" y="5000907"/>
              <a:ext cx="63388" cy="82642"/>
            </a:xfrm>
            <a:custGeom>
              <a:avLst/>
              <a:gdLst>
                <a:gd name="T0" fmla="*/ 26 w 81"/>
                <a:gd name="T1" fmla="*/ 0 h 82"/>
                <a:gd name="T2" fmla="*/ 81 w 81"/>
                <a:gd name="T3" fmla="*/ 39 h 82"/>
                <a:gd name="T4" fmla="*/ 53 w 81"/>
                <a:gd name="T5" fmla="*/ 82 h 82"/>
                <a:gd name="T6" fmla="*/ 0 w 81"/>
                <a:gd name="T7" fmla="*/ 45 h 82"/>
                <a:gd name="T8" fmla="*/ 26 w 81"/>
                <a:gd name="T9" fmla="*/ 0 h 82"/>
              </a:gdLst>
              <a:ahLst/>
              <a:cxnLst>
                <a:cxn ang="0">
                  <a:pos x="T0" y="T1"/>
                </a:cxn>
                <a:cxn ang="0">
                  <a:pos x="T2" y="T3"/>
                </a:cxn>
                <a:cxn ang="0">
                  <a:pos x="T4" y="T5"/>
                </a:cxn>
                <a:cxn ang="0">
                  <a:pos x="T6" y="T7"/>
                </a:cxn>
                <a:cxn ang="0">
                  <a:pos x="T8" y="T9"/>
                </a:cxn>
              </a:cxnLst>
              <a:rect l="0" t="0" r="r" b="b"/>
              <a:pathLst>
                <a:path w="81" h="82">
                  <a:moveTo>
                    <a:pt x="26" y="0"/>
                  </a:moveTo>
                  <a:cubicBezTo>
                    <a:pt x="26" y="0"/>
                    <a:pt x="29" y="37"/>
                    <a:pt x="81" y="39"/>
                  </a:cubicBezTo>
                  <a:cubicBezTo>
                    <a:pt x="53" y="82"/>
                    <a:pt x="53" y="82"/>
                    <a:pt x="53" y="82"/>
                  </a:cubicBezTo>
                  <a:cubicBezTo>
                    <a:pt x="53" y="82"/>
                    <a:pt x="8" y="80"/>
                    <a:pt x="0" y="45"/>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8"/>
            <p:cNvSpPr>
              <a:spLocks/>
            </p:cNvSpPr>
            <p:nvPr/>
          </p:nvSpPr>
          <p:spPr bwMode="auto">
            <a:xfrm flipH="1">
              <a:off x="4035357" y="5032325"/>
              <a:ext cx="46343" cy="51225"/>
            </a:xfrm>
            <a:custGeom>
              <a:avLst/>
              <a:gdLst>
                <a:gd name="T0" fmla="*/ 0 w 59"/>
                <a:gd name="T1" fmla="*/ 43 h 51"/>
                <a:gd name="T2" fmla="*/ 26 w 59"/>
                <a:gd name="T3" fmla="*/ 0 h 51"/>
                <a:gd name="T4" fmla="*/ 59 w 59"/>
                <a:gd name="T5" fmla="*/ 8 h 51"/>
                <a:gd name="T6" fmla="*/ 31 w 59"/>
                <a:gd name="T7" fmla="*/ 51 h 51"/>
                <a:gd name="T8" fmla="*/ 0 w 59"/>
                <a:gd name="T9" fmla="*/ 43 h 51"/>
              </a:gdLst>
              <a:ahLst/>
              <a:cxnLst>
                <a:cxn ang="0">
                  <a:pos x="T0" y="T1"/>
                </a:cxn>
                <a:cxn ang="0">
                  <a:pos x="T2" y="T3"/>
                </a:cxn>
                <a:cxn ang="0">
                  <a:pos x="T4" y="T5"/>
                </a:cxn>
                <a:cxn ang="0">
                  <a:pos x="T6" y="T7"/>
                </a:cxn>
                <a:cxn ang="0">
                  <a:pos x="T8" y="T9"/>
                </a:cxn>
              </a:cxnLst>
              <a:rect l="0" t="0" r="r" b="b"/>
              <a:pathLst>
                <a:path w="59" h="51">
                  <a:moveTo>
                    <a:pt x="0" y="43"/>
                  </a:moveTo>
                  <a:cubicBezTo>
                    <a:pt x="26" y="0"/>
                    <a:pt x="26" y="0"/>
                    <a:pt x="26" y="0"/>
                  </a:cubicBezTo>
                  <a:cubicBezTo>
                    <a:pt x="26" y="0"/>
                    <a:pt x="43" y="6"/>
                    <a:pt x="59" y="8"/>
                  </a:cubicBezTo>
                  <a:cubicBezTo>
                    <a:pt x="31" y="51"/>
                    <a:pt x="31" y="51"/>
                    <a:pt x="31" y="51"/>
                  </a:cubicBezTo>
                  <a:cubicBezTo>
                    <a:pt x="31" y="51"/>
                    <a:pt x="11" y="49"/>
                    <a:pt x="0" y="43"/>
                  </a:cubicBezTo>
                  <a:close/>
                </a:path>
              </a:pathLst>
            </a:custGeom>
            <a:solidFill>
              <a:srgbClr val="DAF0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9"/>
            <p:cNvSpPr>
              <a:spLocks/>
            </p:cNvSpPr>
            <p:nvPr/>
          </p:nvSpPr>
          <p:spPr bwMode="auto">
            <a:xfrm flipH="1">
              <a:off x="4073177" y="5153898"/>
              <a:ext cx="93218" cy="68982"/>
            </a:xfrm>
            <a:custGeom>
              <a:avLst/>
              <a:gdLst>
                <a:gd name="T0" fmla="*/ 0 w 119"/>
                <a:gd name="T1" fmla="*/ 0 h 69"/>
                <a:gd name="T2" fmla="*/ 93 w 119"/>
                <a:gd name="T3" fmla="*/ 13 h 69"/>
                <a:gd name="T4" fmla="*/ 90 w 119"/>
                <a:gd name="T5" fmla="*/ 57 h 69"/>
                <a:gd name="T6" fmla="*/ 47 w 119"/>
                <a:gd name="T7" fmla="*/ 48 h 69"/>
                <a:gd name="T8" fmla="*/ 0 w 119"/>
                <a:gd name="T9" fmla="*/ 0 h 69"/>
              </a:gdLst>
              <a:ahLst/>
              <a:cxnLst>
                <a:cxn ang="0">
                  <a:pos x="T0" y="T1"/>
                </a:cxn>
                <a:cxn ang="0">
                  <a:pos x="T2" y="T3"/>
                </a:cxn>
                <a:cxn ang="0">
                  <a:pos x="T4" y="T5"/>
                </a:cxn>
                <a:cxn ang="0">
                  <a:pos x="T6" y="T7"/>
                </a:cxn>
                <a:cxn ang="0">
                  <a:pos x="T8" y="T9"/>
                </a:cxn>
              </a:cxnLst>
              <a:rect l="0" t="0" r="r" b="b"/>
              <a:pathLst>
                <a:path w="119" h="69">
                  <a:moveTo>
                    <a:pt x="0" y="0"/>
                  </a:moveTo>
                  <a:cubicBezTo>
                    <a:pt x="0" y="0"/>
                    <a:pt x="70" y="69"/>
                    <a:pt x="93" y="13"/>
                  </a:cubicBezTo>
                  <a:cubicBezTo>
                    <a:pt x="93" y="13"/>
                    <a:pt x="119" y="29"/>
                    <a:pt x="90" y="57"/>
                  </a:cubicBezTo>
                  <a:cubicBezTo>
                    <a:pt x="90" y="57"/>
                    <a:pt x="72" y="69"/>
                    <a:pt x="47" y="48"/>
                  </a:cubicBezTo>
                  <a:cubicBezTo>
                    <a:pt x="47" y="48"/>
                    <a:pt x="10" y="27"/>
                    <a:pt x="0" y="0"/>
                  </a:cubicBezTo>
                  <a:close/>
                </a:path>
              </a:pathLst>
            </a:custGeom>
            <a:solidFill>
              <a:srgbClr val="951B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
            <p:cNvSpPr>
              <a:spLocks/>
            </p:cNvSpPr>
            <p:nvPr/>
          </p:nvSpPr>
          <p:spPr bwMode="auto">
            <a:xfrm flipH="1">
              <a:off x="4133902" y="5037106"/>
              <a:ext cx="203482" cy="290272"/>
            </a:xfrm>
            <a:custGeom>
              <a:avLst/>
              <a:gdLst>
                <a:gd name="T0" fmla="*/ 72 w 260"/>
                <a:gd name="T1" fmla="*/ 20 h 289"/>
                <a:gd name="T2" fmla="*/ 42 w 260"/>
                <a:gd name="T3" fmla="*/ 6 h 289"/>
                <a:gd name="T4" fmla="*/ 12 w 260"/>
                <a:gd name="T5" fmla="*/ 55 h 289"/>
                <a:gd name="T6" fmla="*/ 81 w 260"/>
                <a:gd name="T7" fmla="*/ 179 h 289"/>
                <a:gd name="T8" fmla="*/ 195 w 260"/>
                <a:gd name="T9" fmla="*/ 251 h 289"/>
                <a:gd name="T10" fmla="*/ 252 w 260"/>
                <a:gd name="T11" fmla="*/ 251 h 289"/>
                <a:gd name="T12" fmla="*/ 255 w 260"/>
                <a:gd name="T13" fmla="*/ 231 h 289"/>
                <a:gd name="T14" fmla="*/ 224 w 260"/>
                <a:gd name="T15" fmla="*/ 223 h 289"/>
                <a:gd name="T16" fmla="*/ 179 w 260"/>
                <a:gd name="T17" fmla="*/ 199 h 289"/>
                <a:gd name="T18" fmla="*/ 117 w 260"/>
                <a:gd name="T19" fmla="*/ 169 h 289"/>
                <a:gd name="T20" fmla="*/ 49 w 260"/>
                <a:gd name="T21" fmla="*/ 93 h 289"/>
                <a:gd name="T22" fmla="*/ 67 w 260"/>
                <a:gd name="T23" fmla="*/ 62 h 289"/>
                <a:gd name="T24" fmla="*/ 72 w 260"/>
                <a:gd name="T25" fmla="*/ 2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0" h="289">
                  <a:moveTo>
                    <a:pt x="72" y="20"/>
                  </a:moveTo>
                  <a:cubicBezTo>
                    <a:pt x="72" y="20"/>
                    <a:pt x="71" y="0"/>
                    <a:pt x="42" y="6"/>
                  </a:cubicBezTo>
                  <a:cubicBezTo>
                    <a:pt x="42" y="6"/>
                    <a:pt x="8" y="19"/>
                    <a:pt x="12" y="55"/>
                  </a:cubicBezTo>
                  <a:cubicBezTo>
                    <a:pt x="12" y="55"/>
                    <a:pt x="0" y="151"/>
                    <a:pt x="81" y="179"/>
                  </a:cubicBezTo>
                  <a:cubicBezTo>
                    <a:pt x="81" y="179"/>
                    <a:pt x="157" y="202"/>
                    <a:pt x="195" y="251"/>
                  </a:cubicBezTo>
                  <a:cubicBezTo>
                    <a:pt x="195" y="251"/>
                    <a:pt x="221" y="289"/>
                    <a:pt x="252" y="251"/>
                  </a:cubicBezTo>
                  <a:cubicBezTo>
                    <a:pt x="252" y="251"/>
                    <a:pt x="260" y="237"/>
                    <a:pt x="255" y="231"/>
                  </a:cubicBezTo>
                  <a:cubicBezTo>
                    <a:pt x="255" y="231"/>
                    <a:pt x="236" y="219"/>
                    <a:pt x="224" y="223"/>
                  </a:cubicBezTo>
                  <a:cubicBezTo>
                    <a:pt x="224" y="223"/>
                    <a:pt x="189" y="217"/>
                    <a:pt x="179" y="199"/>
                  </a:cubicBezTo>
                  <a:cubicBezTo>
                    <a:pt x="179" y="199"/>
                    <a:pt x="153" y="169"/>
                    <a:pt x="117" y="169"/>
                  </a:cubicBezTo>
                  <a:cubicBezTo>
                    <a:pt x="117" y="169"/>
                    <a:pt x="27" y="138"/>
                    <a:pt x="49" y="93"/>
                  </a:cubicBezTo>
                  <a:cubicBezTo>
                    <a:pt x="49" y="93"/>
                    <a:pt x="73" y="75"/>
                    <a:pt x="67" y="62"/>
                  </a:cubicBezTo>
                  <a:cubicBezTo>
                    <a:pt x="67" y="62"/>
                    <a:pt x="58" y="35"/>
                    <a:pt x="72" y="20"/>
                  </a:cubicBezTo>
                  <a:close/>
                </a:path>
              </a:pathLst>
            </a:custGeom>
            <a:solidFill>
              <a:srgbClr val="951B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21"/>
            <p:cNvSpPr>
              <a:spLocks noChangeArrowheads="1"/>
            </p:cNvSpPr>
            <p:nvPr/>
          </p:nvSpPr>
          <p:spPr bwMode="auto">
            <a:xfrm flipH="1">
              <a:off x="4211673" y="5171656"/>
              <a:ext cx="6925" cy="8196"/>
            </a:xfrm>
            <a:prstGeom prst="ellipse">
              <a:avLst/>
            </a:prstGeom>
            <a:solidFill>
              <a:srgbClr val="EE3E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22"/>
            <p:cNvSpPr>
              <a:spLocks noChangeArrowheads="1"/>
            </p:cNvSpPr>
            <p:nvPr/>
          </p:nvSpPr>
          <p:spPr bwMode="auto">
            <a:xfrm flipH="1">
              <a:off x="4217000" y="5196927"/>
              <a:ext cx="7990" cy="8879"/>
            </a:xfrm>
            <a:prstGeom prst="ellipse">
              <a:avLst/>
            </a:prstGeom>
            <a:solidFill>
              <a:srgbClr val="EE3E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3"/>
            <p:cNvSpPr>
              <a:spLocks/>
            </p:cNvSpPr>
            <p:nvPr/>
          </p:nvSpPr>
          <p:spPr bwMode="auto">
            <a:xfrm flipH="1">
              <a:off x="4160536" y="5054181"/>
              <a:ext cx="119852" cy="113377"/>
            </a:xfrm>
            <a:custGeom>
              <a:avLst/>
              <a:gdLst>
                <a:gd name="T0" fmla="*/ 23 w 153"/>
                <a:gd name="T1" fmla="*/ 10 h 113"/>
                <a:gd name="T2" fmla="*/ 5 w 153"/>
                <a:gd name="T3" fmla="*/ 51 h 113"/>
                <a:gd name="T4" fmla="*/ 22 w 153"/>
                <a:gd name="T5" fmla="*/ 58 h 113"/>
                <a:gd name="T6" fmla="*/ 33 w 153"/>
                <a:gd name="T7" fmla="*/ 66 h 113"/>
                <a:gd name="T8" fmla="*/ 43 w 153"/>
                <a:gd name="T9" fmla="*/ 71 h 113"/>
                <a:gd name="T10" fmla="*/ 57 w 153"/>
                <a:gd name="T11" fmla="*/ 79 h 113"/>
                <a:gd name="T12" fmla="*/ 87 w 153"/>
                <a:gd name="T13" fmla="*/ 79 h 113"/>
                <a:gd name="T14" fmla="*/ 134 w 153"/>
                <a:gd name="T15" fmla="*/ 104 h 113"/>
                <a:gd name="T16" fmla="*/ 130 w 153"/>
                <a:gd name="T17" fmla="*/ 73 h 113"/>
                <a:gd name="T18" fmla="*/ 118 w 153"/>
                <a:gd name="T19" fmla="*/ 62 h 113"/>
                <a:gd name="T20" fmla="*/ 113 w 153"/>
                <a:gd name="T21" fmla="*/ 86 h 113"/>
                <a:gd name="T22" fmla="*/ 125 w 153"/>
                <a:gd name="T23" fmla="*/ 60 h 113"/>
                <a:gd name="T24" fmla="*/ 119 w 153"/>
                <a:gd name="T25" fmla="*/ 47 h 113"/>
                <a:gd name="T26" fmla="*/ 104 w 153"/>
                <a:gd name="T27" fmla="*/ 23 h 113"/>
                <a:gd name="T28" fmla="*/ 93 w 153"/>
                <a:gd name="T29" fmla="*/ 37 h 113"/>
                <a:gd name="T30" fmla="*/ 79 w 153"/>
                <a:gd name="T31" fmla="*/ 36 h 113"/>
                <a:gd name="T32" fmla="*/ 63 w 153"/>
                <a:gd name="T33" fmla="*/ 30 h 113"/>
                <a:gd name="T34" fmla="*/ 51 w 153"/>
                <a:gd name="T35" fmla="*/ 25 h 113"/>
                <a:gd name="T36" fmla="*/ 38 w 153"/>
                <a:gd name="T37" fmla="*/ 22 h 113"/>
                <a:gd name="T38" fmla="*/ 23 w 153"/>
                <a:gd name="T39" fmla="*/ 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3" h="113">
                  <a:moveTo>
                    <a:pt x="23" y="10"/>
                  </a:moveTo>
                  <a:cubicBezTo>
                    <a:pt x="23" y="10"/>
                    <a:pt x="22" y="34"/>
                    <a:pt x="5" y="51"/>
                  </a:cubicBezTo>
                  <a:cubicBezTo>
                    <a:pt x="5" y="51"/>
                    <a:pt x="0" y="71"/>
                    <a:pt x="22" y="58"/>
                  </a:cubicBezTo>
                  <a:cubicBezTo>
                    <a:pt x="22" y="58"/>
                    <a:pt x="18" y="76"/>
                    <a:pt x="33" y="66"/>
                  </a:cubicBezTo>
                  <a:cubicBezTo>
                    <a:pt x="33" y="66"/>
                    <a:pt x="27" y="74"/>
                    <a:pt x="43" y="71"/>
                  </a:cubicBezTo>
                  <a:cubicBezTo>
                    <a:pt x="43" y="71"/>
                    <a:pt x="40" y="84"/>
                    <a:pt x="57" y="79"/>
                  </a:cubicBezTo>
                  <a:cubicBezTo>
                    <a:pt x="57" y="79"/>
                    <a:pt x="56" y="96"/>
                    <a:pt x="87" y="79"/>
                  </a:cubicBezTo>
                  <a:cubicBezTo>
                    <a:pt x="87" y="79"/>
                    <a:pt x="93" y="113"/>
                    <a:pt x="134" y="104"/>
                  </a:cubicBezTo>
                  <a:cubicBezTo>
                    <a:pt x="134" y="104"/>
                    <a:pt x="153" y="92"/>
                    <a:pt x="130" y="73"/>
                  </a:cubicBezTo>
                  <a:cubicBezTo>
                    <a:pt x="118" y="62"/>
                    <a:pt x="118" y="62"/>
                    <a:pt x="118" y="62"/>
                  </a:cubicBezTo>
                  <a:cubicBezTo>
                    <a:pt x="118" y="62"/>
                    <a:pt x="121" y="85"/>
                    <a:pt x="113" y="86"/>
                  </a:cubicBezTo>
                  <a:cubicBezTo>
                    <a:pt x="113" y="86"/>
                    <a:pt x="94" y="72"/>
                    <a:pt x="125" y="60"/>
                  </a:cubicBezTo>
                  <a:cubicBezTo>
                    <a:pt x="125" y="60"/>
                    <a:pt x="126" y="49"/>
                    <a:pt x="119" y="47"/>
                  </a:cubicBezTo>
                  <a:cubicBezTo>
                    <a:pt x="119" y="47"/>
                    <a:pt x="118" y="17"/>
                    <a:pt x="104" y="23"/>
                  </a:cubicBezTo>
                  <a:cubicBezTo>
                    <a:pt x="104" y="23"/>
                    <a:pt x="93" y="27"/>
                    <a:pt x="93" y="37"/>
                  </a:cubicBezTo>
                  <a:cubicBezTo>
                    <a:pt x="93" y="37"/>
                    <a:pt x="85" y="27"/>
                    <a:pt x="79" y="36"/>
                  </a:cubicBezTo>
                  <a:cubicBezTo>
                    <a:pt x="79" y="36"/>
                    <a:pt x="69" y="26"/>
                    <a:pt x="63" y="30"/>
                  </a:cubicBezTo>
                  <a:cubicBezTo>
                    <a:pt x="63" y="30"/>
                    <a:pt x="55" y="22"/>
                    <a:pt x="51" y="25"/>
                  </a:cubicBezTo>
                  <a:cubicBezTo>
                    <a:pt x="51" y="25"/>
                    <a:pt x="45" y="14"/>
                    <a:pt x="38" y="22"/>
                  </a:cubicBezTo>
                  <a:cubicBezTo>
                    <a:pt x="38" y="22"/>
                    <a:pt x="34" y="0"/>
                    <a:pt x="23" y="10"/>
                  </a:cubicBezTo>
                  <a:close/>
                </a:path>
              </a:pathLst>
            </a:custGeom>
            <a:solidFill>
              <a:srgbClr val="FCFA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4"/>
            <p:cNvSpPr>
              <a:spLocks/>
            </p:cNvSpPr>
            <p:nvPr/>
          </p:nvSpPr>
          <p:spPr bwMode="auto">
            <a:xfrm flipH="1">
              <a:off x="4183974" y="5071256"/>
              <a:ext cx="96414" cy="82642"/>
            </a:xfrm>
            <a:custGeom>
              <a:avLst/>
              <a:gdLst>
                <a:gd name="T0" fmla="*/ 5 w 123"/>
                <a:gd name="T1" fmla="*/ 34 h 82"/>
                <a:gd name="T2" fmla="*/ 30 w 123"/>
                <a:gd name="T3" fmla="*/ 21 h 82"/>
                <a:gd name="T4" fmla="*/ 38 w 123"/>
                <a:gd name="T5" fmla="*/ 3 h 82"/>
                <a:gd name="T6" fmla="*/ 39 w 123"/>
                <a:gd name="T7" fmla="*/ 6 h 82"/>
                <a:gd name="T8" fmla="*/ 30 w 123"/>
                <a:gd name="T9" fmla="*/ 36 h 82"/>
                <a:gd name="T10" fmla="*/ 41 w 123"/>
                <a:gd name="T11" fmla="*/ 34 h 82"/>
                <a:gd name="T12" fmla="*/ 49 w 123"/>
                <a:gd name="T13" fmla="*/ 14 h 82"/>
                <a:gd name="T14" fmla="*/ 39 w 123"/>
                <a:gd name="T15" fmla="*/ 45 h 82"/>
                <a:gd name="T16" fmla="*/ 53 w 123"/>
                <a:gd name="T17" fmla="*/ 42 h 82"/>
                <a:gd name="T18" fmla="*/ 62 w 123"/>
                <a:gd name="T19" fmla="*/ 19 h 82"/>
                <a:gd name="T20" fmla="*/ 53 w 123"/>
                <a:gd name="T21" fmla="*/ 49 h 82"/>
                <a:gd name="T22" fmla="*/ 74 w 123"/>
                <a:gd name="T23" fmla="*/ 28 h 82"/>
                <a:gd name="T24" fmla="*/ 64 w 123"/>
                <a:gd name="T25" fmla="*/ 53 h 82"/>
                <a:gd name="T26" fmla="*/ 88 w 123"/>
                <a:gd name="T27" fmla="*/ 38 h 82"/>
                <a:gd name="T28" fmla="*/ 66 w 123"/>
                <a:gd name="T29" fmla="*/ 62 h 82"/>
                <a:gd name="T30" fmla="*/ 100 w 123"/>
                <a:gd name="T31" fmla="*/ 45 h 82"/>
                <a:gd name="T32" fmla="*/ 123 w 123"/>
                <a:gd name="T33" fmla="*/ 42 h 82"/>
                <a:gd name="T34" fmla="*/ 90 w 123"/>
                <a:gd name="T35" fmla="*/ 70 h 82"/>
                <a:gd name="T36" fmla="*/ 87 w 123"/>
                <a:gd name="T37" fmla="*/ 62 h 82"/>
                <a:gd name="T38" fmla="*/ 56 w 123"/>
                <a:gd name="T39" fmla="*/ 60 h 82"/>
                <a:gd name="T40" fmla="*/ 43 w 123"/>
                <a:gd name="T41" fmla="*/ 54 h 82"/>
                <a:gd name="T42" fmla="*/ 33 w 123"/>
                <a:gd name="T43" fmla="*/ 49 h 82"/>
                <a:gd name="T44" fmla="*/ 22 w 123"/>
                <a:gd name="T45" fmla="*/ 41 h 82"/>
                <a:gd name="T46" fmla="*/ 5 w 123"/>
                <a:gd name="T47"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3" h="82">
                  <a:moveTo>
                    <a:pt x="5" y="34"/>
                  </a:moveTo>
                  <a:cubicBezTo>
                    <a:pt x="5" y="34"/>
                    <a:pt x="13" y="51"/>
                    <a:pt x="30" y="21"/>
                  </a:cubicBezTo>
                  <a:cubicBezTo>
                    <a:pt x="30" y="21"/>
                    <a:pt x="39" y="6"/>
                    <a:pt x="38" y="3"/>
                  </a:cubicBezTo>
                  <a:cubicBezTo>
                    <a:pt x="37" y="0"/>
                    <a:pt x="39" y="6"/>
                    <a:pt x="39" y="6"/>
                  </a:cubicBezTo>
                  <a:cubicBezTo>
                    <a:pt x="39" y="6"/>
                    <a:pt x="36" y="22"/>
                    <a:pt x="30" y="36"/>
                  </a:cubicBezTo>
                  <a:cubicBezTo>
                    <a:pt x="30" y="36"/>
                    <a:pt x="27" y="54"/>
                    <a:pt x="41" y="34"/>
                  </a:cubicBezTo>
                  <a:cubicBezTo>
                    <a:pt x="49" y="14"/>
                    <a:pt x="49" y="14"/>
                    <a:pt x="49" y="14"/>
                  </a:cubicBezTo>
                  <a:cubicBezTo>
                    <a:pt x="49" y="14"/>
                    <a:pt x="48" y="34"/>
                    <a:pt x="39" y="45"/>
                  </a:cubicBezTo>
                  <a:cubicBezTo>
                    <a:pt x="39" y="45"/>
                    <a:pt x="39" y="59"/>
                    <a:pt x="53" y="42"/>
                  </a:cubicBezTo>
                  <a:cubicBezTo>
                    <a:pt x="53" y="42"/>
                    <a:pt x="62" y="27"/>
                    <a:pt x="62" y="19"/>
                  </a:cubicBezTo>
                  <a:cubicBezTo>
                    <a:pt x="62" y="19"/>
                    <a:pt x="62" y="35"/>
                    <a:pt x="53" y="49"/>
                  </a:cubicBezTo>
                  <a:cubicBezTo>
                    <a:pt x="53" y="49"/>
                    <a:pt x="66" y="56"/>
                    <a:pt x="74" y="28"/>
                  </a:cubicBezTo>
                  <a:cubicBezTo>
                    <a:pt x="74" y="28"/>
                    <a:pt x="75" y="41"/>
                    <a:pt x="64" y="53"/>
                  </a:cubicBezTo>
                  <a:cubicBezTo>
                    <a:pt x="64" y="53"/>
                    <a:pt x="83" y="52"/>
                    <a:pt x="88" y="38"/>
                  </a:cubicBezTo>
                  <a:cubicBezTo>
                    <a:pt x="88" y="38"/>
                    <a:pt x="84" y="58"/>
                    <a:pt x="66" y="62"/>
                  </a:cubicBezTo>
                  <a:cubicBezTo>
                    <a:pt x="66" y="62"/>
                    <a:pt x="93" y="62"/>
                    <a:pt x="100" y="45"/>
                  </a:cubicBezTo>
                  <a:cubicBezTo>
                    <a:pt x="123" y="42"/>
                    <a:pt x="123" y="42"/>
                    <a:pt x="123" y="42"/>
                  </a:cubicBezTo>
                  <a:cubicBezTo>
                    <a:pt x="123" y="42"/>
                    <a:pt x="88" y="56"/>
                    <a:pt x="90" y="70"/>
                  </a:cubicBezTo>
                  <a:cubicBezTo>
                    <a:pt x="87" y="62"/>
                    <a:pt x="87" y="62"/>
                    <a:pt x="87" y="62"/>
                  </a:cubicBezTo>
                  <a:cubicBezTo>
                    <a:pt x="87" y="62"/>
                    <a:pt x="53" y="82"/>
                    <a:pt x="56" y="60"/>
                  </a:cubicBezTo>
                  <a:cubicBezTo>
                    <a:pt x="56" y="60"/>
                    <a:pt x="39" y="68"/>
                    <a:pt x="43" y="54"/>
                  </a:cubicBezTo>
                  <a:cubicBezTo>
                    <a:pt x="43" y="54"/>
                    <a:pt x="28" y="57"/>
                    <a:pt x="33" y="49"/>
                  </a:cubicBezTo>
                  <a:cubicBezTo>
                    <a:pt x="33" y="49"/>
                    <a:pt x="20" y="62"/>
                    <a:pt x="22" y="41"/>
                  </a:cubicBezTo>
                  <a:cubicBezTo>
                    <a:pt x="22" y="41"/>
                    <a:pt x="0" y="54"/>
                    <a:pt x="5" y="34"/>
                  </a:cubicBezTo>
                  <a:close/>
                </a:path>
              </a:pathLst>
            </a:custGeom>
            <a:solidFill>
              <a:srgbClr val="FFE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5"/>
            <p:cNvSpPr>
              <a:spLocks/>
            </p:cNvSpPr>
            <p:nvPr/>
          </p:nvSpPr>
          <p:spPr bwMode="auto">
            <a:xfrm flipH="1">
              <a:off x="4187170" y="5091063"/>
              <a:ext cx="20774" cy="12977"/>
            </a:xfrm>
            <a:custGeom>
              <a:avLst/>
              <a:gdLst>
                <a:gd name="T0" fmla="*/ 0 w 26"/>
                <a:gd name="T1" fmla="*/ 0 h 13"/>
                <a:gd name="T2" fmla="*/ 1 w 26"/>
                <a:gd name="T3" fmla="*/ 13 h 13"/>
                <a:gd name="T4" fmla="*/ 26 w 26"/>
                <a:gd name="T5" fmla="*/ 10 h 13"/>
                <a:gd name="T6" fmla="*/ 25 w 26"/>
                <a:gd name="T7" fmla="*/ 5 h 13"/>
                <a:gd name="T8" fmla="*/ 0 w 26"/>
                <a:gd name="T9" fmla="*/ 0 h 13"/>
              </a:gdLst>
              <a:ahLst/>
              <a:cxnLst>
                <a:cxn ang="0">
                  <a:pos x="T0" y="T1"/>
                </a:cxn>
                <a:cxn ang="0">
                  <a:pos x="T2" y="T3"/>
                </a:cxn>
                <a:cxn ang="0">
                  <a:pos x="T4" y="T5"/>
                </a:cxn>
                <a:cxn ang="0">
                  <a:pos x="T6" y="T7"/>
                </a:cxn>
                <a:cxn ang="0">
                  <a:pos x="T8" y="T9"/>
                </a:cxn>
              </a:cxnLst>
              <a:rect l="0" t="0" r="r" b="b"/>
              <a:pathLst>
                <a:path w="26" h="13">
                  <a:moveTo>
                    <a:pt x="0" y="0"/>
                  </a:moveTo>
                  <a:cubicBezTo>
                    <a:pt x="1" y="13"/>
                    <a:pt x="1" y="13"/>
                    <a:pt x="1" y="13"/>
                  </a:cubicBezTo>
                  <a:cubicBezTo>
                    <a:pt x="26" y="10"/>
                    <a:pt x="26" y="10"/>
                    <a:pt x="26" y="10"/>
                  </a:cubicBezTo>
                  <a:cubicBezTo>
                    <a:pt x="25" y="5"/>
                    <a:pt x="25" y="5"/>
                    <a:pt x="25" y="5"/>
                  </a:cubicBezTo>
                  <a:cubicBezTo>
                    <a:pt x="25" y="5"/>
                    <a:pt x="0" y="13"/>
                    <a:pt x="0" y="0"/>
                  </a:cubicBezTo>
                  <a:close/>
                </a:path>
              </a:pathLst>
            </a:custGeom>
            <a:solidFill>
              <a:srgbClr val="FFE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6"/>
            <p:cNvSpPr>
              <a:spLocks/>
            </p:cNvSpPr>
            <p:nvPr/>
          </p:nvSpPr>
          <p:spPr bwMode="auto">
            <a:xfrm flipH="1">
              <a:off x="3091456" y="4114381"/>
              <a:ext cx="149682" cy="156406"/>
            </a:xfrm>
            <a:custGeom>
              <a:avLst/>
              <a:gdLst>
                <a:gd name="T0" fmla="*/ 0 w 191"/>
                <a:gd name="T1" fmla="*/ 85 h 156"/>
                <a:gd name="T2" fmla="*/ 122 w 191"/>
                <a:gd name="T3" fmla="*/ 0 h 156"/>
                <a:gd name="T4" fmla="*/ 191 w 191"/>
                <a:gd name="T5" fmla="*/ 50 h 156"/>
                <a:gd name="T6" fmla="*/ 130 w 191"/>
                <a:gd name="T7" fmla="*/ 84 h 156"/>
                <a:gd name="T8" fmla="*/ 46 w 191"/>
                <a:gd name="T9" fmla="*/ 156 h 156"/>
                <a:gd name="T10" fmla="*/ 0 w 191"/>
                <a:gd name="T11" fmla="*/ 85 h 156"/>
              </a:gdLst>
              <a:ahLst/>
              <a:cxnLst>
                <a:cxn ang="0">
                  <a:pos x="T0" y="T1"/>
                </a:cxn>
                <a:cxn ang="0">
                  <a:pos x="T2" y="T3"/>
                </a:cxn>
                <a:cxn ang="0">
                  <a:pos x="T4" y="T5"/>
                </a:cxn>
                <a:cxn ang="0">
                  <a:pos x="T6" y="T7"/>
                </a:cxn>
                <a:cxn ang="0">
                  <a:pos x="T8" y="T9"/>
                </a:cxn>
                <a:cxn ang="0">
                  <a:pos x="T10" y="T11"/>
                </a:cxn>
              </a:cxnLst>
              <a:rect l="0" t="0" r="r" b="b"/>
              <a:pathLst>
                <a:path w="191" h="156">
                  <a:moveTo>
                    <a:pt x="0" y="85"/>
                  </a:moveTo>
                  <a:cubicBezTo>
                    <a:pt x="0" y="85"/>
                    <a:pt x="87" y="34"/>
                    <a:pt x="122" y="0"/>
                  </a:cubicBezTo>
                  <a:cubicBezTo>
                    <a:pt x="191" y="50"/>
                    <a:pt x="191" y="50"/>
                    <a:pt x="191" y="50"/>
                  </a:cubicBezTo>
                  <a:cubicBezTo>
                    <a:pt x="130" y="84"/>
                    <a:pt x="130" y="84"/>
                    <a:pt x="130" y="84"/>
                  </a:cubicBezTo>
                  <a:cubicBezTo>
                    <a:pt x="46" y="156"/>
                    <a:pt x="46" y="156"/>
                    <a:pt x="46" y="156"/>
                  </a:cubicBezTo>
                  <a:cubicBezTo>
                    <a:pt x="46" y="156"/>
                    <a:pt x="53" y="107"/>
                    <a:pt x="0" y="85"/>
                  </a:cubicBezTo>
                  <a:close/>
                </a:path>
              </a:pathLst>
            </a:custGeom>
            <a:solidFill>
              <a:srgbClr val="D7EE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7"/>
            <p:cNvSpPr>
              <a:spLocks/>
            </p:cNvSpPr>
            <p:nvPr/>
          </p:nvSpPr>
          <p:spPr bwMode="auto">
            <a:xfrm flipH="1">
              <a:off x="3116492" y="4114381"/>
              <a:ext cx="102806" cy="88106"/>
            </a:xfrm>
            <a:custGeom>
              <a:avLst/>
              <a:gdLst>
                <a:gd name="T0" fmla="*/ 0 w 131"/>
                <a:gd name="T1" fmla="*/ 68 h 88"/>
                <a:gd name="T2" fmla="*/ 94 w 131"/>
                <a:gd name="T3" fmla="*/ 0 h 88"/>
                <a:gd name="T4" fmla="*/ 126 w 131"/>
                <a:gd name="T5" fmla="*/ 17 h 88"/>
                <a:gd name="T6" fmla="*/ 131 w 131"/>
                <a:gd name="T7" fmla="*/ 27 h 88"/>
                <a:gd name="T8" fmla="*/ 23 w 131"/>
                <a:gd name="T9" fmla="*/ 88 h 88"/>
                <a:gd name="T10" fmla="*/ 0 w 131"/>
                <a:gd name="T11" fmla="*/ 68 h 88"/>
              </a:gdLst>
              <a:ahLst/>
              <a:cxnLst>
                <a:cxn ang="0">
                  <a:pos x="T0" y="T1"/>
                </a:cxn>
                <a:cxn ang="0">
                  <a:pos x="T2" y="T3"/>
                </a:cxn>
                <a:cxn ang="0">
                  <a:pos x="T4" y="T5"/>
                </a:cxn>
                <a:cxn ang="0">
                  <a:pos x="T6" y="T7"/>
                </a:cxn>
                <a:cxn ang="0">
                  <a:pos x="T8" y="T9"/>
                </a:cxn>
                <a:cxn ang="0">
                  <a:pos x="T10" y="T11"/>
                </a:cxn>
              </a:cxnLst>
              <a:rect l="0" t="0" r="r" b="b"/>
              <a:pathLst>
                <a:path w="131" h="88">
                  <a:moveTo>
                    <a:pt x="0" y="68"/>
                  </a:moveTo>
                  <a:cubicBezTo>
                    <a:pt x="0" y="68"/>
                    <a:pt x="87" y="10"/>
                    <a:pt x="94" y="0"/>
                  </a:cubicBezTo>
                  <a:cubicBezTo>
                    <a:pt x="126" y="17"/>
                    <a:pt x="126" y="17"/>
                    <a:pt x="126" y="17"/>
                  </a:cubicBezTo>
                  <a:cubicBezTo>
                    <a:pt x="131" y="27"/>
                    <a:pt x="131" y="27"/>
                    <a:pt x="131" y="27"/>
                  </a:cubicBezTo>
                  <a:cubicBezTo>
                    <a:pt x="131" y="27"/>
                    <a:pt x="42" y="74"/>
                    <a:pt x="23" y="88"/>
                  </a:cubicBezTo>
                  <a:lnTo>
                    <a:pt x="0" y="68"/>
                  </a:lnTo>
                  <a:close/>
                </a:path>
              </a:pathLst>
            </a:custGeom>
            <a:solidFill>
              <a:srgbClr val="94D7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8"/>
            <p:cNvSpPr>
              <a:spLocks/>
            </p:cNvSpPr>
            <p:nvPr/>
          </p:nvSpPr>
          <p:spPr bwMode="auto">
            <a:xfrm flipH="1">
              <a:off x="3174553" y="4173802"/>
              <a:ext cx="66584" cy="96985"/>
            </a:xfrm>
            <a:custGeom>
              <a:avLst/>
              <a:gdLst>
                <a:gd name="T0" fmla="*/ 0 w 85"/>
                <a:gd name="T1" fmla="*/ 26 h 97"/>
                <a:gd name="T2" fmla="*/ 46 w 85"/>
                <a:gd name="T3" fmla="*/ 97 h 97"/>
                <a:gd name="T4" fmla="*/ 85 w 85"/>
                <a:gd name="T5" fmla="*/ 63 h 97"/>
                <a:gd name="T6" fmla="*/ 33 w 85"/>
                <a:gd name="T7" fmla="*/ 5 h 97"/>
                <a:gd name="T8" fmla="*/ 0 w 85"/>
                <a:gd name="T9" fmla="*/ 26 h 97"/>
              </a:gdLst>
              <a:ahLst/>
              <a:cxnLst>
                <a:cxn ang="0">
                  <a:pos x="T0" y="T1"/>
                </a:cxn>
                <a:cxn ang="0">
                  <a:pos x="T2" y="T3"/>
                </a:cxn>
                <a:cxn ang="0">
                  <a:pos x="T4" y="T5"/>
                </a:cxn>
                <a:cxn ang="0">
                  <a:pos x="T6" y="T7"/>
                </a:cxn>
                <a:cxn ang="0">
                  <a:pos x="T8" y="T9"/>
                </a:cxn>
              </a:cxnLst>
              <a:rect l="0" t="0" r="r" b="b"/>
              <a:pathLst>
                <a:path w="85" h="97">
                  <a:moveTo>
                    <a:pt x="0" y="26"/>
                  </a:moveTo>
                  <a:cubicBezTo>
                    <a:pt x="0" y="26"/>
                    <a:pt x="47" y="42"/>
                    <a:pt x="46" y="97"/>
                  </a:cubicBezTo>
                  <a:cubicBezTo>
                    <a:pt x="85" y="63"/>
                    <a:pt x="85" y="63"/>
                    <a:pt x="85" y="63"/>
                  </a:cubicBezTo>
                  <a:cubicBezTo>
                    <a:pt x="85" y="63"/>
                    <a:pt x="74" y="0"/>
                    <a:pt x="33" y="5"/>
                  </a:cubicBez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p:cNvSpPr>
            <p:nvPr/>
          </p:nvSpPr>
          <p:spPr bwMode="auto">
            <a:xfrm flipH="1">
              <a:off x="3189468" y="4171753"/>
              <a:ext cx="51670" cy="45078"/>
            </a:xfrm>
            <a:custGeom>
              <a:avLst/>
              <a:gdLst>
                <a:gd name="T0" fmla="*/ 0 w 66"/>
                <a:gd name="T1" fmla="*/ 28 h 45"/>
                <a:gd name="T2" fmla="*/ 25 w 66"/>
                <a:gd name="T3" fmla="*/ 45 h 45"/>
                <a:gd name="T4" fmla="*/ 66 w 66"/>
                <a:gd name="T5" fmla="*/ 22 h 45"/>
                <a:gd name="T6" fmla="*/ 31 w 66"/>
                <a:gd name="T7" fmla="*/ 8 h 45"/>
                <a:gd name="T8" fmla="*/ 0 w 66"/>
                <a:gd name="T9" fmla="*/ 28 h 45"/>
              </a:gdLst>
              <a:ahLst/>
              <a:cxnLst>
                <a:cxn ang="0">
                  <a:pos x="T0" y="T1"/>
                </a:cxn>
                <a:cxn ang="0">
                  <a:pos x="T2" y="T3"/>
                </a:cxn>
                <a:cxn ang="0">
                  <a:pos x="T4" y="T5"/>
                </a:cxn>
                <a:cxn ang="0">
                  <a:pos x="T6" y="T7"/>
                </a:cxn>
                <a:cxn ang="0">
                  <a:pos x="T8" y="T9"/>
                </a:cxn>
              </a:cxnLst>
              <a:rect l="0" t="0" r="r" b="b"/>
              <a:pathLst>
                <a:path w="66" h="45">
                  <a:moveTo>
                    <a:pt x="0" y="28"/>
                  </a:moveTo>
                  <a:cubicBezTo>
                    <a:pt x="0" y="28"/>
                    <a:pt x="19" y="34"/>
                    <a:pt x="25" y="45"/>
                  </a:cubicBezTo>
                  <a:cubicBezTo>
                    <a:pt x="66" y="22"/>
                    <a:pt x="66" y="22"/>
                    <a:pt x="66" y="22"/>
                  </a:cubicBezTo>
                  <a:cubicBezTo>
                    <a:pt x="66" y="22"/>
                    <a:pt x="54" y="0"/>
                    <a:pt x="31" y="8"/>
                  </a:cubicBezTo>
                  <a:lnTo>
                    <a:pt x="0" y="28"/>
                  </a:lnTo>
                  <a:close/>
                </a:path>
              </a:pathLst>
            </a:custGeom>
            <a:solidFill>
              <a:srgbClr val="DAF0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
            <p:cNvSpPr>
              <a:spLocks/>
            </p:cNvSpPr>
            <p:nvPr/>
          </p:nvSpPr>
          <p:spPr bwMode="auto">
            <a:xfrm flipH="1">
              <a:off x="2965744" y="4050180"/>
              <a:ext cx="180044" cy="252708"/>
            </a:xfrm>
            <a:custGeom>
              <a:avLst/>
              <a:gdLst>
                <a:gd name="T0" fmla="*/ 0 w 230"/>
                <a:gd name="T1" fmla="*/ 64 h 252"/>
                <a:gd name="T2" fmla="*/ 83 w 230"/>
                <a:gd name="T3" fmla="*/ 0 h 252"/>
                <a:gd name="T4" fmla="*/ 156 w 230"/>
                <a:gd name="T5" fmla="*/ 89 h 252"/>
                <a:gd name="T6" fmla="*/ 230 w 230"/>
                <a:gd name="T7" fmla="*/ 196 h 252"/>
                <a:gd name="T8" fmla="*/ 162 w 230"/>
                <a:gd name="T9" fmla="*/ 252 h 252"/>
                <a:gd name="T10" fmla="*/ 31 w 230"/>
                <a:gd name="T11" fmla="*/ 149 h 252"/>
                <a:gd name="T12" fmla="*/ 14 w 230"/>
                <a:gd name="T13" fmla="*/ 145 h 252"/>
                <a:gd name="T14" fmla="*/ 63 w 230"/>
                <a:gd name="T15" fmla="*/ 116 h 252"/>
                <a:gd name="T16" fmla="*/ 0 w 230"/>
                <a:gd name="T17" fmla="*/ 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52">
                  <a:moveTo>
                    <a:pt x="0" y="64"/>
                  </a:moveTo>
                  <a:cubicBezTo>
                    <a:pt x="0" y="64"/>
                    <a:pt x="43" y="6"/>
                    <a:pt x="83" y="0"/>
                  </a:cubicBezTo>
                  <a:cubicBezTo>
                    <a:pt x="156" y="89"/>
                    <a:pt x="156" y="89"/>
                    <a:pt x="156" y="89"/>
                  </a:cubicBezTo>
                  <a:cubicBezTo>
                    <a:pt x="230" y="196"/>
                    <a:pt x="230" y="196"/>
                    <a:pt x="230" y="196"/>
                  </a:cubicBezTo>
                  <a:cubicBezTo>
                    <a:pt x="162" y="252"/>
                    <a:pt x="162" y="252"/>
                    <a:pt x="162" y="252"/>
                  </a:cubicBezTo>
                  <a:cubicBezTo>
                    <a:pt x="162" y="252"/>
                    <a:pt x="115" y="160"/>
                    <a:pt x="31" y="149"/>
                  </a:cubicBezTo>
                  <a:cubicBezTo>
                    <a:pt x="31" y="149"/>
                    <a:pt x="14" y="155"/>
                    <a:pt x="14" y="145"/>
                  </a:cubicBezTo>
                  <a:cubicBezTo>
                    <a:pt x="14" y="145"/>
                    <a:pt x="5" y="106"/>
                    <a:pt x="63" y="116"/>
                  </a:cubicBezTo>
                  <a:cubicBezTo>
                    <a:pt x="63" y="116"/>
                    <a:pt x="26" y="63"/>
                    <a:pt x="0" y="64"/>
                  </a:cubicBezTo>
                  <a:close/>
                </a:path>
              </a:pathLst>
            </a:custGeom>
            <a:solidFill>
              <a:srgbClr val="F7E3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flipH="1">
              <a:off x="3009424" y="4050180"/>
              <a:ext cx="127842" cy="140697"/>
            </a:xfrm>
            <a:custGeom>
              <a:avLst/>
              <a:gdLst>
                <a:gd name="T0" fmla="*/ 163 w 163"/>
                <a:gd name="T1" fmla="*/ 112 h 140"/>
                <a:gd name="T2" fmla="*/ 118 w 163"/>
                <a:gd name="T3" fmla="*/ 134 h 140"/>
                <a:gd name="T4" fmla="*/ 58 w 163"/>
                <a:gd name="T5" fmla="*/ 114 h 140"/>
                <a:gd name="T6" fmla="*/ 0 w 163"/>
                <a:gd name="T7" fmla="*/ 53 h 140"/>
                <a:gd name="T8" fmla="*/ 70 w 163"/>
                <a:gd name="T9" fmla="*/ 0 h 140"/>
                <a:gd name="T10" fmla="*/ 163 w 163"/>
                <a:gd name="T11" fmla="*/ 112 h 140"/>
              </a:gdLst>
              <a:ahLst/>
              <a:cxnLst>
                <a:cxn ang="0">
                  <a:pos x="T0" y="T1"/>
                </a:cxn>
                <a:cxn ang="0">
                  <a:pos x="T2" y="T3"/>
                </a:cxn>
                <a:cxn ang="0">
                  <a:pos x="T4" y="T5"/>
                </a:cxn>
                <a:cxn ang="0">
                  <a:pos x="T6" y="T7"/>
                </a:cxn>
                <a:cxn ang="0">
                  <a:pos x="T8" y="T9"/>
                </a:cxn>
                <a:cxn ang="0">
                  <a:pos x="T10" y="T11"/>
                </a:cxn>
              </a:cxnLst>
              <a:rect l="0" t="0" r="r" b="b"/>
              <a:pathLst>
                <a:path w="163" h="140">
                  <a:moveTo>
                    <a:pt x="163" y="112"/>
                  </a:moveTo>
                  <a:cubicBezTo>
                    <a:pt x="163" y="112"/>
                    <a:pt x="161" y="140"/>
                    <a:pt x="118" y="134"/>
                  </a:cubicBezTo>
                  <a:cubicBezTo>
                    <a:pt x="58" y="114"/>
                    <a:pt x="58" y="114"/>
                    <a:pt x="58" y="114"/>
                  </a:cubicBezTo>
                  <a:cubicBezTo>
                    <a:pt x="0" y="53"/>
                    <a:pt x="0" y="53"/>
                    <a:pt x="0" y="53"/>
                  </a:cubicBezTo>
                  <a:cubicBezTo>
                    <a:pt x="0" y="53"/>
                    <a:pt x="31" y="9"/>
                    <a:pt x="70" y="0"/>
                  </a:cubicBezTo>
                  <a:lnTo>
                    <a:pt x="163" y="112"/>
                  </a:lnTo>
                  <a:close/>
                </a:path>
              </a:pathLst>
            </a:custGeom>
            <a:solidFill>
              <a:srgbClr val="EAA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2"/>
            <p:cNvSpPr>
              <a:spLocks/>
            </p:cNvSpPr>
            <p:nvPr/>
          </p:nvSpPr>
          <p:spPr bwMode="auto">
            <a:xfrm flipH="1">
              <a:off x="2947101" y="4033788"/>
              <a:ext cx="161933" cy="304615"/>
            </a:xfrm>
            <a:custGeom>
              <a:avLst/>
              <a:gdLst>
                <a:gd name="T0" fmla="*/ 0 w 207"/>
                <a:gd name="T1" fmla="*/ 30 h 303"/>
                <a:gd name="T2" fmla="*/ 37 w 207"/>
                <a:gd name="T3" fmla="*/ 61 h 303"/>
                <a:gd name="T4" fmla="*/ 66 w 207"/>
                <a:gd name="T5" fmla="*/ 80 h 303"/>
                <a:gd name="T6" fmla="*/ 98 w 207"/>
                <a:gd name="T7" fmla="*/ 111 h 303"/>
                <a:gd name="T8" fmla="*/ 147 w 207"/>
                <a:gd name="T9" fmla="*/ 168 h 303"/>
                <a:gd name="T10" fmla="*/ 163 w 207"/>
                <a:gd name="T11" fmla="*/ 218 h 303"/>
                <a:gd name="T12" fmla="*/ 133 w 207"/>
                <a:gd name="T13" fmla="*/ 234 h 303"/>
                <a:gd name="T14" fmla="*/ 112 w 207"/>
                <a:gd name="T15" fmla="*/ 263 h 303"/>
                <a:gd name="T16" fmla="*/ 156 w 207"/>
                <a:gd name="T17" fmla="*/ 297 h 303"/>
                <a:gd name="T18" fmla="*/ 207 w 207"/>
                <a:gd name="T19" fmla="*/ 218 h 303"/>
                <a:gd name="T20" fmla="*/ 163 w 207"/>
                <a:gd name="T21" fmla="*/ 153 h 303"/>
                <a:gd name="T22" fmla="*/ 93 w 207"/>
                <a:gd name="T23" fmla="*/ 47 h 303"/>
                <a:gd name="T24" fmla="*/ 39 w 207"/>
                <a:gd name="T25" fmla="*/ 9 h 303"/>
                <a:gd name="T26" fmla="*/ 0 w 207"/>
                <a:gd name="T27" fmla="*/ 3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7" h="303">
                  <a:moveTo>
                    <a:pt x="0" y="30"/>
                  </a:moveTo>
                  <a:cubicBezTo>
                    <a:pt x="0" y="30"/>
                    <a:pt x="17" y="30"/>
                    <a:pt x="37" y="61"/>
                  </a:cubicBezTo>
                  <a:cubicBezTo>
                    <a:pt x="37" y="61"/>
                    <a:pt x="48" y="72"/>
                    <a:pt x="66" y="80"/>
                  </a:cubicBezTo>
                  <a:cubicBezTo>
                    <a:pt x="66" y="80"/>
                    <a:pt x="85" y="85"/>
                    <a:pt x="98" y="111"/>
                  </a:cubicBezTo>
                  <a:cubicBezTo>
                    <a:pt x="98" y="111"/>
                    <a:pt x="122" y="150"/>
                    <a:pt x="147" y="168"/>
                  </a:cubicBezTo>
                  <a:cubicBezTo>
                    <a:pt x="147" y="168"/>
                    <a:pt x="178" y="198"/>
                    <a:pt x="163" y="218"/>
                  </a:cubicBezTo>
                  <a:cubicBezTo>
                    <a:pt x="163" y="218"/>
                    <a:pt x="144" y="215"/>
                    <a:pt x="133" y="234"/>
                  </a:cubicBezTo>
                  <a:cubicBezTo>
                    <a:pt x="133" y="234"/>
                    <a:pt x="122" y="253"/>
                    <a:pt x="112" y="263"/>
                  </a:cubicBezTo>
                  <a:cubicBezTo>
                    <a:pt x="112" y="263"/>
                    <a:pt x="95" y="303"/>
                    <a:pt x="156" y="297"/>
                  </a:cubicBezTo>
                  <a:cubicBezTo>
                    <a:pt x="156" y="297"/>
                    <a:pt x="206" y="271"/>
                    <a:pt x="207" y="218"/>
                  </a:cubicBezTo>
                  <a:cubicBezTo>
                    <a:pt x="207" y="218"/>
                    <a:pt x="203" y="182"/>
                    <a:pt x="163" y="153"/>
                  </a:cubicBezTo>
                  <a:cubicBezTo>
                    <a:pt x="163" y="153"/>
                    <a:pt x="95" y="97"/>
                    <a:pt x="93" y="47"/>
                  </a:cubicBezTo>
                  <a:cubicBezTo>
                    <a:pt x="93" y="47"/>
                    <a:pt x="68" y="0"/>
                    <a:pt x="39" y="9"/>
                  </a:cubicBezTo>
                  <a:cubicBezTo>
                    <a:pt x="39" y="9"/>
                    <a:pt x="10" y="16"/>
                    <a:pt x="0" y="30"/>
                  </a:cubicBezTo>
                  <a:close/>
                </a:path>
              </a:pathLst>
            </a:custGeom>
            <a:solidFill>
              <a:srgbClr val="951B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3"/>
            <p:cNvSpPr>
              <a:spLocks/>
            </p:cNvSpPr>
            <p:nvPr/>
          </p:nvSpPr>
          <p:spPr bwMode="auto">
            <a:xfrm flipH="1">
              <a:off x="3086129" y="4079549"/>
              <a:ext cx="81499" cy="88106"/>
            </a:xfrm>
            <a:custGeom>
              <a:avLst/>
              <a:gdLst>
                <a:gd name="T0" fmla="*/ 13 w 104"/>
                <a:gd name="T1" fmla="*/ 49 h 88"/>
                <a:gd name="T2" fmla="*/ 60 w 104"/>
                <a:gd name="T3" fmla="*/ 59 h 88"/>
                <a:gd name="T4" fmla="*/ 104 w 104"/>
                <a:gd name="T5" fmla="*/ 88 h 88"/>
                <a:gd name="T6" fmla="*/ 64 w 104"/>
                <a:gd name="T7" fmla="*/ 31 h 88"/>
                <a:gd name="T8" fmla="*/ 16 w 104"/>
                <a:gd name="T9" fmla="*/ 21 h 88"/>
                <a:gd name="T10" fmla="*/ 13 w 104"/>
                <a:gd name="T11" fmla="*/ 49 h 88"/>
              </a:gdLst>
              <a:ahLst/>
              <a:cxnLst>
                <a:cxn ang="0">
                  <a:pos x="T0" y="T1"/>
                </a:cxn>
                <a:cxn ang="0">
                  <a:pos x="T2" y="T3"/>
                </a:cxn>
                <a:cxn ang="0">
                  <a:pos x="T4" y="T5"/>
                </a:cxn>
                <a:cxn ang="0">
                  <a:pos x="T6" y="T7"/>
                </a:cxn>
                <a:cxn ang="0">
                  <a:pos x="T8" y="T9"/>
                </a:cxn>
                <a:cxn ang="0">
                  <a:pos x="T10" y="T11"/>
                </a:cxn>
              </a:cxnLst>
              <a:rect l="0" t="0" r="r" b="b"/>
              <a:pathLst>
                <a:path w="104" h="88">
                  <a:moveTo>
                    <a:pt x="13" y="49"/>
                  </a:moveTo>
                  <a:cubicBezTo>
                    <a:pt x="13" y="49"/>
                    <a:pt x="26" y="26"/>
                    <a:pt x="60" y="59"/>
                  </a:cubicBezTo>
                  <a:cubicBezTo>
                    <a:pt x="60" y="59"/>
                    <a:pt x="70" y="83"/>
                    <a:pt x="104" y="88"/>
                  </a:cubicBezTo>
                  <a:cubicBezTo>
                    <a:pt x="104" y="88"/>
                    <a:pt x="70" y="52"/>
                    <a:pt x="64" y="31"/>
                  </a:cubicBezTo>
                  <a:cubicBezTo>
                    <a:pt x="64" y="31"/>
                    <a:pt x="46" y="0"/>
                    <a:pt x="16" y="21"/>
                  </a:cubicBezTo>
                  <a:cubicBezTo>
                    <a:pt x="16" y="21"/>
                    <a:pt x="0" y="31"/>
                    <a:pt x="13" y="49"/>
                  </a:cubicBezTo>
                  <a:close/>
                </a:path>
              </a:pathLst>
            </a:custGeom>
            <a:solidFill>
              <a:srgbClr val="951B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4"/>
            <p:cNvSpPr>
              <a:spLocks/>
            </p:cNvSpPr>
            <p:nvPr/>
          </p:nvSpPr>
          <p:spPr bwMode="auto">
            <a:xfrm flipH="1">
              <a:off x="3010489" y="4143750"/>
              <a:ext cx="92153" cy="126354"/>
            </a:xfrm>
            <a:custGeom>
              <a:avLst/>
              <a:gdLst>
                <a:gd name="T0" fmla="*/ 23 w 118"/>
                <a:gd name="T1" fmla="*/ 50 h 126"/>
                <a:gd name="T2" fmla="*/ 51 w 118"/>
                <a:gd name="T3" fmla="*/ 4 h 126"/>
                <a:gd name="T4" fmla="*/ 34 w 118"/>
                <a:gd name="T5" fmla="*/ 56 h 126"/>
                <a:gd name="T6" fmla="*/ 41 w 118"/>
                <a:gd name="T7" fmla="*/ 25 h 126"/>
                <a:gd name="T8" fmla="*/ 32 w 118"/>
                <a:gd name="T9" fmla="*/ 47 h 126"/>
                <a:gd name="T10" fmla="*/ 91 w 118"/>
                <a:gd name="T11" fmla="*/ 26 h 126"/>
                <a:gd name="T12" fmla="*/ 71 w 118"/>
                <a:gd name="T13" fmla="*/ 45 h 126"/>
                <a:gd name="T14" fmla="*/ 78 w 118"/>
                <a:gd name="T15" fmla="*/ 57 h 126"/>
                <a:gd name="T16" fmla="*/ 94 w 118"/>
                <a:gd name="T17" fmla="*/ 68 h 126"/>
                <a:gd name="T18" fmla="*/ 108 w 118"/>
                <a:gd name="T19" fmla="*/ 76 h 126"/>
                <a:gd name="T20" fmla="*/ 113 w 118"/>
                <a:gd name="T21" fmla="*/ 89 h 126"/>
                <a:gd name="T22" fmla="*/ 84 w 118"/>
                <a:gd name="T23" fmla="*/ 126 h 126"/>
                <a:gd name="T24" fmla="*/ 71 w 118"/>
                <a:gd name="T25" fmla="*/ 108 h 126"/>
                <a:gd name="T26" fmla="*/ 57 w 118"/>
                <a:gd name="T27" fmla="*/ 98 h 126"/>
                <a:gd name="T28" fmla="*/ 49 w 118"/>
                <a:gd name="T29" fmla="*/ 84 h 126"/>
                <a:gd name="T30" fmla="*/ 40 w 118"/>
                <a:gd name="T31" fmla="*/ 75 h 126"/>
                <a:gd name="T32" fmla="*/ 9 w 118"/>
                <a:gd name="T33" fmla="*/ 92 h 126"/>
                <a:gd name="T34" fmla="*/ 18 w 118"/>
                <a:gd name="T35" fmla="*/ 64 h 126"/>
                <a:gd name="T36" fmla="*/ 23 w 118"/>
                <a:gd name="T37" fmla="*/ 5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26">
                  <a:moveTo>
                    <a:pt x="23" y="50"/>
                  </a:moveTo>
                  <a:cubicBezTo>
                    <a:pt x="23" y="50"/>
                    <a:pt x="14" y="0"/>
                    <a:pt x="51" y="4"/>
                  </a:cubicBezTo>
                  <a:cubicBezTo>
                    <a:pt x="51" y="4"/>
                    <a:pt x="84" y="28"/>
                    <a:pt x="34" y="56"/>
                  </a:cubicBezTo>
                  <a:cubicBezTo>
                    <a:pt x="34" y="56"/>
                    <a:pt x="49" y="36"/>
                    <a:pt x="41" y="25"/>
                  </a:cubicBezTo>
                  <a:cubicBezTo>
                    <a:pt x="41" y="25"/>
                    <a:pt x="27" y="30"/>
                    <a:pt x="32" y="47"/>
                  </a:cubicBezTo>
                  <a:cubicBezTo>
                    <a:pt x="32" y="47"/>
                    <a:pt x="74" y="30"/>
                    <a:pt x="91" y="26"/>
                  </a:cubicBezTo>
                  <a:cubicBezTo>
                    <a:pt x="91" y="26"/>
                    <a:pt x="114" y="36"/>
                    <a:pt x="71" y="45"/>
                  </a:cubicBezTo>
                  <a:cubicBezTo>
                    <a:pt x="71" y="45"/>
                    <a:pt x="86" y="45"/>
                    <a:pt x="78" y="57"/>
                  </a:cubicBezTo>
                  <a:cubicBezTo>
                    <a:pt x="78" y="57"/>
                    <a:pt x="96" y="53"/>
                    <a:pt x="94" y="68"/>
                  </a:cubicBezTo>
                  <a:cubicBezTo>
                    <a:pt x="94" y="68"/>
                    <a:pt x="105" y="62"/>
                    <a:pt x="108" y="76"/>
                  </a:cubicBezTo>
                  <a:cubicBezTo>
                    <a:pt x="108" y="76"/>
                    <a:pt x="118" y="81"/>
                    <a:pt x="113" y="89"/>
                  </a:cubicBezTo>
                  <a:cubicBezTo>
                    <a:pt x="113" y="89"/>
                    <a:pt x="88" y="109"/>
                    <a:pt x="84" y="126"/>
                  </a:cubicBezTo>
                  <a:cubicBezTo>
                    <a:pt x="84" y="126"/>
                    <a:pt x="67" y="121"/>
                    <a:pt x="71" y="108"/>
                  </a:cubicBezTo>
                  <a:cubicBezTo>
                    <a:pt x="71" y="108"/>
                    <a:pt x="51" y="111"/>
                    <a:pt x="57" y="98"/>
                  </a:cubicBezTo>
                  <a:cubicBezTo>
                    <a:pt x="57" y="98"/>
                    <a:pt x="42" y="98"/>
                    <a:pt x="49" y="84"/>
                  </a:cubicBezTo>
                  <a:cubicBezTo>
                    <a:pt x="49" y="84"/>
                    <a:pt x="35" y="90"/>
                    <a:pt x="40" y="75"/>
                  </a:cubicBezTo>
                  <a:cubicBezTo>
                    <a:pt x="40" y="75"/>
                    <a:pt x="21" y="109"/>
                    <a:pt x="9" y="92"/>
                  </a:cubicBezTo>
                  <a:cubicBezTo>
                    <a:pt x="9" y="92"/>
                    <a:pt x="0" y="80"/>
                    <a:pt x="18" y="64"/>
                  </a:cubicBezTo>
                  <a:cubicBezTo>
                    <a:pt x="18" y="64"/>
                    <a:pt x="16" y="53"/>
                    <a:pt x="23" y="50"/>
                  </a:cubicBezTo>
                  <a:close/>
                </a:path>
              </a:pathLst>
            </a:custGeom>
            <a:solidFill>
              <a:srgbClr val="FCFA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5"/>
            <p:cNvSpPr>
              <a:spLocks/>
            </p:cNvSpPr>
            <p:nvPr/>
          </p:nvSpPr>
          <p:spPr bwMode="auto">
            <a:xfrm flipH="1">
              <a:off x="3007293" y="4171753"/>
              <a:ext cx="88424" cy="96302"/>
            </a:xfrm>
            <a:custGeom>
              <a:avLst/>
              <a:gdLst>
                <a:gd name="T0" fmla="*/ 0 w 113"/>
                <a:gd name="T1" fmla="*/ 64 h 96"/>
                <a:gd name="T2" fmla="*/ 20 w 113"/>
                <a:gd name="T3" fmla="*/ 41 h 96"/>
                <a:gd name="T4" fmla="*/ 23 w 113"/>
                <a:gd name="T5" fmla="*/ 27 h 96"/>
                <a:gd name="T6" fmla="*/ 12 w 113"/>
                <a:gd name="T7" fmla="*/ 23 h 96"/>
                <a:gd name="T8" fmla="*/ 33 w 113"/>
                <a:gd name="T9" fmla="*/ 29 h 96"/>
                <a:gd name="T10" fmla="*/ 85 w 113"/>
                <a:gd name="T11" fmla="*/ 0 h 96"/>
                <a:gd name="T12" fmla="*/ 62 w 113"/>
                <a:gd name="T13" fmla="*/ 17 h 96"/>
                <a:gd name="T14" fmla="*/ 69 w 113"/>
                <a:gd name="T15" fmla="*/ 29 h 96"/>
                <a:gd name="T16" fmla="*/ 85 w 113"/>
                <a:gd name="T17" fmla="*/ 40 h 96"/>
                <a:gd name="T18" fmla="*/ 97 w 113"/>
                <a:gd name="T19" fmla="*/ 46 h 96"/>
                <a:gd name="T20" fmla="*/ 104 w 113"/>
                <a:gd name="T21" fmla="*/ 61 h 96"/>
                <a:gd name="T22" fmla="*/ 75 w 113"/>
                <a:gd name="T23" fmla="*/ 96 h 96"/>
                <a:gd name="T24" fmla="*/ 90 w 113"/>
                <a:gd name="T25" fmla="*/ 67 h 96"/>
                <a:gd name="T26" fmla="*/ 82 w 113"/>
                <a:gd name="T27" fmla="*/ 61 h 96"/>
                <a:gd name="T28" fmla="*/ 62 w 113"/>
                <a:gd name="T29" fmla="*/ 80 h 96"/>
                <a:gd name="T30" fmla="*/ 76 w 113"/>
                <a:gd name="T31" fmla="*/ 45 h 96"/>
                <a:gd name="T32" fmla="*/ 51 w 113"/>
                <a:gd name="T33" fmla="*/ 69 h 96"/>
                <a:gd name="T34" fmla="*/ 40 w 113"/>
                <a:gd name="T35" fmla="*/ 67 h 96"/>
                <a:gd name="T36" fmla="*/ 63 w 113"/>
                <a:gd name="T37" fmla="*/ 36 h 96"/>
                <a:gd name="T38" fmla="*/ 40 w 113"/>
                <a:gd name="T39" fmla="*/ 56 h 96"/>
                <a:gd name="T40" fmla="*/ 60 w 113"/>
                <a:gd name="T41" fmla="*/ 27 h 96"/>
                <a:gd name="T42" fmla="*/ 31 w 113"/>
                <a:gd name="T43" fmla="*/ 47 h 96"/>
                <a:gd name="T44" fmla="*/ 0 w 113"/>
                <a:gd name="T45"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96">
                  <a:moveTo>
                    <a:pt x="0" y="64"/>
                  </a:moveTo>
                  <a:cubicBezTo>
                    <a:pt x="0" y="64"/>
                    <a:pt x="20" y="62"/>
                    <a:pt x="20" y="41"/>
                  </a:cubicBezTo>
                  <a:cubicBezTo>
                    <a:pt x="20" y="41"/>
                    <a:pt x="38" y="39"/>
                    <a:pt x="23" y="27"/>
                  </a:cubicBezTo>
                  <a:cubicBezTo>
                    <a:pt x="12" y="23"/>
                    <a:pt x="12" y="23"/>
                    <a:pt x="12" y="23"/>
                  </a:cubicBezTo>
                  <a:cubicBezTo>
                    <a:pt x="12" y="23"/>
                    <a:pt x="26" y="16"/>
                    <a:pt x="33" y="29"/>
                  </a:cubicBezTo>
                  <a:cubicBezTo>
                    <a:pt x="85" y="0"/>
                    <a:pt x="85" y="0"/>
                    <a:pt x="85" y="0"/>
                  </a:cubicBezTo>
                  <a:cubicBezTo>
                    <a:pt x="85" y="0"/>
                    <a:pt x="98" y="8"/>
                    <a:pt x="62" y="17"/>
                  </a:cubicBezTo>
                  <a:cubicBezTo>
                    <a:pt x="62" y="17"/>
                    <a:pt x="75" y="14"/>
                    <a:pt x="69" y="29"/>
                  </a:cubicBezTo>
                  <a:cubicBezTo>
                    <a:pt x="69" y="29"/>
                    <a:pt x="85" y="22"/>
                    <a:pt x="85" y="40"/>
                  </a:cubicBezTo>
                  <a:cubicBezTo>
                    <a:pt x="85" y="40"/>
                    <a:pt x="93" y="30"/>
                    <a:pt x="97" y="46"/>
                  </a:cubicBezTo>
                  <a:cubicBezTo>
                    <a:pt x="97" y="46"/>
                    <a:pt x="113" y="53"/>
                    <a:pt x="104" y="61"/>
                  </a:cubicBezTo>
                  <a:cubicBezTo>
                    <a:pt x="104" y="61"/>
                    <a:pt x="76" y="84"/>
                    <a:pt x="75" y="96"/>
                  </a:cubicBezTo>
                  <a:cubicBezTo>
                    <a:pt x="75" y="96"/>
                    <a:pt x="76" y="79"/>
                    <a:pt x="90" y="67"/>
                  </a:cubicBezTo>
                  <a:cubicBezTo>
                    <a:pt x="90" y="67"/>
                    <a:pt x="95" y="53"/>
                    <a:pt x="82" y="61"/>
                  </a:cubicBezTo>
                  <a:cubicBezTo>
                    <a:pt x="62" y="80"/>
                    <a:pt x="62" y="80"/>
                    <a:pt x="62" y="80"/>
                  </a:cubicBezTo>
                  <a:cubicBezTo>
                    <a:pt x="62" y="80"/>
                    <a:pt x="94" y="50"/>
                    <a:pt x="76" y="45"/>
                  </a:cubicBezTo>
                  <a:cubicBezTo>
                    <a:pt x="76" y="45"/>
                    <a:pt x="53" y="68"/>
                    <a:pt x="51" y="69"/>
                  </a:cubicBezTo>
                  <a:cubicBezTo>
                    <a:pt x="48" y="70"/>
                    <a:pt x="40" y="67"/>
                    <a:pt x="40" y="67"/>
                  </a:cubicBezTo>
                  <a:cubicBezTo>
                    <a:pt x="40" y="67"/>
                    <a:pt x="88" y="37"/>
                    <a:pt x="63" y="36"/>
                  </a:cubicBezTo>
                  <a:cubicBezTo>
                    <a:pt x="63" y="36"/>
                    <a:pt x="43" y="48"/>
                    <a:pt x="40" y="56"/>
                  </a:cubicBezTo>
                  <a:cubicBezTo>
                    <a:pt x="60" y="27"/>
                    <a:pt x="60" y="27"/>
                    <a:pt x="60" y="27"/>
                  </a:cubicBezTo>
                  <a:cubicBezTo>
                    <a:pt x="60" y="27"/>
                    <a:pt x="42" y="27"/>
                    <a:pt x="31" y="47"/>
                  </a:cubicBezTo>
                  <a:cubicBezTo>
                    <a:pt x="31" y="47"/>
                    <a:pt x="17" y="78"/>
                    <a:pt x="0" y="64"/>
                  </a:cubicBezTo>
                  <a:close/>
                </a:path>
              </a:pathLst>
            </a:custGeom>
            <a:solidFill>
              <a:srgbClr val="FFEB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36"/>
            <p:cNvSpPr>
              <a:spLocks noChangeArrowheads="1"/>
            </p:cNvSpPr>
            <p:nvPr/>
          </p:nvSpPr>
          <p:spPr bwMode="auto">
            <a:xfrm flipH="1">
              <a:off x="3037123" y="4160825"/>
              <a:ext cx="6925" cy="8879"/>
            </a:xfrm>
            <a:prstGeom prst="ellipse">
              <a:avLst/>
            </a:prstGeom>
            <a:solidFill>
              <a:srgbClr val="EE3E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7"/>
            <p:cNvSpPr>
              <a:spLocks/>
            </p:cNvSpPr>
            <p:nvPr/>
          </p:nvSpPr>
          <p:spPr bwMode="auto">
            <a:xfrm flipH="1">
              <a:off x="3474450" y="3869186"/>
              <a:ext cx="327596" cy="420724"/>
            </a:xfrm>
            <a:custGeom>
              <a:avLst/>
              <a:gdLst>
                <a:gd name="T0" fmla="*/ 91 w 419"/>
                <a:gd name="T1" fmla="*/ 47 h 419"/>
                <a:gd name="T2" fmla="*/ 323 w 419"/>
                <a:gd name="T3" fmla="*/ 0 h 419"/>
                <a:gd name="T4" fmla="*/ 365 w 419"/>
                <a:gd name="T5" fmla="*/ 156 h 419"/>
                <a:gd name="T6" fmla="*/ 371 w 419"/>
                <a:gd name="T7" fmla="*/ 161 h 419"/>
                <a:gd name="T8" fmla="*/ 365 w 419"/>
                <a:gd name="T9" fmla="*/ 168 h 419"/>
                <a:gd name="T10" fmla="*/ 370 w 419"/>
                <a:gd name="T11" fmla="*/ 173 h 419"/>
                <a:gd name="T12" fmla="*/ 419 w 419"/>
                <a:gd name="T13" fmla="*/ 329 h 419"/>
                <a:gd name="T14" fmla="*/ 370 w 419"/>
                <a:gd name="T15" fmla="*/ 378 h 419"/>
                <a:gd name="T16" fmla="*/ 280 w 419"/>
                <a:gd name="T17" fmla="*/ 401 h 419"/>
                <a:gd name="T18" fmla="*/ 212 w 419"/>
                <a:gd name="T19" fmla="*/ 282 h 419"/>
                <a:gd name="T20" fmla="*/ 146 w 419"/>
                <a:gd name="T21" fmla="*/ 408 h 419"/>
                <a:gd name="T22" fmla="*/ 0 w 419"/>
                <a:gd name="T23" fmla="*/ 326 h 419"/>
                <a:gd name="T24" fmla="*/ 16 w 419"/>
                <a:gd name="T25" fmla="*/ 285 h 419"/>
                <a:gd name="T26" fmla="*/ 76 w 419"/>
                <a:gd name="T27" fmla="*/ 157 h 419"/>
                <a:gd name="T28" fmla="*/ 91 w 419"/>
                <a:gd name="T29" fmla="*/ 4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9" h="419">
                  <a:moveTo>
                    <a:pt x="91" y="47"/>
                  </a:moveTo>
                  <a:cubicBezTo>
                    <a:pt x="323" y="0"/>
                    <a:pt x="323" y="0"/>
                    <a:pt x="323" y="0"/>
                  </a:cubicBezTo>
                  <a:cubicBezTo>
                    <a:pt x="323" y="0"/>
                    <a:pt x="396" y="41"/>
                    <a:pt x="365" y="156"/>
                  </a:cubicBezTo>
                  <a:cubicBezTo>
                    <a:pt x="371" y="161"/>
                    <a:pt x="371" y="161"/>
                    <a:pt x="371" y="161"/>
                  </a:cubicBezTo>
                  <a:cubicBezTo>
                    <a:pt x="365" y="168"/>
                    <a:pt x="365" y="168"/>
                    <a:pt x="365" y="168"/>
                  </a:cubicBezTo>
                  <a:cubicBezTo>
                    <a:pt x="370" y="173"/>
                    <a:pt x="370" y="173"/>
                    <a:pt x="370" y="173"/>
                  </a:cubicBezTo>
                  <a:cubicBezTo>
                    <a:pt x="370" y="173"/>
                    <a:pt x="379" y="250"/>
                    <a:pt x="419" y="329"/>
                  </a:cubicBezTo>
                  <a:cubicBezTo>
                    <a:pt x="419" y="329"/>
                    <a:pt x="417" y="352"/>
                    <a:pt x="370" y="378"/>
                  </a:cubicBezTo>
                  <a:cubicBezTo>
                    <a:pt x="370" y="378"/>
                    <a:pt x="307" y="411"/>
                    <a:pt x="280" y="401"/>
                  </a:cubicBezTo>
                  <a:cubicBezTo>
                    <a:pt x="212" y="282"/>
                    <a:pt x="212" y="282"/>
                    <a:pt x="212" y="282"/>
                  </a:cubicBezTo>
                  <a:cubicBezTo>
                    <a:pt x="212" y="282"/>
                    <a:pt x="179" y="369"/>
                    <a:pt x="146" y="408"/>
                  </a:cubicBezTo>
                  <a:cubicBezTo>
                    <a:pt x="146" y="408"/>
                    <a:pt x="70" y="419"/>
                    <a:pt x="0" y="326"/>
                  </a:cubicBezTo>
                  <a:cubicBezTo>
                    <a:pt x="16" y="285"/>
                    <a:pt x="16" y="285"/>
                    <a:pt x="16" y="285"/>
                  </a:cubicBezTo>
                  <a:cubicBezTo>
                    <a:pt x="55" y="186"/>
                    <a:pt x="56" y="189"/>
                    <a:pt x="76" y="157"/>
                  </a:cubicBezTo>
                  <a:cubicBezTo>
                    <a:pt x="76" y="157"/>
                    <a:pt x="119" y="96"/>
                    <a:pt x="91" y="47"/>
                  </a:cubicBezTo>
                  <a:close/>
                </a:path>
              </a:pathLst>
            </a:custGeom>
            <a:solidFill>
              <a:srgbClr val="35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
            <p:cNvSpPr>
              <a:spLocks/>
            </p:cNvSpPr>
            <p:nvPr/>
          </p:nvSpPr>
          <p:spPr bwMode="auto">
            <a:xfrm flipH="1">
              <a:off x="3544230" y="3869186"/>
              <a:ext cx="186969" cy="412528"/>
            </a:xfrm>
            <a:custGeom>
              <a:avLst/>
              <a:gdLst>
                <a:gd name="T0" fmla="*/ 0 w 239"/>
                <a:gd name="T1" fmla="*/ 47 h 411"/>
                <a:gd name="T2" fmla="*/ 9 w 239"/>
                <a:gd name="T3" fmla="*/ 65 h 411"/>
                <a:gd name="T4" fmla="*/ 29 w 239"/>
                <a:gd name="T5" fmla="*/ 78 h 411"/>
                <a:gd name="T6" fmla="*/ 48 w 239"/>
                <a:gd name="T7" fmla="*/ 116 h 411"/>
                <a:gd name="T8" fmla="*/ 17 w 239"/>
                <a:gd name="T9" fmla="*/ 101 h 411"/>
                <a:gd name="T10" fmla="*/ 48 w 239"/>
                <a:gd name="T11" fmla="*/ 131 h 411"/>
                <a:gd name="T12" fmla="*/ 3 w 239"/>
                <a:gd name="T13" fmla="*/ 398 h 411"/>
                <a:gd name="T14" fmla="*/ 55 w 239"/>
                <a:gd name="T15" fmla="*/ 408 h 411"/>
                <a:gd name="T16" fmla="*/ 121 w 239"/>
                <a:gd name="T17" fmla="*/ 282 h 411"/>
                <a:gd name="T18" fmla="*/ 59 w 239"/>
                <a:gd name="T19" fmla="*/ 129 h 411"/>
                <a:gd name="T20" fmla="*/ 133 w 239"/>
                <a:gd name="T21" fmla="*/ 58 h 411"/>
                <a:gd name="T22" fmla="*/ 58 w 239"/>
                <a:gd name="T23" fmla="*/ 107 h 411"/>
                <a:gd name="T24" fmla="*/ 99 w 239"/>
                <a:gd name="T25" fmla="*/ 53 h 411"/>
                <a:gd name="T26" fmla="*/ 56 w 239"/>
                <a:gd name="T27" fmla="*/ 73 h 411"/>
                <a:gd name="T28" fmla="*/ 116 w 239"/>
                <a:gd name="T29" fmla="*/ 46 h 411"/>
                <a:gd name="T30" fmla="*/ 239 w 239"/>
                <a:gd name="T31" fmla="*/ 4 h 411"/>
                <a:gd name="T32" fmla="*/ 232 w 239"/>
                <a:gd name="T33" fmla="*/ 0 h 411"/>
                <a:gd name="T34" fmla="*/ 0 w 239"/>
                <a:gd name="T35" fmla="*/ 4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411">
                  <a:moveTo>
                    <a:pt x="0" y="47"/>
                  </a:moveTo>
                  <a:cubicBezTo>
                    <a:pt x="9" y="65"/>
                    <a:pt x="9" y="65"/>
                    <a:pt x="9" y="65"/>
                  </a:cubicBezTo>
                  <a:cubicBezTo>
                    <a:pt x="9" y="65"/>
                    <a:pt x="17" y="52"/>
                    <a:pt x="29" y="78"/>
                  </a:cubicBezTo>
                  <a:cubicBezTo>
                    <a:pt x="29" y="78"/>
                    <a:pt x="37" y="109"/>
                    <a:pt x="48" y="116"/>
                  </a:cubicBezTo>
                  <a:cubicBezTo>
                    <a:pt x="48" y="116"/>
                    <a:pt x="21" y="122"/>
                    <a:pt x="17" y="101"/>
                  </a:cubicBezTo>
                  <a:cubicBezTo>
                    <a:pt x="17" y="101"/>
                    <a:pt x="27" y="128"/>
                    <a:pt x="48" y="131"/>
                  </a:cubicBezTo>
                  <a:cubicBezTo>
                    <a:pt x="48" y="131"/>
                    <a:pt x="142" y="313"/>
                    <a:pt x="3" y="398"/>
                  </a:cubicBezTo>
                  <a:cubicBezTo>
                    <a:pt x="3" y="398"/>
                    <a:pt x="18" y="411"/>
                    <a:pt x="55" y="408"/>
                  </a:cubicBezTo>
                  <a:cubicBezTo>
                    <a:pt x="55" y="408"/>
                    <a:pt x="101" y="344"/>
                    <a:pt x="121" y="282"/>
                  </a:cubicBezTo>
                  <a:cubicBezTo>
                    <a:pt x="121" y="282"/>
                    <a:pt x="67" y="162"/>
                    <a:pt x="59" y="129"/>
                  </a:cubicBezTo>
                  <a:cubicBezTo>
                    <a:pt x="59" y="129"/>
                    <a:pt x="79" y="75"/>
                    <a:pt x="133" y="58"/>
                  </a:cubicBezTo>
                  <a:cubicBezTo>
                    <a:pt x="133" y="58"/>
                    <a:pt x="93" y="58"/>
                    <a:pt x="58" y="107"/>
                  </a:cubicBezTo>
                  <a:cubicBezTo>
                    <a:pt x="58" y="107"/>
                    <a:pt x="62" y="67"/>
                    <a:pt x="99" y="53"/>
                  </a:cubicBezTo>
                  <a:cubicBezTo>
                    <a:pt x="99" y="53"/>
                    <a:pt x="65" y="56"/>
                    <a:pt x="56" y="73"/>
                  </a:cubicBezTo>
                  <a:cubicBezTo>
                    <a:pt x="56" y="73"/>
                    <a:pt x="61" y="47"/>
                    <a:pt x="116" y="46"/>
                  </a:cubicBezTo>
                  <a:cubicBezTo>
                    <a:pt x="116" y="46"/>
                    <a:pt x="206" y="25"/>
                    <a:pt x="239" y="4"/>
                  </a:cubicBezTo>
                  <a:cubicBezTo>
                    <a:pt x="232" y="0"/>
                    <a:pt x="232" y="0"/>
                    <a:pt x="232" y="0"/>
                  </a:cubicBezTo>
                  <a:lnTo>
                    <a:pt x="0"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9"/>
            <p:cNvSpPr>
              <a:spLocks/>
            </p:cNvSpPr>
            <p:nvPr/>
          </p:nvSpPr>
          <p:spPr bwMode="auto">
            <a:xfrm flipH="1">
              <a:off x="3474450" y="3873284"/>
              <a:ext cx="104937" cy="351742"/>
            </a:xfrm>
            <a:custGeom>
              <a:avLst/>
              <a:gdLst>
                <a:gd name="T0" fmla="*/ 0 w 134"/>
                <a:gd name="T1" fmla="*/ 19 h 350"/>
                <a:gd name="T2" fmla="*/ 58 w 134"/>
                <a:gd name="T3" fmla="*/ 158 h 350"/>
                <a:gd name="T4" fmla="*/ 6 w 134"/>
                <a:gd name="T5" fmla="*/ 179 h 350"/>
                <a:gd name="T6" fmla="*/ 64 w 134"/>
                <a:gd name="T7" fmla="*/ 162 h 350"/>
                <a:gd name="T8" fmla="*/ 42 w 134"/>
                <a:gd name="T9" fmla="*/ 185 h 350"/>
                <a:gd name="T10" fmla="*/ 61 w 134"/>
                <a:gd name="T11" fmla="*/ 180 h 350"/>
                <a:gd name="T12" fmla="*/ 111 w 134"/>
                <a:gd name="T13" fmla="*/ 342 h 350"/>
                <a:gd name="T14" fmla="*/ 120 w 134"/>
                <a:gd name="T15" fmla="*/ 350 h 350"/>
                <a:gd name="T16" fmla="*/ 134 w 134"/>
                <a:gd name="T17" fmla="*/ 325 h 350"/>
                <a:gd name="T18" fmla="*/ 85 w 134"/>
                <a:gd name="T19" fmla="*/ 169 h 350"/>
                <a:gd name="T20" fmla="*/ 80 w 134"/>
                <a:gd name="T21" fmla="*/ 164 h 350"/>
                <a:gd name="T22" fmla="*/ 86 w 134"/>
                <a:gd name="T23" fmla="*/ 157 h 350"/>
                <a:gd name="T24" fmla="*/ 80 w 134"/>
                <a:gd name="T25" fmla="*/ 152 h 350"/>
                <a:gd name="T26" fmla="*/ 45 w 134"/>
                <a:gd name="T27" fmla="*/ 0 h 350"/>
                <a:gd name="T28" fmla="*/ 0 w 134"/>
                <a:gd name="T29" fmla="*/ 19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350">
                  <a:moveTo>
                    <a:pt x="0" y="19"/>
                  </a:moveTo>
                  <a:cubicBezTo>
                    <a:pt x="0" y="19"/>
                    <a:pt x="79" y="39"/>
                    <a:pt x="58" y="158"/>
                  </a:cubicBezTo>
                  <a:cubicBezTo>
                    <a:pt x="58" y="158"/>
                    <a:pt x="25" y="178"/>
                    <a:pt x="6" y="179"/>
                  </a:cubicBezTo>
                  <a:cubicBezTo>
                    <a:pt x="6" y="179"/>
                    <a:pt x="44" y="178"/>
                    <a:pt x="64" y="162"/>
                  </a:cubicBezTo>
                  <a:cubicBezTo>
                    <a:pt x="64" y="162"/>
                    <a:pt x="55" y="181"/>
                    <a:pt x="42" y="185"/>
                  </a:cubicBezTo>
                  <a:cubicBezTo>
                    <a:pt x="42" y="185"/>
                    <a:pt x="47" y="192"/>
                    <a:pt x="61" y="180"/>
                  </a:cubicBezTo>
                  <a:cubicBezTo>
                    <a:pt x="61" y="180"/>
                    <a:pt x="79" y="306"/>
                    <a:pt x="111" y="342"/>
                  </a:cubicBezTo>
                  <a:cubicBezTo>
                    <a:pt x="120" y="350"/>
                    <a:pt x="120" y="350"/>
                    <a:pt x="120" y="350"/>
                  </a:cubicBezTo>
                  <a:cubicBezTo>
                    <a:pt x="120" y="350"/>
                    <a:pt x="133" y="334"/>
                    <a:pt x="134" y="325"/>
                  </a:cubicBezTo>
                  <a:cubicBezTo>
                    <a:pt x="134" y="325"/>
                    <a:pt x="100" y="261"/>
                    <a:pt x="85" y="169"/>
                  </a:cubicBezTo>
                  <a:cubicBezTo>
                    <a:pt x="80" y="164"/>
                    <a:pt x="80" y="164"/>
                    <a:pt x="80" y="164"/>
                  </a:cubicBezTo>
                  <a:cubicBezTo>
                    <a:pt x="86" y="157"/>
                    <a:pt x="86" y="157"/>
                    <a:pt x="86" y="157"/>
                  </a:cubicBezTo>
                  <a:cubicBezTo>
                    <a:pt x="80" y="152"/>
                    <a:pt x="80" y="152"/>
                    <a:pt x="80" y="152"/>
                  </a:cubicBezTo>
                  <a:cubicBezTo>
                    <a:pt x="80" y="152"/>
                    <a:pt x="113" y="59"/>
                    <a:pt x="45" y="0"/>
                  </a:cubicBez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0"/>
            <p:cNvSpPr>
              <a:spLocks/>
            </p:cNvSpPr>
            <p:nvPr/>
          </p:nvSpPr>
          <p:spPr bwMode="auto">
            <a:xfrm flipH="1">
              <a:off x="3496289" y="3885578"/>
              <a:ext cx="112927" cy="356523"/>
            </a:xfrm>
            <a:custGeom>
              <a:avLst/>
              <a:gdLst>
                <a:gd name="T0" fmla="*/ 0 w 144"/>
                <a:gd name="T1" fmla="*/ 6 h 355"/>
                <a:gd name="T2" fmla="*/ 23 w 144"/>
                <a:gd name="T3" fmla="*/ 0 h 355"/>
                <a:gd name="T4" fmla="*/ 54 w 144"/>
                <a:gd name="T5" fmla="*/ 65 h 355"/>
                <a:gd name="T6" fmla="*/ 67 w 144"/>
                <a:gd name="T7" fmla="*/ 153 h 355"/>
                <a:gd name="T8" fmla="*/ 83 w 144"/>
                <a:gd name="T9" fmla="*/ 193 h 355"/>
                <a:gd name="T10" fmla="*/ 144 w 144"/>
                <a:gd name="T11" fmla="*/ 346 h 355"/>
                <a:gd name="T12" fmla="*/ 132 w 144"/>
                <a:gd name="T13" fmla="*/ 355 h 355"/>
                <a:gd name="T14" fmla="*/ 68 w 144"/>
                <a:gd name="T15" fmla="*/ 200 h 355"/>
                <a:gd name="T16" fmla="*/ 49 w 144"/>
                <a:gd name="T17" fmla="*/ 164 h 355"/>
                <a:gd name="T18" fmla="*/ 36 w 144"/>
                <a:gd name="T19" fmla="*/ 100 h 355"/>
                <a:gd name="T20" fmla="*/ 0 w 144"/>
                <a:gd name="T21" fmla="*/ 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355">
                  <a:moveTo>
                    <a:pt x="0" y="6"/>
                  </a:moveTo>
                  <a:cubicBezTo>
                    <a:pt x="23" y="0"/>
                    <a:pt x="23" y="0"/>
                    <a:pt x="23" y="0"/>
                  </a:cubicBezTo>
                  <a:cubicBezTo>
                    <a:pt x="23" y="0"/>
                    <a:pt x="49" y="15"/>
                    <a:pt x="54" y="65"/>
                  </a:cubicBezTo>
                  <a:cubicBezTo>
                    <a:pt x="54" y="65"/>
                    <a:pt x="50" y="122"/>
                    <a:pt x="67" y="153"/>
                  </a:cubicBezTo>
                  <a:cubicBezTo>
                    <a:pt x="67" y="153"/>
                    <a:pt x="76" y="165"/>
                    <a:pt x="83" y="193"/>
                  </a:cubicBezTo>
                  <a:cubicBezTo>
                    <a:pt x="83" y="193"/>
                    <a:pt x="101" y="290"/>
                    <a:pt x="144" y="346"/>
                  </a:cubicBezTo>
                  <a:cubicBezTo>
                    <a:pt x="132" y="355"/>
                    <a:pt x="132" y="355"/>
                    <a:pt x="132" y="355"/>
                  </a:cubicBezTo>
                  <a:cubicBezTo>
                    <a:pt x="132" y="355"/>
                    <a:pt x="80" y="271"/>
                    <a:pt x="68" y="200"/>
                  </a:cubicBezTo>
                  <a:cubicBezTo>
                    <a:pt x="68" y="200"/>
                    <a:pt x="63" y="168"/>
                    <a:pt x="49" y="164"/>
                  </a:cubicBezTo>
                  <a:cubicBezTo>
                    <a:pt x="49" y="164"/>
                    <a:pt x="34" y="145"/>
                    <a:pt x="36" y="100"/>
                  </a:cubicBezTo>
                  <a:cubicBezTo>
                    <a:pt x="36" y="100"/>
                    <a:pt x="45" y="27"/>
                    <a:pt x="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1"/>
            <p:cNvSpPr>
              <a:spLocks/>
            </p:cNvSpPr>
            <p:nvPr/>
          </p:nvSpPr>
          <p:spPr bwMode="auto">
            <a:xfrm flipH="1">
              <a:off x="3486701" y="4194975"/>
              <a:ext cx="45810" cy="37565"/>
            </a:xfrm>
            <a:custGeom>
              <a:avLst/>
              <a:gdLst>
                <a:gd name="T0" fmla="*/ 0 w 58"/>
                <a:gd name="T1" fmla="*/ 25 h 38"/>
                <a:gd name="T2" fmla="*/ 48 w 58"/>
                <a:gd name="T3" fmla="*/ 0 h 38"/>
                <a:gd name="T4" fmla="*/ 58 w 58"/>
                <a:gd name="T5" fmla="*/ 11 h 38"/>
                <a:gd name="T6" fmla="*/ 9 w 58"/>
                <a:gd name="T7" fmla="*/ 38 h 38"/>
                <a:gd name="T8" fmla="*/ 0 w 58"/>
                <a:gd name="T9" fmla="*/ 25 h 38"/>
              </a:gdLst>
              <a:ahLst/>
              <a:cxnLst>
                <a:cxn ang="0">
                  <a:pos x="T0" y="T1"/>
                </a:cxn>
                <a:cxn ang="0">
                  <a:pos x="T2" y="T3"/>
                </a:cxn>
                <a:cxn ang="0">
                  <a:pos x="T4" y="T5"/>
                </a:cxn>
                <a:cxn ang="0">
                  <a:pos x="T6" y="T7"/>
                </a:cxn>
                <a:cxn ang="0">
                  <a:pos x="T8" y="T9"/>
                </a:cxn>
              </a:cxnLst>
              <a:rect l="0" t="0" r="r" b="b"/>
              <a:pathLst>
                <a:path w="58" h="38">
                  <a:moveTo>
                    <a:pt x="0" y="25"/>
                  </a:moveTo>
                  <a:cubicBezTo>
                    <a:pt x="0" y="25"/>
                    <a:pt x="36" y="13"/>
                    <a:pt x="48" y="0"/>
                  </a:cubicBezTo>
                  <a:cubicBezTo>
                    <a:pt x="58" y="11"/>
                    <a:pt x="58" y="11"/>
                    <a:pt x="58" y="11"/>
                  </a:cubicBezTo>
                  <a:cubicBezTo>
                    <a:pt x="58" y="11"/>
                    <a:pt x="39" y="30"/>
                    <a:pt x="9" y="38"/>
                  </a:cubicBezTo>
                  <a:lnTo>
                    <a:pt x="0" y="25"/>
                  </a:lnTo>
                  <a:close/>
                </a:path>
              </a:pathLst>
            </a:custGeom>
            <a:solidFill>
              <a:srgbClr val="BC20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2"/>
            <p:cNvSpPr>
              <a:spLocks/>
            </p:cNvSpPr>
            <p:nvPr/>
          </p:nvSpPr>
          <p:spPr bwMode="auto">
            <a:xfrm flipH="1">
              <a:off x="3417986" y="3456658"/>
              <a:ext cx="142757" cy="273881"/>
            </a:xfrm>
            <a:custGeom>
              <a:avLst/>
              <a:gdLst>
                <a:gd name="T0" fmla="*/ 0 w 182"/>
                <a:gd name="T1" fmla="*/ 65 h 273"/>
                <a:gd name="T2" fmla="*/ 86 w 182"/>
                <a:gd name="T3" fmla="*/ 114 h 273"/>
                <a:gd name="T4" fmla="*/ 6 w 182"/>
                <a:gd name="T5" fmla="*/ 247 h 273"/>
                <a:gd name="T6" fmla="*/ 55 w 182"/>
                <a:gd name="T7" fmla="*/ 273 h 273"/>
                <a:gd name="T8" fmla="*/ 182 w 182"/>
                <a:gd name="T9" fmla="*/ 117 h 273"/>
                <a:gd name="T10" fmla="*/ 173 w 182"/>
                <a:gd name="T11" fmla="*/ 83 h 273"/>
                <a:gd name="T12" fmla="*/ 42 w 182"/>
                <a:gd name="T13" fmla="*/ 0 h 273"/>
                <a:gd name="T14" fmla="*/ 0 w 182"/>
                <a:gd name="T15" fmla="*/ 65 h 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73">
                  <a:moveTo>
                    <a:pt x="0" y="65"/>
                  </a:moveTo>
                  <a:cubicBezTo>
                    <a:pt x="86" y="114"/>
                    <a:pt x="86" y="114"/>
                    <a:pt x="86" y="114"/>
                  </a:cubicBezTo>
                  <a:cubicBezTo>
                    <a:pt x="86" y="114"/>
                    <a:pt x="97" y="134"/>
                    <a:pt x="6" y="247"/>
                  </a:cubicBezTo>
                  <a:cubicBezTo>
                    <a:pt x="55" y="273"/>
                    <a:pt x="55" y="273"/>
                    <a:pt x="55" y="273"/>
                  </a:cubicBezTo>
                  <a:cubicBezTo>
                    <a:pt x="55" y="273"/>
                    <a:pt x="161" y="164"/>
                    <a:pt x="182" y="117"/>
                  </a:cubicBezTo>
                  <a:cubicBezTo>
                    <a:pt x="182" y="117"/>
                    <a:pt x="180" y="91"/>
                    <a:pt x="173" y="83"/>
                  </a:cubicBezTo>
                  <a:cubicBezTo>
                    <a:pt x="42" y="0"/>
                    <a:pt x="42" y="0"/>
                    <a:pt x="42" y="0"/>
                  </a:cubicBezTo>
                  <a:lnTo>
                    <a:pt x="0" y="65"/>
                  </a:lnTo>
                  <a:close/>
                </a:path>
              </a:pathLst>
            </a:custGeom>
            <a:solidFill>
              <a:srgbClr val="F7E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3"/>
            <p:cNvSpPr>
              <a:spLocks/>
            </p:cNvSpPr>
            <p:nvPr/>
          </p:nvSpPr>
          <p:spPr bwMode="auto">
            <a:xfrm flipH="1">
              <a:off x="3514400" y="3670435"/>
              <a:ext cx="53800" cy="120890"/>
            </a:xfrm>
            <a:custGeom>
              <a:avLst/>
              <a:gdLst>
                <a:gd name="T0" fmla="*/ 28 w 69"/>
                <a:gd name="T1" fmla="*/ 18 h 120"/>
                <a:gd name="T2" fmla="*/ 0 w 69"/>
                <a:gd name="T3" fmla="*/ 26 h 120"/>
                <a:gd name="T4" fmla="*/ 29 w 69"/>
                <a:gd name="T5" fmla="*/ 120 h 120"/>
                <a:gd name="T6" fmla="*/ 69 w 69"/>
                <a:gd name="T7" fmla="*/ 70 h 120"/>
                <a:gd name="T8" fmla="*/ 69 w 69"/>
                <a:gd name="T9" fmla="*/ 57 h 120"/>
                <a:gd name="T10" fmla="*/ 28 w 69"/>
                <a:gd name="T11" fmla="*/ 18 h 120"/>
              </a:gdLst>
              <a:ahLst/>
              <a:cxnLst>
                <a:cxn ang="0">
                  <a:pos x="T0" y="T1"/>
                </a:cxn>
                <a:cxn ang="0">
                  <a:pos x="T2" y="T3"/>
                </a:cxn>
                <a:cxn ang="0">
                  <a:pos x="T4" y="T5"/>
                </a:cxn>
                <a:cxn ang="0">
                  <a:pos x="T6" y="T7"/>
                </a:cxn>
                <a:cxn ang="0">
                  <a:pos x="T8" y="T9"/>
                </a:cxn>
                <a:cxn ang="0">
                  <a:pos x="T10" y="T11"/>
                </a:cxn>
              </a:cxnLst>
              <a:rect l="0" t="0" r="r" b="b"/>
              <a:pathLst>
                <a:path w="69" h="120">
                  <a:moveTo>
                    <a:pt x="28" y="18"/>
                  </a:moveTo>
                  <a:cubicBezTo>
                    <a:pt x="28" y="18"/>
                    <a:pt x="18" y="0"/>
                    <a:pt x="0" y="26"/>
                  </a:cubicBezTo>
                  <a:cubicBezTo>
                    <a:pt x="29" y="120"/>
                    <a:pt x="29" y="120"/>
                    <a:pt x="29" y="120"/>
                  </a:cubicBezTo>
                  <a:cubicBezTo>
                    <a:pt x="69" y="70"/>
                    <a:pt x="69" y="70"/>
                    <a:pt x="69" y="70"/>
                  </a:cubicBezTo>
                  <a:cubicBezTo>
                    <a:pt x="69" y="57"/>
                    <a:pt x="69" y="57"/>
                    <a:pt x="69" y="57"/>
                  </a:cubicBezTo>
                  <a:cubicBezTo>
                    <a:pt x="69" y="57"/>
                    <a:pt x="21" y="63"/>
                    <a:pt x="28" y="18"/>
                  </a:cubicBezTo>
                  <a:close/>
                </a:path>
              </a:pathLst>
            </a:custGeom>
            <a:solidFill>
              <a:srgbClr val="DF1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4"/>
            <p:cNvSpPr>
              <a:spLocks/>
            </p:cNvSpPr>
            <p:nvPr/>
          </p:nvSpPr>
          <p:spPr bwMode="auto">
            <a:xfrm flipH="1">
              <a:off x="3522923" y="3688876"/>
              <a:ext cx="49539" cy="81959"/>
            </a:xfrm>
            <a:custGeom>
              <a:avLst/>
              <a:gdLst>
                <a:gd name="T0" fmla="*/ 13 w 63"/>
                <a:gd name="T1" fmla="*/ 0 h 82"/>
                <a:gd name="T2" fmla="*/ 63 w 63"/>
                <a:gd name="T3" fmla="*/ 68 h 82"/>
                <a:gd name="T4" fmla="*/ 51 w 63"/>
                <a:gd name="T5" fmla="*/ 82 h 82"/>
                <a:gd name="T6" fmla="*/ 0 w 63"/>
                <a:gd name="T7" fmla="*/ 13 h 82"/>
                <a:gd name="T8" fmla="*/ 13 w 63"/>
                <a:gd name="T9" fmla="*/ 0 h 82"/>
              </a:gdLst>
              <a:ahLst/>
              <a:cxnLst>
                <a:cxn ang="0">
                  <a:pos x="T0" y="T1"/>
                </a:cxn>
                <a:cxn ang="0">
                  <a:pos x="T2" y="T3"/>
                </a:cxn>
                <a:cxn ang="0">
                  <a:pos x="T4" y="T5"/>
                </a:cxn>
                <a:cxn ang="0">
                  <a:pos x="T6" y="T7"/>
                </a:cxn>
                <a:cxn ang="0">
                  <a:pos x="T8" y="T9"/>
                </a:cxn>
              </a:cxnLst>
              <a:rect l="0" t="0" r="r" b="b"/>
              <a:pathLst>
                <a:path w="63" h="82">
                  <a:moveTo>
                    <a:pt x="13" y="0"/>
                  </a:moveTo>
                  <a:cubicBezTo>
                    <a:pt x="13" y="0"/>
                    <a:pt x="16" y="61"/>
                    <a:pt x="63" y="68"/>
                  </a:cubicBezTo>
                  <a:cubicBezTo>
                    <a:pt x="51" y="82"/>
                    <a:pt x="51" y="82"/>
                    <a:pt x="51" y="82"/>
                  </a:cubicBezTo>
                  <a:cubicBezTo>
                    <a:pt x="51" y="82"/>
                    <a:pt x="9" y="62"/>
                    <a:pt x="0" y="13"/>
                  </a:cubicBez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5"/>
            <p:cNvSpPr>
              <a:spLocks/>
            </p:cNvSpPr>
            <p:nvPr/>
          </p:nvSpPr>
          <p:spPr bwMode="auto">
            <a:xfrm flipH="1">
              <a:off x="3417986" y="3456658"/>
              <a:ext cx="142757" cy="277979"/>
            </a:xfrm>
            <a:custGeom>
              <a:avLst/>
              <a:gdLst>
                <a:gd name="T0" fmla="*/ 0 w 182"/>
                <a:gd name="T1" fmla="*/ 65 h 277"/>
                <a:gd name="T2" fmla="*/ 23 w 182"/>
                <a:gd name="T3" fmla="*/ 76 h 277"/>
                <a:gd name="T4" fmla="*/ 75 w 182"/>
                <a:gd name="T5" fmla="*/ 43 h 277"/>
                <a:gd name="T6" fmla="*/ 141 w 182"/>
                <a:gd name="T7" fmla="*/ 88 h 277"/>
                <a:gd name="T8" fmla="*/ 141 w 182"/>
                <a:gd name="T9" fmla="*/ 137 h 277"/>
                <a:gd name="T10" fmla="*/ 17 w 182"/>
                <a:gd name="T11" fmla="*/ 244 h 277"/>
                <a:gd name="T12" fmla="*/ 55 w 182"/>
                <a:gd name="T13" fmla="*/ 273 h 277"/>
                <a:gd name="T14" fmla="*/ 182 w 182"/>
                <a:gd name="T15" fmla="*/ 117 h 277"/>
                <a:gd name="T16" fmla="*/ 173 w 182"/>
                <a:gd name="T17" fmla="*/ 83 h 277"/>
                <a:gd name="T18" fmla="*/ 42 w 182"/>
                <a:gd name="T19" fmla="*/ 0 h 277"/>
                <a:gd name="T20" fmla="*/ 0 w 182"/>
                <a:gd name="T21" fmla="*/ 6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277">
                  <a:moveTo>
                    <a:pt x="0" y="65"/>
                  </a:moveTo>
                  <a:cubicBezTo>
                    <a:pt x="23" y="76"/>
                    <a:pt x="23" y="76"/>
                    <a:pt x="23" y="76"/>
                  </a:cubicBezTo>
                  <a:cubicBezTo>
                    <a:pt x="23" y="76"/>
                    <a:pt x="39" y="24"/>
                    <a:pt x="75" y="43"/>
                  </a:cubicBezTo>
                  <a:cubicBezTo>
                    <a:pt x="141" y="88"/>
                    <a:pt x="141" y="88"/>
                    <a:pt x="141" y="88"/>
                  </a:cubicBezTo>
                  <a:cubicBezTo>
                    <a:pt x="141" y="88"/>
                    <a:pt x="159" y="103"/>
                    <a:pt x="141" y="137"/>
                  </a:cubicBezTo>
                  <a:cubicBezTo>
                    <a:pt x="141" y="137"/>
                    <a:pt x="45" y="277"/>
                    <a:pt x="17" y="244"/>
                  </a:cubicBezTo>
                  <a:cubicBezTo>
                    <a:pt x="17" y="244"/>
                    <a:pt x="16" y="270"/>
                    <a:pt x="55" y="273"/>
                  </a:cubicBezTo>
                  <a:cubicBezTo>
                    <a:pt x="55" y="273"/>
                    <a:pt x="177" y="145"/>
                    <a:pt x="182" y="117"/>
                  </a:cubicBezTo>
                  <a:cubicBezTo>
                    <a:pt x="182" y="117"/>
                    <a:pt x="181" y="88"/>
                    <a:pt x="173" y="83"/>
                  </a:cubicBezTo>
                  <a:cubicBezTo>
                    <a:pt x="42" y="0"/>
                    <a:pt x="42" y="0"/>
                    <a:pt x="42" y="0"/>
                  </a:cubicBezTo>
                  <a:lnTo>
                    <a:pt x="0" y="65"/>
                  </a:ln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6"/>
            <p:cNvSpPr>
              <a:spLocks/>
            </p:cNvSpPr>
            <p:nvPr/>
          </p:nvSpPr>
          <p:spPr bwMode="auto">
            <a:xfrm flipH="1">
              <a:off x="3758366" y="3221708"/>
              <a:ext cx="310550" cy="446678"/>
            </a:xfrm>
            <a:custGeom>
              <a:avLst/>
              <a:gdLst>
                <a:gd name="T0" fmla="*/ 344 w 397"/>
                <a:gd name="T1" fmla="*/ 264 h 445"/>
                <a:gd name="T2" fmla="*/ 261 w 397"/>
                <a:gd name="T3" fmla="*/ 350 h 445"/>
                <a:gd name="T4" fmla="*/ 108 w 397"/>
                <a:gd name="T5" fmla="*/ 169 h 445"/>
                <a:gd name="T6" fmla="*/ 128 w 397"/>
                <a:gd name="T7" fmla="*/ 118 h 445"/>
                <a:gd name="T8" fmla="*/ 139 w 397"/>
                <a:gd name="T9" fmla="*/ 81 h 445"/>
                <a:gd name="T10" fmla="*/ 112 w 397"/>
                <a:gd name="T11" fmla="*/ 41 h 445"/>
                <a:gd name="T12" fmla="*/ 83 w 397"/>
                <a:gd name="T13" fmla="*/ 25 h 445"/>
                <a:gd name="T14" fmla="*/ 63 w 397"/>
                <a:gd name="T15" fmla="*/ 52 h 445"/>
                <a:gd name="T16" fmla="*/ 35 w 397"/>
                <a:gd name="T17" fmla="*/ 74 h 445"/>
                <a:gd name="T18" fmla="*/ 22 w 397"/>
                <a:gd name="T19" fmla="*/ 93 h 445"/>
                <a:gd name="T20" fmla="*/ 14 w 397"/>
                <a:gd name="T21" fmla="*/ 109 h 445"/>
                <a:gd name="T22" fmla="*/ 18 w 397"/>
                <a:gd name="T23" fmla="*/ 153 h 445"/>
                <a:gd name="T24" fmla="*/ 29 w 397"/>
                <a:gd name="T25" fmla="*/ 183 h 445"/>
                <a:gd name="T26" fmla="*/ 47 w 397"/>
                <a:gd name="T27" fmla="*/ 195 h 445"/>
                <a:gd name="T28" fmla="*/ 212 w 397"/>
                <a:gd name="T29" fmla="*/ 408 h 445"/>
                <a:gd name="T30" fmla="*/ 243 w 397"/>
                <a:gd name="T31" fmla="*/ 437 h 445"/>
                <a:gd name="T32" fmla="*/ 283 w 397"/>
                <a:gd name="T33" fmla="*/ 435 h 445"/>
                <a:gd name="T34" fmla="*/ 397 w 397"/>
                <a:gd name="T35" fmla="*/ 326 h 445"/>
                <a:gd name="T36" fmla="*/ 344 w 397"/>
                <a:gd name="T37" fmla="*/ 26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7" h="445">
                  <a:moveTo>
                    <a:pt x="344" y="264"/>
                  </a:moveTo>
                  <a:cubicBezTo>
                    <a:pt x="261" y="350"/>
                    <a:pt x="261" y="350"/>
                    <a:pt x="261" y="350"/>
                  </a:cubicBezTo>
                  <a:cubicBezTo>
                    <a:pt x="261" y="350"/>
                    <a:pt x="139" y="256"/>
                    <a:pt x="108" y="169"/>
                  </a:cubicBezTo>
                  <a:cubicBezTo>
                    <a:pt x="108" y="169"/>
                    <a:pt x="126" y="151"/>
                    <a:pt x="128" y="118"/>
                  </a:cubicBezTo>
                  <a:cubicBezTo>
                    <a:pt x="128" y="118"/>
                    <a:pt x="132" y="86"/>
                    <a:pt x="139" y="81"/>
                  </a:cubicBezTo>
                  <a:cubicBezTo>
                    <a:pt x="112" y="41"/>
                    <a:pt x="112" y="41"/>
                    <a:pt x="112" y="41"/>
                  </a:cubicBezTo>
                  <a:cubicBezTo>
                    <a:pt x="112" y="41"/>
                    <a:pt x="97" y="0"/>
                    <a:pt x="83" y="25"/>
                  </a:cubicBezTo>
                  <a:cubicBezTo>
                    <a:pt x="83" y="25"/>
                    <a:pt x="75" y="51"/>
                    <a:pt x="63" y="52"/>
                  </a:cubicBezTo>
                  <a:cubicBezTo>
                    <a:pt x="63" y="52"/>
                    <a:pt x="33" y="55"/>
                    <a:pt x="35" y="74"/>
                  </a:cubicBezTo>
                  <a:cubicBezTo>
                    <a:pt x="35" y="74"/>
                    <a:pt x="31" y="93"/>
                    <a:pt x="22" y="93"/>
                  </a:cubicBezTo>
                  <a:cubicBezTo>
                    <a:pt x="22" y="93"/>
                    <a:pt x="10" y="95"/>
                    <a:pt x="14" y="109"/>
                  </a:cubicBezTo>
                  <a:cubicBezTo>
                    <a:pt x="14" y="109"/>
                    <a:pt x="0" y="129"/>
                    <a:pt x="18" y="153"/>
                  </a:cubicBezTo>
                  <a:cubicBezTo>
                    <a:pt x="18" y="153"/>
                    <a:pt x="25" y="174"/>
                    <a:pt x="29" y="183"/>
                  </a:cubicBezTo>
                  <a:cubicBezTo>
                    <a:pt x="47" y="195"/>
                    <a:pt x="47" y="195"/>
                    <a:pt x="47" y="195"/>
                  </a:cubicBezTo>
                  <a:cubicBezTo>
                    <a:pt x="212" y="408"/>
                    <a:pt x="212" y="408"/>
                    <a:pt x="212" y="408"/>
                  </a:cubicBezTo>
                  <a:cubicBezTo>
                    <a:pt x="243" y="437"/>
                    <a:pt x="243" y="437"/>
                    <a:pt x="243" y="437"/>
                  </a:cubicBezTo>
                  <a:cubicBezTo>
                    <a:pt x="243" y="437"/>
                    <a:pt x="262" y="445"/>
                    <a:pt x="283" y="435"/>
                  </a:cubicBezTo>
                  <a:cubicBezTo>
                    <a:pt x="397" y="326"/>
                    <a:pt x="397" y="326"/>
                    <a:pt x="397" y="326"/>
                  </a:cubicBezTo>
                  <a:lnTo>
                    <a:pt x="344" y="264"/>
                  </a:lnTo>
                  <a:close/>
                </a:path>
              </a:pathLst>
            </a:custGeom>
            <a:solidFill>
              <a:srgbClr val="F7E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7"/>
            <p:cNvSpPr>
              <a:spLocks/>
            </p:cNvSpPr>
            <p:nvPr/>
          </p:nvSpPr>
          <p:spPr bwMode="auto">
            <a:xfrm flipH="1">
              <a:off x="3962913" y="3262688"/>
              <a:ext cx="25568" cy="53274"/>
            </a:xfrm>
            <a:custGeom>
              <a:avLst/>
              <a:gdLst>
                <a:gd name="T0" fmla="*/ 9 w 33"/>
                <a:gd name="T1" fmla="*/ 0 h 53"/>
                <a:gd name="T2" fmla="*/ 8 w 33"/>
                <a:gd name="T3" fmla="*/ 53 h 53"/>
                <a:gd name="T4" fmla="*/ 9 w 33"/>
                <a:gd name="T5" fmla="*/ 0 h 53"/>
              </a:gdLst>
              <a:ahLst/>
              <a:cxnLst>
                <a:cxn ang="0">
                  <a:pos x="T0" y="T1"/>
                </a:cxn>
                <a:cxn ang="0">
                  <a:pos x="T2" y="T3"/>
                </a:cxn>
                <a:cxn ang="0">
                  <a:pos x="T4" y="T5"/>
                </a:cxn>
              </a:cxnLst>
              <a:rect l="0" t="0" r="r" b="b"/>
              <a:pathLst>
                <a:path w="33" h="53">
                  <a:moveTo>
                    <a:pt x="9" y="0"/>
                  </a:moveTo>
                  <a:cubicBezTo>
                    <a:pt x="9" y="0"/>
                    <a:pt x="0" y="27"/>
                    <a:pt x="8" y="53"/>
                  </a:cubicBezTo>
                  <a:cubicBezTo>
                    <a:pt x="8" y="53"/>
                    <a:pt x="33" y="43"/>
                    <a:pt x="9" y="0"/>
                  </a:cubicBez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8"/>
            <p:cNvSpPr>
              <a:spLocks/>
            </p:cNvSpPr>
            <p:nvPr/>
          </p:nvSpPr>
          <p:spPr bwMode="auto">
            <a:xfrm flipH="1">
              <a:off x="3980492" y="3238100"/>
              <a:ext cx="87359" cy="122939"/>
            </a:xfrm>
            <a:custGeom>
              <a:avLst/>
              <a:gdLst>
                <a:gd name="T0" fmla="*/ 9 w 111"/>
                <a:gd name="T1" fmla="*/ 123 h 123"/>
                <a:gd name="T2" fmla="*/ 23 w 111"/>
                <a:gd name="T3" fmla="*/ 103 h 123"/>
                <a:gd name="T4" fmla="*/ 43 w 111"/>
                <a:gd name="T5" fmla="*/ 77 h 123"/>
                <a:gd name="T6" fmla="*/ 68 w 111"/>
                <a:gd name="T7" fmla="*/ 43 h 123"/>
                <a:gd name="T8" fmla="*/ 78 w 111"/>
                <a:gd name="T9" fmla="*/ 21 h 123"/>
                <a:gd name="T10" fmla="*/ 106 w 111"/>
                <a:gd name="T11" fmla="*/ 31 h 123"/>
                <a:gd name="T12" fmla="*/ 91 w 111"/>
                <a:gd name="T13" fmla="*/ 4 h 123"/>
                <a:gd name="T14" fmla="*/ 79 w 111"/>
                <a:gd name="T15" fmla="*/ 12 h 123"/>
                <a:gd name="T16" fmla="*/ 54 w 111"/>
                <a:gd name="T17" fmla="*/ 38 h 123"/>
                <a:gd name="T18" fmla="*/ 33 w 111"/>
                <a:gd name="T19" fmla="*/ 53 h 123"/>
                <a:gd name="T20" fmla="*/ 13 w 111"/>
                <a:gd name="T21" fmla="*/ 80 h 123"/>
                <a:gd name="T22" fmla="*/ 12 w 111"/>
                <a:gd name="T23" fmla="*/ 93 h 123"/>
                <a:gd name="T24" fmla="*/ 9 w 111"/>
                <a:gd name="T25"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23">
                  <a:moveTo>
                    <a:pt x="9" y="123"/>
                  </a:moveTo>
                  <a:cubicBezTo>
                    <a:pt x="9" y="123"/>
                    <a:pt x="9" y="108"/>
                    <a:pt x="23" y="103"/>
                  </a:cubicBezTo>
                  <a:cubicBezTo>
                    <a:pt x="23" y="103"/>
                    <a:pt x="33" y="81"/>
                    <a:pt x="43" y="77"/>
                  </a:cubicBezTo>
                  <a:cubicBezTo>
                    <a:pt x="43" y="77"/>
                    <a:pt x="58" y="52"/>
                    <a:pt x="68" y="43"/>
                  </a:cubicBezTo>
                  <a:cubicBezTo>
                    <a:pt x="78" y="21"/>
                    <a:pt x="78" y="21"/>
                    <a:pt x="78" y="21"/>
                  </a:cubicBezTo>
                  <a:cubicBezTo>
                    <a:pt x="78" y="21"/>
                    <a:pt x="100" y="16"/>
                    <a:pt x="106" y="31"/>
                  </a:cubicBezTo>
                  <a:cubicBezTo>
                    <a:pt x="106" y="31"/>
                    <a:pt x="111" y="11"/>
                    <a:pt x="91" y="4"/>
                  </a:cubicBezTo>
                  <a:cubicBezTo>
                    <a:pt x="91" y="4"/>
                    <a:pt x="82" y="0"/>
                    <a:pt x="79" y="12"/>
                  </a:cubicBezTo>
                  <a:cubicBezTo>
                    <a:pt x="79" y="12"/>
                    <a:pt x="71" y="35"/>
                    <a:pt x="54" y="38"/>
                  </a:cubicBezTo>
                  <a:cubicBezTo>
                    <a:pt x="54" y="38"/>
                    <a:pt x="36" y="40"/>
                    <a:pt x="33" y="53"/>
                  </a:cubicBezTo>
                  <a:cubicBezTo>
                    <a:pt x="33" y="53"/>
                    <a:pt x="29" y="73"/>
                    <a:pt x="13" y="80"/>
                  </a:cubicBezTo>
                  <a:cubicBezTo>
                    <a:pt x="13" y="80"/>
                    <a:pt x="13" y="84"/>
                    <a:pt x="12" y="93"/>
                  </a:cubicBezTo>
                  <a:cubicBezTo>
                    <a:pt x="12" y="93"/>
                    <a:pt x="0" y="99"/>
                    <a:pt x="9" y="123"/>
                  </a:cubicBez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9"/>
            <p:cNvSpPr>
              <a:spLocks/>
            </p:cNvSpPr>
            <p:nvPr/>
          </p:nvSpPr>
          <p:spPr bwMode="auto">
            <a:xfrm flipH="1">
              <a:off x="3758366" y="3338500"/>
              <a:ext cx="303092" cy="333301"/>
            </a:xfrm>
            <a:custGeom>
              <a:avLst/>
              <a:gdLst>
                <a:gd name="T0" fmla="*/ 327 w 387"/>
                <a:gd name="T1" fmla="*/ 154 h 332"/>
                <a:gd name="T2" fmla="*/ 318 w 387"/>
                <a:gd name="T3" fmla="*/ 165 h 332"/>
                <a:gd name="T4" fmla="*/ 306 w 387"/>
                <a:gd name="T5" fmla="*/ 260 h 332"/>
                <a:gd name="T6" fmla="*/ 219 w 387"/>
                <a:gd name="T7" fmla="*/ 285 h 332"/>
                <a:gd name="T8" fmla="*/ 54 w 387"/>
                <a:gd name="T9" fmla="*/ 71 h 332"/>
                <a:gd name="T10" fmla="*/ 42 w 387"/>
                <a:gd name="T11" fmla="*/ 75 h 332"/>
                <a:gd name="T12" fmla="*/ 12 w 387"/>
                <a:gd name="T13" fmla="*/ 5 h 332"/>
                <a:gd name="T14" fmla="*/ 10 w 387"/>
                <a:gd name="T15" fmla="*/ 0 h 332"/>
                <a:gd name="T16" fmla="*/ 0 w 387"/>
                <a:gd name="T17" fmla="*/ 20 h 332"/>
                <a:gd name="T18" fmla="*/ 19 w 387"/>
                <a:gd name="T19" fmla="*/ 67 h 332"/>
                <a:gd name="T20" fmla="*/ 37 w 387"/>
                <a:gd name="T21" fmla="*/ 79 h 332"/>
                <a:gd name="T22" fmla="*/ 202 w 387"/>
                <a:gd name="T23" fmla="*/ 292 h 332"/>
                <a:gd name="T24" fmla="*/ 233 w 387"/>
                <a:gd name="T25" fmla="*/ 321 h 332"/>
                <a:gd name="T26" fmla="*/ 274 w 387"/>
                <a:gd name="T27" fmla="*/ 316 h 332"/>
                <a:gd name="T28" fmla="*/ 387 w 387"/>
                <a:gd name="T29" fmla="*/ 210 h 332"/>
                <a:gd name="T30" fmla="*/ 327 w 387"/>
                <a:gd name="T31" fmla="*/ 15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7" h="332">
                  <a:moveTo>
                    <a:pt x="327" y="154"/>
                  </a:moveTo>
                  <a:cubicBezTo>
                    <a:pt x="318" y="165"/>
                    <a:pt x="318" y="165"/>
                    <a:pt x="318" y="165"/>
                  </a:cubicBezTo>
                  <a:cubicBezTo>
                    <a:pt x="318" y="165"/>
                    <a:pt x="358" y="217"/>
                    <a:pt x="306" y="260"/>
                  </a:cubicBezTo>
                  <a:cubicBezTo>
                    <a:pt x="306" y="260"/>
                    <a:pt x="261" y="324"/>
                    <a:pt x="219" y="285"/>
                  </a:cubicBezTo>
                  <a:cubicBezTo>
                    <a:pt x="54" y="71"/>
                    <a:pt x="54" y="71"/>
                    <a:pt x="54" y="71"/>
                  </a:cubicBezTo>
                  <a:cubicBezTo>
                    <a:pt x="42" y="75"/>
                    <a:pt x="42" y="75"/>
                    <a:pt x="42" y="75"/>
                  </a:cubicBezTo>
                  <a:cubicBezTo>
                    <a:pt x="42" y="75"/>
                    <a:pt x="10" y="21"/>
                    <a:pt x="12" y="5"/>
                  </a:cubicBezTo>
                  <a:cubicBezTo>
                    <a:pt x="10" y="0"/>
                    <a:pt x="10" y="0"/>
                    <a:pt x="10" y="0"/>
                  </a:cubicBezTo>
                  <a:cubicBezTo>
                    <a:pt x="0" y="20"/>
                    <a:pt x="0" y="20"/>
                    <a:pt x="0" y="20"/>
                  </a:cubicBezTo>
                  <a:cubicBezTo>
                    <a:pt x="19" y="67"/>
                    <a:pt x="19" y="67"/>
                    <a:pt x="19" y="67"/>
                  </a:cubicBezTo>
                  <a:cubicBezTo>
                    <a:pt x="37" y="79"/>
                    <a:pt x="37" y="79"/>
                    <a:pt x="37" y="79"/>
                  </a:cubicBezTo>
                  <a:cubicBezTo>
                    <a:pt x="202" y="292"/>
                    <a:pt x="202" y="292"/>
                    <a:pt x="202" y="292"/>
                  </a:cubicBezTo>
                  <a:cubicBezTo>
                    <a:pt x="233" y="321"/>
                    <a:pt x="233" y="321"/>
                    <a:pt x="233" y="321"/>
                  </a:cubicBezTo>
                  <a:cubicBezTo>
                    <a:pt x="233" y="321"/>
                    <a:pt x="254" y="332"/>
                    <a:pt x="274" y="316"/>
                  </a:cubicBezTo>
                  <a:cubicBezTo>
                    <a:pt x="387" y="210"/>
                    <a:pt x="387" y="210"/>
                    <a:pt x="387" y="210"/>
                  </a:cubicBezTo>
                  <a:lnTo>
                    <a:pt x="327" y="154"/>
                  </a:ln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0"/>
            <p:cNvSpPr>
              <a:spLocks/>
            </p:cNvSpPr>
            <p:nvPr/>
          </p:nvSpPr>
          <p:spPr bwMode="auto">
            <a:xfrm flipH="1">
              <a:off x="3940008" y="3354209"/>
              <a:ext cx="94816" cy="145478"/>
            </a:xfrm>
            <a:custGeom>
              <a:avLst/>
              <a:gdLst>
                <a:gd name="T0" fmla="*/ 115 w 121"/>
                <a:gd name="T1" fmla="*/ 112 h 145"/>
                <a:gd name="T2" fmla="*/ 117 w 121"/>
                <a:gd name="T3" fmla="*/ 101 h 145"/>
                <a:gd name="T4" fmla="*/ 69 w 121"/>
                <a:gd name="T5" fmla="*/ 25 h 145"/>
                <a:gd name="T6" fmla="*/ 0 w 121"/>
                <a:gd name="T7" fmla="*/ 63 h 145"/>
                <a:gd name="T8" fmla="*/ 51 w 121"/>
                <a:gd name="T9" fmla="*/ 142 h 145"/>
                <a:gd name="T10" fmla="*/ 67 w 121"/>
                <a:gd name="T11" fmla="*/ 145 h 145"/>
                <a:gd name="T12" fmla="*/ 115 w 121"/>
                <a:gd name="T13" fmla="*/ 112 h 145"/>
              </a:gdLst>
              <a:ahLst/>
              <a:cxnLst>
                <a:cxn ang="0">
                  <a:pos x="T0" y="T1"/>
                </a:cxn>
                <a:cxn ang="0">
                  <a:pos x="T2" y="T3"/>
                </a:cxn>
                <a:cxn ang="0">
                  <a:pos x="T4" y="T5"/>
                </a:cxn>
                <a:cxn ang="0">
                  <a:pos x="T6" y="T7"/>
                </a:cxn>
                <a:cxn ang="0">
                  <a:pos x="T8" y="T9"/>
                </a:cxn>
                <a:cxn ang="0">
                  <a:pos x="T10" y="T11"/>
                </a:cxn>
                <a:cxn ang="0">
                  <a:pos x="T12" y="T13"/>
                </a:cxn>
              </a:cxnLst>
              <a:rect l="0" t="0" r="r" b="b"/>
              <a:pathLst>
                <a:path w="121" h="145">
                  <a:moveTo>
                    <a:pt x="115" y="112"/>
                  </a:moveTo>
                  <a:cubicBezTo>
                    <a:pt x="115" y="112"/>
                    <a:pt x="121" y="103"/>
                    <a:pt x="117" y="101"/>
                  </a:cubicBezTo>
                  <a:cubicBezTo>
                    <a:pt x="117" y="101"/>
                    <a:pt x="73" y="38"/>
                    <a:pt x="69" y="25"/>
                  </a:cubicBezTo>
                  <a:cubicBezTo>
                    <a:pt x="69" y="25"/>
                    <a:pt x="20" y="0"/>
                    <a:pt x="0" y="63"/>
                  </a:cubicBezTo>
                  <a:cubicBezTo>
                    <a:pt x="51" y="142"/>
                    <a:pt x="51" y="142"/>
                    <a:pt x="51" y="142"/>
                  </a:cubicBezTo>
                  <a:cubicBezTo>
                    <a:pt x="67" y="145"/>
                    <a:pt x="67" y="145"/>
                    <a:pt x="67" y="145"/>
                  </a:cubicBezTo>
                  <a:cubicBezTo>
                    <a:pt x="67" y="145"/>
                    <a:pt x="94" y="113"/>
                    <a:pt x="115" y="112"/>
                  </a:cubicBezTo>
                  <a:close/>
                </a:path>
              </a:pathLst>
            </a:custGeom>
            <a:solidFill>
              <a:srgbClr val="DF1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1"/>
            <p:cNvSpPr>
              <a:spLocks/>
            </p:cNvSpPr>
            <p:nvPr/>
          </p:nvSpPr>
          <p:spPr bwMode="auto">
            <a:xfrm flipH="1">
              <a:off x="3970371" y="3370601"/>
              <a:ext cx="70846" cy="129086"/>
            </a:xfrm>
            <a:custGeom>
              <a:avLst/>
              <a:gdLst>
                <a:gd name="T0" fmla="*/ 8 w 90"/>
                <a:gd name="T1" fmla="*/ 47 h 129"/>
                <a:gd name="T2" fmla="*/ 32 w 90"/>
                <a:gd name="T3" fmla="*/ 10 h 129"/>
                <a:gd name="T4" fmla="*/ 35 w 90"/>
                <a:gd name="T5" fmla="*/ 9 h 129"/>
                <a:gd name="T6" fmla="*/ 90 w 90"/>
                <a:gd name="T7" fmla="*/ 113 h 129"/>
                <a:gd name="T8" fmla="*/ 75 w 90"/>
                <a:gd name="T9" fmla="*/ 129 h 129"/>
                <a:gd name="T10" fmla="*/ 59 w 90"/>
                <a:gd name="T11" fmla="*/ 126 h 129"/>
                <a:gd name="T12" fmla="*/ 8 w 90"/>
                <a:gd name="T13" fmla="*/ 47 h 129"/>
              </a:gdLst>
              <a:ahLst/>
              <a:cxnLst>
                <a:cxn ang="0">
                  <a:pos x="T0" y="T1"/>
                </a:cxn>
                <a:cxn ang="0">
                  <a:pos x="T2" y="T3"/>
                </a:cxn>
                <a:cxn ang="0">
                  <a:pos x="T4" y="T5"/>
                </a:cxn>
                <a:cxn ang="0">
                  <a:pos x="T6" y="T7"/>
                </a:cxn>
                <a:cxn ang="0">
                  <a:pos x="T8" y="T9"/>
                </a:cxn>
                <a:cxn ang="0">
                  <a:pos x="T10" y="T11"/>
                </a:cxn>
                <a:cxn ang="0">
                  <a:pos x="T12" y="T13"/>
                </a:cxn>
              </a:cxnLst>
              <a:rect l="0" t="0" r="r" b="b"/>
              <a:pathLst>
                <a:path w="90" h="129">
                  <a:moveTo>
                    <a:pt x="8" y="47"/>
                  </a:moveTo>
                  <a:cubicBezTo>
                    <a:pt x="8" y="47"/>
                    <a:pt x="15" y="20"/>
                    <a:pt x="32" y="10"/>
                  </a:cubicBezTo>
                  <a:cubicBezTo>
                    <a:pt x="33" y="9"/>
                    <a:pt x="34" y="9"/>
                    <a:pt x="35" y="9"/>
                  </a:cubicBezTo>
                  <a:cubicBezTo>
                    <a:pt x="54" y="0"/>
                    <a:pt x="0" y="39"/>
                    <a:pt x="90" y="113"/>
                  </a:cubicBezTo>
                  <a:cubicBezTo>
                    <a:pt x="75" y="129"/>
                    <a:pt x="75" y="129"/>
                    <a:pt x="75" y="129"/>
                  </a:cubicBezTo>
                  <a:cubicBezTo>
                    <a:pt x="59" y="126"/>
                    <a:pt x="59" y="126"/>
                    <a:pt x="59" y="126"/>
                  </a:cubicBezTo>
                  <a:lnTo>
                    <a:pt x="8" y="47"/>
                  </a:lnTo>
                  <a:close/>
                </a:path>
              </a:pathLst>
            </a:custGeom>
            <a:solidFill>
              <a:srgbClr val="B01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2"/>
            <p:cNvSpPr>
              <a:spLocks/>
            </p:cNvSpPr>
            <p:nvPr/>
          </p:nvSpPr>
          <p:spPr bwMode="auto">
            <a:xfrm flipH="1">
              <a:off x="3971436" y="3386310"/>
              <a:ext cx="56996" cy="58054"/>
            </a:xfrm>
            <a:custGeom>
              <a:avLst/>
              <a:gdLst>
                <a:gd name="T0" fmla="*/ 0 w 73"/>
                <a:gd name="T1" fmla="*/ 44 h 58"/>
                <a:gd name="T2" fmla="*/ 67 w 73"/>
                <a:gd name="T3" fmla="*/ 5 h 58"/>
                <a:gd name="T4" fmla="*/ 73 w 73"/>
                <a:gd name="T5" fmla="*/ 18 h 58"/>
                <a:gd name="T6" fmla="*/ 10 w 73"/>
                <a:gd name="T7" fmla="*/ 58 h 58"/>
                <a:gd name="T8" fmla="*/ 0 w 73"/>
                <a:gd name="T9" fmla="*/ 44 h 58"/>
              </a:gdLst>
              <a:ahLst/>
              <a:cxnLst>
                <a:cxn ang="0">
                  <a:pos x="T0" y="T1"/>
                </a:cxn>
                <a:cxn ang="0">
                  <a:pos x="T2" y="T3"/>
                </a:cxn>
                <a:cxn ang="0">
                  <a:pos x="T4" y="T5"/>
                </a:cxn>
                <a:cxn ang="0">
                  <a:pos x="T6" y="T7"/>
                </a:cxn>
                <a:cxn ang="0">
                  <a:pos x="T8" y="T9"/>
                </a:cxn>
              </a:cxnLst>
              <a:rect l="0" t="0" r="r" b="b"/>
              <a:pathLst>
                <a:path w="73" h="58">
                  <a:moveTo>
                    <a:pt x="0" y="44"/>
                  </a:moveTo>
                  <a:cubicBezTo>
                    <a:pt x="0" y="44"/>
                    <a:pt x="31" y="0"/>
                    <a:pt x="67" y="5"/>
                  </a:cubicBezTo>
                  <a:cubicBezTo>
                    <a:pt x="73" y="18"/>
                    <a:pt x="73" y="18"/>
                    <a:pt x="73" y="18"/>
                  </a:cubicBezTo>
                  <a:cubicBezTo>
                    <a:pt x="73" y="18"/>
                    <a:pt x="36" y="19"/>
                    <a:pt x="10" y="58"/>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3"/>
            <p:cNvSpPr>
              <a:spLocks/>
            </p:cNvSpPr>
            <p:nvPr/>
          </p:nvSpPr>
          <p:spPr bwMode="auto">
            <a:xfrm flipH="1">
              <a:off x="3947998" y="3421825"/>
              <a:ext cx="60192" cy="62835"/>
            </a:xfrm>
            <a:custGeom>
              <a:avLst/>
              <a:gdLst>
                <a:gd name="T0" fmla="*/ 0 w 77"/>
                <a:gd name="T1" fmla="*/ 54 h 63"/>
                <a:gd name="T2" fmla="*/ 68 w 77"/>
                <a:gd name="T3" fmla="*/ 13 h 63"/>
                <a:gd name="T4" fmla="*/ 77 w 77"/>
                <a:gd name="T5" fmla="*/ 24 h 63"/>
                <a:gd name="T6" fmla="*/ 10 w 77"/>
                <a:gd name="T7" fmla="*/ 63 h 63"/>
                <a:gd name="T8" fmla="*/ 0 w 77"/>
                <a:gd name="T9" fmla="*/ 54 h 63"/>
              </a:gdLst>
              <a:ahLst/>
              <a:cxnLst>
                <a:cxn ang="0">
                  <a:pos x="T0" y="T1"/>
                </a:cxn>
                <a:cxn ang="0">
                  <a:pos x="T2" y="T3"/>
                </a:cxn>
                <a:cxn ang="0">
                  <a:pos x="T4" y="T5"/>
                </a:cxn>
                <a:cxn ang="0">
                  <a:pos x="T6" y="T7"/>
                </a:cxn>
                <a:cxn ang="0">
                  <a:pos x="T8" y="T9"/>
                </a:cxn>
              </a:cxnLst>
              <a:rect l="0" t="0" r="r" b="b"/>
              <a:pathLst>
                <a:path w="77" h="63">
                  <a:moveTo>
                    <a:pt x="0" y="54"/>
                  </a:moveTo>
                  <a:cubicBezTo>
                    <a:pt x="0" y="54"/>
                    <a:pt x="21" y="0"/>
                    <a:pt x="68" y="13"/>
                  </a:cubicBezTo>
                  <a:cubicBezTo>
                    <a:pt x="77" y="24"/>
                    <a:pt x="77" y="24"/>
                    <a:pt x="77" y="24"/>
                  </a:cubicBezTo>
                  <a:cubicBezTo>
                    <a:pt x="77" y="24"/>
                    <a:pt x="30" y="21"/>
                    <a:pt x="10" y="63"/>
                  </a:cubicBezTo>
                  <a:lnTo>
                    <a:pt x="0"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4"/>
            <p:cNvSpPr>
              <a:spLocks/>
            </p:cNvSpPr>
            <p:nvPr/>
          </p:nvSpPr>
          <p:spPr bwMode="auto">
            <a:xfrm flipH="1">
              <a:off x="3514933" y="3231953"/>
              <a:ext cx="295102" cy="686409"/>
            </a:xfrm>
            <a:custGeom>
              <a:avLst/>
              <a:gdLst>
                <a:gd name="T0" fmla="*/ 53 w 377"/>
                <a:gd name="T1" fmla="*/ 180 h 684"/>
                <a:gd name="T2" fmla="*/ 183 w 377"/>
                <a:gd name="T3" fmla="*/ 38 h 684"/>
                <a:gd name="T4" fmla="*/ 276 w 377"/>
                <a:gd name="T5" fmla="*/ 71 h 684"/>
                <a:gd name="T6" fmla="*/ 327 w 377"/>
                <a:gd name="T7" fmla="*/ 179 h 684"/>
                <a:gd name="T8" fmla="*/ 366 w 377"/>
                <a:gd name="T9" fmla="*/ 205 h 684"/>
                <a:gd name="T10" fmla="*/ 307 w 377"/>
                <a:gd name="T11" fmla="*/ 299 h 684"/>
                <a:gd name="T12" fmla="*/ 299 w 377"/>
                <a:gd name="T13" fmla="*/ 303 h 684"/>
                <a:gd name="T14" fmla="*/ 266 w 377"/>
                <a:gd name="T15" fmla="*/ 278 h 684"/>
                <a:gd name="T16" fmla="*/ 356 w 377"/>
                <a:gd name="T17" fmla="*/ 574 h 684"/>
                <a:gd name="T18" fmla="*/ 342 w 377"/>
                <a:gd name="T19" fmla="*/ 607 h 684"/>
                <a:gd name="T20" fmla="*/ 347 w 377"/>
                <a:gd name="T21" fmla="*/ 630 h 684"/>
                <a:gd name="T22" fmla="*/ 99 w 377"/>
                <a:gd name="T23" fmla="*/ 682 h 684"/>
                <a:gd name="T24" fmla="*/ 96 w 377"/>
                <a:gd name="T25" fmla="*/ 669 h 684"/>
                <a:gd name="T26" fmla="*/ 72 w 377"/>
                <a:gd name="T27" fmla="*/ 648 h 684"/>
                <a:gd name="T28" fmla="*/ 35 w 377"/>
                <a:gd name="T29" fmla="*/ 345 h 684"/>
                <a:gd name="T30" fmla="*/ 63 w 377"/>
                <a:gd name="T31" fmla="*/ 315 h 684"/>
                <a:gd name="T32" fmla="*/ 0 w 377"/>
                <a:gd name="T33" fmla="*/ 242 h 684"/>
                <a:gd name="T34" fmla="*/ 53 w 377"/>
                <a:gd name="T35" fmla="*/ 18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684">
                  <a:moveTo>
                    <a:pt x="53" y="180"/>
                  </a:moveTo>
                  <a:cubicBezTo>
                    <a:pt x="53" y="180"/>
                    <a:pt x="115" y="70"/>
                    <a:pt x="183" y="38"/>
                  </a:cubicBezTo>
                  <a:cubicBezTo>
                    <a:pt x="183" y="38"/>
                    <a:pt x="221" y="0"/>
                    <a:pt x="276" y="71"/>
                  </a:cubicBezTo>
                  <a:cubicBezTo>
                    <a:pt x="276" y="71"/>
                    <a:pt x="349" y="148"/>
                    <a:pt x="327" y="179"/>
                  </a:cubicBezTo>
                  <a:cubicBezTo>
                    <a:pt x="366" y="205"/>
                    <a:pt x="366" y="205"/>
                    <a:pt x="366" y="205"/>
                  </a:cubicBezTo>
                  <a:cubicBezTo>
                    <a:pt x="366" y="205"/>
                    <a:pt x="377" y="246"/>
                    <a:pt x="307" y="299"/>
                  </a:cubicBezTo>
                  <a:cubicBezTo>
                    <a:pt x="299" y="303"/>
                    <a:pt x="299" y="303"/>
                    <a:pt x="299" y="303"/>
                  </a:cubicBezTo>
                  <a:cubicBezTo>
                    <a:pt x="266" y="278"/>
                    <a:pt x="266" y="278"/>
                    <a:pt x="266" y="278"/>
                  </a:cubicBezTo>
                  <a:cubicBezTo>
                    <a:pt x="266" y="278"/>
                    <a:pt x="294" y="464"/>
                    <a:pt x="356" y="574"/>
                  </a:cubicBezTo>
                  <a:cubicBezTo>
                    <a:pt x="356" y="574"/>
                    <a:pt x="350" y="601"/>
                    <a:pt x="342" y="607"/>
                  </a:cubicBezTo>
                  <a:cubicBezTo>
                    <a:pt x="347" y="630"/>
                    <a:pt x="347" y="630"/>
                    <a:pt x="347" y="630"/>
                  </a:cubicBezTo>
                  <a:cubicBezTo>
                    <a:pt x="347" y="630"/>
                    <a:pt x="199" y="684"/>
                    <a:pt x="99" y="682"/>
                  </a:cubicBezTo>
                  <a:cubicBezTo>
                    <a:pt x="96" y="669"/>
                    <a:pt x="96" y="669"/>
                    <a:pt x="96" y="669"/>
                  </a:cubicBezTo>
                  <a:cubicBezTo>
                    <a:pt x="96" y="669"/>
                    <a:pt x="72" y="659"/>
                    <a:pt x="72" y="648"/>
                  </a:cubicBezTo>
                  <a:cubicBezTo>
                    <a:pt x="72" y="648"/>
                    <a:pt x="75" y="427"/>
                    <a:pt x="35" y="345"/>
                  </a:cubicBezTo>
                  <a:cubicBezTo>
                    <a:pt x="63" y="315"/>
                    <a:pt x="63" y="315"/>
                    <a:pt x="63" y="315"/>
                  </a:cubicBezTo>
                  <a:cubicBezTo>
                    <a:pt x="63" y="315"/>
                    <a:pt x="22" y="305"/>
                    <a:pt x="0" y="242"/>
                  </a:cubicBezTo>
                  <a:lnTo>
                    <a:pt x="53" y="180"/>
                  </a:lnTo>
                  <a:close/>
                </a:path>
              </a:pathLst>
            </a:custGeom>
            <a:solidFill>
              <a:srgbClr val="F5A5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55"/>
            <p:cNvSpPr>
              <a:spLocks/>
            </p:cNvSpPr>
            <p:nvPr/>
          </p:nvSpPr>
          <p:spPr bwMode="auto">
            <a:xfrm flipH="1">
              <a:off x="3526119" y="3279763"/>
              <a:ext cx="245564" cy="256123"/>
            </a:xfrm>
            <a:custGeom>
              <a:avLst/>
              <a:gdLst>
                <a:gd name="T0" fmla="*/ 0 w 314"/>
                <a:gd name="T1" fmla="*/ 136 h 255"/>
                <a:gd name="T2" fmla="*/ 137 w 314"/>
                <a:gd name="T3" fmla="*/ 46 h 255"/>
                <a:gd name="T4" fmla="*/ 206 w 314"/>
                <a:gd name="T5" fmla="*/ 188 h 255"/>
                <a:gd name="T6" fmla="*/ 217 w 314"/>
                <a:gd name="T7" fmla="*/ 230 h 255"/>
                <a:gd name="T8" fmla="*/ 250 w 314"/>
                <a:gd name="T9" fmla="*/ 255 h 255"/>
                <a:gd name="T10" fmla="*/ 314 w 314"/>
                <a:gd name="T11" fmla="*/ 184 h 255"/>
                <a:gd name="T12" fmla="*/ 244 w 314"/>
                <a:gd name="T13" fmla="*/ 200 h 255"/>
                <a:gd name="T14" fmla="*/ 284 w 314"/>
                <a:gd name="T15" fmla="*/ 137 h 255"/>
                <a:gd name="T16" fmla="*/ 278 w 314"/>
                <a:gd name="T17" fmla="*/ 131 h 255"/>
                <a:gd name="T18" fmla="*/ 226 w 314"/>
                <a:gd name="T19" fmla="*/ 157 h 255"/>
                <a:gd name="T20" fmla="*/ 120 w 314"/>
                <a:gd name="T21" fmla="*/ 27 h 255"/>
                <a:gd name="T22" fmla="*/ 0 w 314"/>
                <a:gd name="T23" fmla="*/ 13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 h="255">
                  <a:moveTo>
                    <a:pt x="0" y="136"/>
                  </a:moveTo>
                  <a:cubicBezTo>
                    <a:pt x="0" y="136"/>
                    <a:pt x="104" y="37"/>
                    <a:pt x="137" y="46"/>
                  </a:cubicBezTo>
                  <a:cubicBezTo>
                    <a:pt x="137" y="46"/>
                    <a:pt x="176" y="59"/>
                    <a:pt x="206" y="188"/>
                  </a:cubicBezTo>
                  <a:cubicBezTo>
                    <a:pt x="217" y="230"/>
                    <a:pt x="217" y="230"/>
                    <a:pt x="217" y="230"/>
                  </a:cubicBezTo>
                  <a:cubicBezTo>
                    <a:pt x="250" y="255"/>
                    <a:pt x="250" y="255"/>
                    <a:pt x="250" y="255"/>
                  </a:cubicBezTo>
                  <a:cubicBezTo>
                    <a:pt x="250" y="255"/>
                    <a:pt x="287" y="241"/>
                    <a:pt x="314" y="184"/>
                  </a:cubicBezTo>
                  <a:cubicBezTo>
                    <a:pt x="314" y="184"/>
                    <a:pt x="258" y="230"/>
                    <a:pt x="244" y="200"/>
                  </a:cubicBezTo>
                  <a:cubicBezTo>
                    <a:pt x="244" y="200"/>
                    <a:pt x="283" y="153"/>
                    <a:pt x="284" y="137"/>
                  </a:cubicBezTo>
                  <a:cubicBezTo>
                    <a:pt x="278" y="131"/>
                    <a:pt x="278" y="131"/>
                    <a:pt x="278" y="131"/>
                  </a:cubicBezTo>
                  <a:cubicBezTo>
                    <a:pt x="278" y="131"/>
                    <a:pt x="236" y="186"/>
                    <a:pt x="226" y="157"/>
                  </a:cubicBezTo>
                  <a:cubicBezTo>
                    <a:pt x="226" y="157"/>
                    <a:pt x="179" y="0"/>
                    <a:pt x="120" y="27"/>
                  </a:cubicBezTo>
                  <a:cubicBezTo>
                    <a:pt x="120" y="27"/>
                    <a:pt x="59" y="58"/>
                    <a:pt x="0" y="136"/>
                  </a:cubicBezTo>
                  <a:close/>
                </a:path>
              </a:pathLst>
            </a:custGeom>
            <a:solidFill>
              <a:srgbClr val="F06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6"/>
            <p:cNvSpPr>
              <a:spLocks/>
            </p:cNvSpPr>
            <p:nvPr/>
          </p:nvSpPr>
          <p:spPr bwMode="auto">
            <a:xfrm flipH="1">
              <a:off x="3554351" y="3270884"/>
              <a:ext cx="68182" cy="142746"/>
            </a:xfrm>
            <a:custGeom>
              <a:avLst/>
              <a:gdLst>
                <a:gd name="T0" fmla="*/ 0 w 87"/>
                <a:gd name="T1" fmla="*/ 0 h 142"/>
                <a:gd name="T2" fmla="*/ 34 w 87"/>
                <a:gd name="T3" fmla="*/ 73 h 142"/>
                <a:gd name="T4" fmla="*/ 67 w 87"/>
                <a:gd name="T5" fmla="*/ 135 h 142"/>
                <a:gd name="T6" fmla="*/ 72 w 87"/>
                <a:gd name="T7" fmla="*/ 97 h 142"/>
                <a:gd name="T8" fmla="*/ 48 w 87"/>
                <a:gd name="T9" fmla="*/ 98 h 142"/>
                <a:gd name="T10" fmla="*/ 0 w 87"/>
                <a:gd name="T11" fmla="*/ 0 h 142"/>
              </a:gdLst>
              <a:ahLst/>
              <a:cxnLst>
                <a:cxn ang="0">
                  <a:pos x="T0" y="T1"/>
                </a:cxn>
                <a:cxn ang="0">
                  <a:pos x="T2" y="T3"/>
                </a:cxn>
                <a:cxn ang="0">
                  <a:pos x="T4" y="T5"/>
                </a:cxn>
                <a:cxn ang="0">
                  <a:pos x="T6" y="T7"/>
                </a:cxn>
                <a:cxn ang="0">
                  <a:pos x="T8" y="T9"/>
                </a:cxn>
                <a:cxn ang="0">
                  <a:pos x="T10" y="T11"/>
                </a:cxn>
              </a:cxnLst>
              <a:rect l="0" t="0" r="r" b="b"/>
              <a:pathLst>
                <a:path w="87" h="142">
                  <a:moveTo>
                    <a:pt x="0" y="0"/>
                  </a:moveTo>
                  <a:cubicBezTo>
                    <a:pt x="0" y="0"/>
                    <a:pt x="30" y="41"/>
                    <a:pt x="34" y="73"/>
                  </a:cubicBezTo>
                  <a:cubicBezTo>
                    <a:pt x="34" y="73"/>
                    <a:pt x="41" y="142"/>
                    <a:pt x="67" y="135"/>
                  </a:cubicBezTo>
                  <a:cubicBezTo>
                    <a:pt x="67" y="135"/>
                    <a:pt x="87" y="134"/>
                    <a:pt x="72" y="97"/>
                  </a:cubicBezTo>
                  <a:cubicBezTo>
                    <a:pt x="72" y="97"/>
                    <a:pt x="52" y="125"/>
                    <a:pt x="48" y="98"/>
                  </a:cubicBezTo>
                  <a:cubicBezTo>
                    <a:pt x="48" y="98"/>
                    <a:pt x="34" y="19"/>
                    <a:pt x="0" y="0"/>
                  </a:cubicBezTo>
                  <a:close/>
                </a:path>
              </a:pathLst>
            </a:custGeom>
            <a:solidFill>
              <a:srgbClr val="F06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57"/>
            <p:cNvSpPr>
              <a:spLocks/>
            </p:cNvSpPr>
            <p:nvPr/>
          </p:nvSpPr>
          <p:spPr bwMode="auto">
            <a:xfrm flipH="1">
              <a:off x="3625197" y="3336451"/>
              <a:ext cx="152878" cy="232901"/>
            </a:xfrm>
            <a:custGeom>
              <a:avLst/>
              <a:gdLst>
                <a:gd name="T0" fmla="*/ 141 w 195"/>
                <a:gd name="T1" fmla="*/ 0 h 232"/>
                <a:gd name="T2" fmla="*/ 149 w 195"/>
                <a:gd name="T3" fmla="*/ 104 h 232"/>
                <a:gd name="T4" fmla="*/ 69 w 195"/>
                <a:gd name="T5" fmla="*/ 220 h 232"/>
                <a:gd name="T6" fmla="*/ 0 w 195"/>
                <a:gd name="T7" fmla="*/ 199 h 232"/>
                <a:gd name="T8" fmla="*/ 88 w 195"/>
                <a:gd name="T9" fmla="*/ 146 h 232"/>
                <a:gd name="T10" fmla="*/ 141 w 195"/>
                <a:gd name="T11" fmla="*/ 0 h 232"/>
              </a:gdLst>
              <a:ahLst/>
              <a:cxnLst>
                <a:cxn ang="0">
                  <a:pos x="T0" y="T1"/>
                </a:cxn>
                <a:cxn ang="0">
                  <a:pos x="T2" y="T3"/>
                </a:cxn>
                <a:cxn ang="0">
                  <a:pos x="T4" y="T5"/>
                </a:cxn>
                <a:cxn ang="0">
                  <a:pos x="T6" y="T7"/>
                </a:cxn>
                <a:cxn ang="0">
                  <a:pos x="T8" y="T9"/>
                </a:cxn>
                <a:cxn ang="0">
                  <a:pos x="T10" y="T11"/>
                </a:cxn>
              </a:cxnLst>
              <a:rect l="0" t="0" r="r" b="b"/>
              <a:pathLst>
                <a:path w="195" h="232">
                  <a:moveTo>
                    <a:pt x="141" y="0"/>
                  </a:moveTo>
                  <a:cubicBezTo>
                    <a:pt x="141" y="0"/>
                    <a:pt x="195" y="29"/>
                    <a:pt x="149" y="104"/>
                  </a:cubicBezTo>
                  <a:cubicBezTo>
                    <a:pt x="69" y="220"/>
                    <a:pt x="69" y="220"/>
                    <a:pt x="69" y="220"/>
                  </a:cubicBezTo>
                  <a:cubicBezTo>
                    <a:pt x="69" y="220"/>
                    <a:pt x="17" y="220"/>
                    <a:pt x="0" y="199"/>
                  </a:cubicBezTo>
                  <a:cubicBezTo>
                    <a:pt x="0" y="199"/>
                    <a:pt x="34" y="232"/>
                    <a:pt x="88" y="146"/>
                  </a:cubicBezTo>
                  <a:cubicBezTo>
                    <a:pt x="88" y="146"/>
                    <a:pt x="171" y="43"/>
                    <a:pt x="141" y="0"/>
                  </a:cubicBezTo>
                  <a:close/>
                </a:path>
              </a:pathLst>
            </a:custGeom>
            <a:solidFill>
              <a:srgbClr val="F06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58"/>
            <p:cNvSpPr>
              <a:spLocks/>
            </p:cNvSpPr>
            <p:nvPr/>
          </p:nvSpPr>
          <p:spPr bwMode="auto">
            <a:xfrm flipH="1">
              <a:off x="3741853" y="3477831"/>
              <a:ext cx="41016" cy="55323"/>
            </a:xfrm>
            <a:custGeom>
              <a:avLst/>
              <a:gdLst>
                <a:gd name="T0" fmla="*/ 0 w 52"/>
                <a:gd name="T1" fmla="*/ 9 h 55"/>
                <a:gd name="T2" fmla="*/ 12 w 52"/>
                <a:gd name="T3" fmla="*/ 0 h 55"/>
                <a:gd name="T4" fmla="*/ 52 w 52"/>
                <a:gd name="T5" fmla="*/ 39 h 55"/>
                <a:gd name="T6" fmla="*/ 35 w 52"/>
                <a:gd name="T7" fmla="*/ 55 h 55"/>
                <a:gd name="T8" fmla="*/ 0 w 52"/>
                <a:gd name="T9" fmla="*/ 9 h 55"/>
              </a:gdLst>
              <a:ahLst/>
              <a:cxnLst>
                <a:cxn ang="0">
                  <a:pos x="T0" y="T1"/>
                </a:cxn>
                <a:cxn ang="0">
                  <a:pos x="T2" y="T3"/>
                </a:cxn>
                <a:cxn ang="0">
                  <a:pos x="T4" y="T5"/>
                </a:cxn>
                <a:cxn ang="0">
                  <a:pos x="T6" y="T7"/>
                </a:cxn>
                <a:cxn ang="0">
                  <a:pos x="T8" y="T9"/>
                </a:cxn>
              </a:cxnLst>
              <a:rect l="0" t="0" r="r" b="b"/>
              <a:pathLst>
                <a:path w="52" h="55">
                  <a:moveTo>
                    <a:pt x="0" y="9"/>
                  </a:moveTo>
                  <a:cubicBezTo>
                    <a:pt x="12" y="0"/>
                    <a:pt x="12" y="0"/>
                    <a:pt x="12" y="0"/>
                  </a:cubicBezTo>
                  <a:cubicBezTo>
                    <a:pt x="12" y="0"/>
                    <a:pt x="38" y="37"/>
                    <a:pt x="52" y="39"/>
                  </a:cubicBezTo>
                  <a:cubicBezTo>
                    <a:pt x="35" y="55"/>
                    <a:pt x="35" y="55"/>
                    <a:pt x="35" y="55"/>
                  </a:cubicBezTo>
                  <a:cubicBezTo>
                    <a:pt x="35" y="55"/>
                    <a:pt x="2" y="18"/>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59"/>
            <p:cNvSpPr>
              <a:spLocks/>
            </p:cNvSpPr>
            <p:nvPr/>
          </p:nvSpPr>
          <p:spPr bwMode="auto">
            <a:xfrm flipH="1">
              <a:off x="3529848" y="3319376"/>
              <a:ext cx="221060" cy="615378"/>
            </a:xfrm>
            <a:custGeom>
              <a:avLst/>
              <a:gdLst>
                <a:gd name="T0" fmla="*/ 0 w 282"/>
                <a:gd name="T1" fmla="*/ 566 h 613"/>
                <a:gd name="T2" fmla="*/ 56 w 282"/>
                <a:gd name="T3" fmla="*/ 563 h 613"/>
                <a:gd name="T4" fmla="*/ 39 w 282"/>
                <a:gd name="T5" fmla="*/ 533 h 613"/>
                <a:gd name="T6" fmla="*/ 123 w 282"/>
                <a:gd name="T7" fmla="*/ 559 h 613"/>
                <a:gd name="T8" fmla="*/ 191 w 282"/>
                <a:gd name="T9" fmla="*/ 504 h 613"/>
                <a:gd name="T10" fmla="*/ 148 w 282"/>
                <a:gd name="T11" fmla="*/ 258 h 613"/>
                <a:gd name="T12" fmla="*/ 103 w 282"/>
                <a:gd name="T13" fmla="*/ 9 h 613"/>
                <a:gd name="T14" fmla="*/ 98 w 282"/>
                <a:gd name="T15" fmla="*/ 4 h 613"/>
                <a:gd name="T16" fmla="*/ 175 w 282"/>
                <a:gd name="T17" fmla="*/ 100 h 613"/>
                <a:gd name="T18" fmla="*/ 199 w 282"/>
                <a:gd name="T19" fmla="*/ 249 h 613"/>
                <a:gd name="T20" fmla="*/ 278 w 282"/>
                <a:gd name="T21" fmla="*/ 483 h 613"/>
                <a:gd name="T22" fmla="*/ 266 w 282"/>
                <a:gd name="T23" fmla="*/ 520 h 613"/>
                <a:gd name="T24" fmla="*/ 271 w 282"/>
                <a:gd name="T25" fmla="*/ 543 h 613"/>
                <a:gd name="T26" fmla="*/ 167 w 282"/>
                <a:gd name="T27" fmla="*/ 574 h 613"/>
                <a:gd name="T28" fmla="*/ 166 w 282"/>
                <a:gd name="T29" fmla="*/ 555 h 613"/>
                <a:gd name="T30" fmla="*/ 131 w 282"/>
                <a:gd name="T31" fmla="*/ 574 h 613"/>
                <a:gd name="T32" fmla="*/ 97 w 282"/>
                <a:gd name="T33" fmla="*/ 571 h 613"/>
                <a:gd name="T34" fmla="*/ 0 w 282"/>
                <a:gd name="T35" fmla="*/ 566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613">
                  <a:moveTo>
                    <a:pt x="0" y="566"/>
                  </a:moveTo>
                  <a:cubicBezTo>
                    <a:pt x="0" y="566"/>
                    <a:pt x="40" y="580"/>
                    <a:pt x="56" y="563"/>
                  </a:cubicBezTo>
                  <a:cubicBezTo>
                    <a:pt x="56" y="563"/>
                    <a:pt x="73" y="556"/>
                    <a:pt x="39" y="533"/>
                  </a:cubicBezTo>
                  <a:cubicBezTo>
                    <a:pt x="39" y="533"/>
                    <a:pt x="100" y="561"/>
                    <a:pt x="123" y="559"/>
                  </a:cubicBezTo>
                  <a:cubicBezTo>
                    <a:pt x="123" y="559"/>
                    <a:pt x="156" y="562"/>
                    <a:pt x="191" y="504"/>
                  </a:cubicBezTo>
                  <a:cubicBezTo>
                    <a:pt x="191" y="504"/>
                    <a:pt x="154" y="389"/>
                    <a:pt x="148" y="258"/>
                  </a:cubicBezTo>
                  <a:cubicBezTo>
                    <a:pt x="148" y="258"/>
                    <a:pt x="169" y="61"/>
                    <a:pt x="103" y="9"/>
                  </a:cubicBezTo>
                  <a:cubicBezTo>
                    <a:pt x="98" y="4"/>
                    <a:pt x="98" y="4"/>
                    <a:pt x="98" y="4"/>
                  </a:cubicBezTo>
                  <a:cubicBezTo>
                    <a:pt x="98" y="4"/>
                    <a:pt x="146" y="0"/>
                    <a:pt x="175" y="100"/>
                  </a:cubicBezTo>
                  <a:cubicBezTo>
                    <a:pt x="175" y="100"/>
                    <a:pt x="182" y="174"/>
                    <a:pt x="199" y="249"/>
                  </a:cubicBezTo>
                  <a:cubicBezTo>
                    <a:pt x="232" y="390"/>
                    <a:pt x="233" y="408"/>
                    <a:pt x="278" y="483"/>
                  </a:cubicBezTo>
                  <a:cubicBezTo>
                    <a:pt x="278" y="483"/>
                    <a:pt x="282" y="509"/>
                    <a:pt x="266" y="520"/>
                  </a:cubicBezTo>
                  <a:cubicBezTo>
                    <a:pt x="271" y="543"/>
                    <a:pt x="271" y="543"/>
                    <a:pt x="271" y="543"/>
                  </a:cubicBezTo>
                  <a:cubicBezTo>
                    <a:pt x="167" y="574"/>
                    <a:pt x="167" y="574"/>
                    <a:pt x="167" y="574"/>
                  </a:cubicBezTo>
                  <a:cubicBezTo>
                    <a:pt x="167" y="574"/>
                    <a:pt x="180" y="556"/>
                    <a:pt x="166" y="555"/>
                  </a:cubicBezTo>
                  <a:cubicBezTo>
                    <a:pt x="166" y="555"/>
                    <a:pt x="143" y="574"/>
                    <a:pt x="131" y="574"/>
                  </a:cubicBezTo>
                  <a:cubicBezTo>
                    <a:pt x="97" y="571"/>
                    <a:pt x="97" y="571"/>
                    <a:pt x="97" y="571"/>
                  </a:cubicBezTo>
                  <a:cubicBezTo>
                    <a:pt x="97" y="571"/>
                    <a:pt x="35" y="613"/>
                    <a:pt x="0" y="566"/>
                  </a:cubicBezTo>
                  <a:close/>
                </a:path>
              </a:pathLst>
            </a:custGeom>
            <a:solidFill>
              <a:srgbClr val="F06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0"/>
            <p:cNvSpPr>
              <a:spLocks/>
            </p:cNvSpPr>
            <p:nvPr/>
          </p:nvSpPr>
          <p:spPr bwMode="auto">
            <a:xfrm flipH="1">
              <a:off x="3551688" y="3779031"/>
              <a:ext cx="72444" cy="85374"/>
            </a:xfrm>
            <a:custGeom>
              <a:avLst/>
              <a:gdLst>
                <a:gd name="T0" fmla="*/ 60 w 92"/>
                <a:gd name="T1" fmla="*/ 46 h 85"/>
                <a:gd name="T2" fmla="*/ 76 w 92"/>
                <a:gd name="T3" fmla="*/ 9 h 85"/>
                <a:gd name="T4" fmla="*/ 0 w 92"/>
                <a:gd name="T5" fmla="*/ 85 h 85"/>
                <a:gd name="T6" fmla="*/ 45 w 92"/>
                <a:gd name="T7" fmla="*/ 81 h 85"/>
                <a:gd name="T8" fmla="*/ 30 w 92"/>
                <a:gd name="T9" fmla="*/ 72 h 85"/>
                <a:gd name="T10" fmla="*/ 60 w 92"/>
                <a:gd name="T11" fmla="*/ 46 h 85"/>
              </a:gdLst>
              <a:ahLst/>
              <a:cxnLst>
                <a:cxn ang="0">
                  <a:pos x="T0" y="T1"/>
                </a:cxn>
                <a:cxn ang="0">
                  <a:pos x="T2" y="T3"/>
                </a:cxn>
                <a:cxn ang="0">
                  <a:pos x="T4" y="T5"/>
                </a:cxn>
                <a:cxn ang="0">
                  <a:pos x="T6" y="T7"/>
                </a:cxn>
                <a:cxn ang="0">
                  <a:pos x="T8" y="T9"/>
                </a:cxn>
                <a:cxn ang="0">
                  <a:pos x="T10" y="T11"/>
                </a:cxn>
              </a:cxnLst>
              <a:rect l="0" t="0" r="r" b="b"/>
              <a:pathLst>
                <a:path w="92" h="85">
                  <a:moveTo>
                    <a:pt x="60" y="46"/>
                  </a:moveTo>
                  <a:cubicBezTo>
                    <a:pt x="60" y="46"/>
                    <a:pt x="92" y="3"/>
                    <a:pt x="76" y="9"/>
                  </a:cubicBezTo>
                  <a:cubicBezTo>
                    <a:pt x="76" y="9"/>
                    <a:pt x="17" y="67"/>
                    <a:pt x="0" y="85"/>
                  </a:cubicBezTo>
                  <a:cubicBezTo>
                    <a:pt x="0" y="85"/>
                    <a:pt x="35" y="82"/>
                    <a:pt x="45" y="81"/>
                  </a:cubicBezTo>
                  <a:cubicBezTo>
                    <a:pt x="30" y="72"/>
                    <a:pt x="30" y="72"/>
                    <a:pt x="30" y="72"/>
                  </a:cubicBezTo>
                  <a:cubicBezTo>
                    <a:pt x="30" y="72"/>
                    <a:pt x="77" y="0"/>
                    <a:pt x="60" y="46"/>
                  </a:cubicBezTo>
                  <a:close/>
                </a:path>
              </a:pathLst>
            </a:custGeom>
            <a:solidFill>
              <a:srgbClr val="CA1E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61"/>
            <p:cNvSpPr>
              <a:spLocks/>
            </p:cNvSpPr>
            <p:nvPr/>
          </p:nvSpPr>
          <p:spPr bwMode="auto">
            <a:xfrm flipH="1">
              <a:off x="3433966" y="2790739"/>
              <a:ext cx="229051" cy="490390"/>
            </a:xfrm>
            <a:custGeom>
              <a:avLst/>
              <a:gdLst>
                <a:gd name="T0" fmla="*/ 0 w 293"/>
                <a:gd name="T1" fmla="*/ 154 h 488"/>
                <a:gd name="T2" fmla="*/ 218 w 293"/>
                <a:gd name="T3" fmla="*/ 88 h 488"/>
                <a:gd name="T4" fmla="*/ 243 w 293"/>
                <a:gd name="T5" fmla="*/ 270 h 488"/>
                <a:gd name="T6" fmla="*/ 293 w 293"/>
                <a:gd name="T7" fmla="*/ 400 h 488"/>
                <a:gd name="T8" fmla="*/ 230 w 293"/>
                <a:gd name="T9" fmla="*/ 397 h 488"/>
                <a:gd name="T10" fmla="*/ 291 w 293"/>
                <a:gd name="T11" fmla="*/ 446 h 488"/>
                <a:gd name="T12" fmla="*/ 224 w 293"/>
                <a:gd name="T13" fmla="*/ 436 h 488"/>
                <a:gd name="T14" fmla="*/ 197 w 293"/>
                <a:gd name="T15" fmla="*/ 394 h 488"/>
                <a:gd name="T16" fmla="*/ 180 w 293"/>
                <a:gd name="T17" fmla="*/ 358 h 488"/>
                <a:gd name="T18" fmla="*/ 93 w 293"/>
                <a:gd name="T19" fmla="*/ 182 h 488"/>
                <a:gd name="T20" fmla="*/ 12 w 293"/>
                <a:gd name="T21" fmla="*/ 166 h 488"/>
                <a:gd name="T22" fmla="*/ 0 w 293"/>
                <a:gd name="T23" fmla="*/ 154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3" h="488">
                  <a:moveTo>
                    <a:pt x="0" y="154"/>
                  </a:moveTo>
                  <a:cubicBezTo>
                    <a:pt x="0" y="154"/>
                    <a:pt x="64" y="0"/>
                    <a:pt x="218" y="88"/>
                  </a:cubicBezTo>
                  <a:cubicBezTo>
                    <a:pt x="218" y="88"/>
                    <a:pt x="277" y="141"/>
                    <a:pt x="243" y="270"/>
                  </a:cubicBezTo>
                  <a:cubicBezTo>
                    <a:pt x="243" y="270"/>
                    <a:pt x="206" y="420"/>
                    <a:pt x="293" y="400"/>
                  </a:cubicBezTo>
                  <a:cubicBezTo>
                    <a:pt x="293" y="400"/>
                    <a:pt x="256" y="442"/>
                    <a:pt x="230" y="397"/>
                  </a:cubicBezTo>
                  <a:cubicBezTo>
                    <a:pt x="230" y="397"/>
                    <a:pt x="232" y="467"/>
                    <a:pt x="291" y="446"/>
                  </a:cubicBezTo>
                  <a:cubicBezTo>
                    <a:pt x="291" y="446"/>
                    <a:pt x="265" y="488"/>
                    <a:pt x="224" y="436"/>
                  </a:cubicBezTo>
                  <a:cubicBezTo>
                    <a:pt x="224" y="436"/>
                    <a:pt x="199" y="418"/>
                    <a:pt x="197" y="394"/>
                  </a:cubicBezTo>
                  <a:cubicBezTo>
                    <a:pt x="197" y="394"/>
                    <a:pt x="186" y="358"/>
                    <a:pt x="180" y="358"/>
                  </a:cubicBezTo>
                  <a:cubicBezTo>
                    <a:pt x="93" y="182"/>
                    <a:pt x="93" y="182"/>
                    <a:pt x="93" y="182"/>
                  </a:cubicBezTo>
                  <a:cubicBezTo>
                    <a:pt x="12" y="166"/>
                    <a:pt x="12" y="166"/>
                    <a:pt x="12" y="166"/>
                  </a:cubicBezTo>
                  <a:lnTo>
                    <a:pt x="0" y="154"/>
                  </a:lnTo>
                  <a:close/>
                </a:path>
              </a:pathLst>
            </a:custGeom>
            <a:solidFill>
              <a:srgbClr val="CD84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62"/>
            <p:cNvSpPr>
              <a:spLocks/>
            </p:cNvSpPr>
            <p:nvPr/>
          </p:nvSpPr>
          <p:spPr bwMode="auto">
            <a:xfrm flipH="1">
              <a:off x="3494691" y="2939632"/>
              <a:ext cx="158737" cy="379745"/>
            </a:xfrm>
            <a:custGeom>
              <a:avLst/>
              <a:gdLst>
                <a:gd name="T0" fmla="*/ 0 w 203"/>
                <a:gd name="T1" fmla="*/ 18 h 378"/>
                <a:gd name="T2" fmla="*/ 146 w 203"/>
                <a:gd name="T3" fmla="*/ 98 h 378"/>
                <a:gd name="T4" fmla="*/ 172 w 203"/>
                <a:gd name="T5" fmla="*/ 213 h 378"/>
                <a:gd name="T6" fmla="*/ 203 w 203"/>
                <a:gd name="T7" fmla="*/ 372 h 378"/>
                <a:gd name="T8" fmla="*/ 124 w 203"/>
                <a:gd name="T9" fmla="*/ 237 h 378"/>
                <a:gd name="T10" fmla="*/ 13 w 203"/>
                <a:gd name="T11" fmla="*/ 39 h 378"/>
                <a:gd name="T12" fmla="*/ 0 w 203"/>
                <a:gd name="T13" fmla="*/ 18 h 378"/>
              </a:gdLst>
              <a:ahLst/>
              <a:cxnLst>
                <a:cxn ang="0">
                  <a:pos x="T0" y="T1"/>
                </a:cxn>
                <a:cxn ang="0">
                  <a:pos x="T2" y="T3"/>
                </a:cxn>
                <a:cxn ang="0">
                  <a:pos x="T4" y="T5"/>
                </a:cxn>
                <a:cxn ang="0">
                  <a:pos x="T6" y="T7"/>
                </a:cxn>
                <a:cxn ang="0">
                  <a:pos x="T8" y="T9"/>
                </a:cxn>
                <a:cxn ang="0">
                  <a:pos x="T10" y="T11"/>
                </a:cxn>
                <a:cxn ang="0">
                  <a:pos x="T12" y="T13"/>
                </a:cxn>
              </a:cxnLst>
              <a:rect l="0" t="0" r="r" b="b"/>
              <a:pathLst>
                <a:path w="203" h="378">
                  <a:moveTo>
                    <a:pt x="0" y="18"/>
                  </a:moveTo>
                  <a:cubicBezTo>
                    <a:pt x="0" y="18"/>
                    <a:pt x="74" y="0"/>
                    <a:pt x="146" y="98"/>
                  </a:cubicBezTo>
                  <a:cubicBezTo>
                    <a:pt x="146" y="98"/>
                    <a:pt x="185" y="150"/>
                    <a:pt x="172" y="213"/>
                  </a:cubicBezTo>
                  <a:cubicBezTo>
                    <a:pt x="172" y="213"/>
                    <a:pt x="134" y="359"/>
                    <a:pt x="203" y="372"/>
                  </a:cubicBezTo>
                  <a:cubicBezTo>
                    <a:pt x="203" y="372"/>
                    <a:pt x="149" y="378"/>
                    <a:pt x="124" y="237"/>
                  </a:cubicBezTo>
                  <a:cubicBezTo>
                    <a:pt x="124" y="237"/>
                    <a:pt x="145" y="63"/>
                    <a:pt x="13" y="39"/>
                  </a:cubicBezTo>
                  <a:lnTo>
                    <a:pt x="0" y="18"/>
                  </a:lnTo>
                  <a:close/>
                </a:path>
              </a:pathLst>
            </a:custGeom>
            <a:solidFill>
              <a:srgbClr val="8D49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63"/>
            <p:cNvSpPr>
              <a:spLocks/>
            </p:cNvSpPr>
            <p:nvPr/>
          </p:nvSpPr>
          <p:spPr bwMode="auto">
            <a:xfrm flipH="1">
              <a:off x="3561276" y="2978562"/>
              <a:ext cx="82032" cy="117475"/>
            </a:xfrm>
            <a:custGeom>
              <a:avLst/>
              <a:gdLst>
                <a:gd name="T0" fmla="*/ 5 w 105"/>
                <a:gd name="T1" fmla="*/ 15 h 117"/>
                <a:gd name="T2" fmla="*/ 105 w 105"/>
                <a:gd name="T3" fmla="*/ 117 h 117"/>
                <a:gd name="T4" fmla="*/ 0 w 105"/>
                <a:gd name="T5" fmla="*/ 0 h 117"/>
                <a:gd name="T6" fmla="*/ 5 w 105"/>
                <a:gd name="T7" fmla="*/ 15 h 117"/>
              </a:gdLst>
              <a:ahLst/>
              <a:cxnLst>
                <a:cxn ang="0">
                  <a:pos x="T0" y="T1"/>
                </a:cxn>
                <a:cxn ang="0">
                  <a:pos x="T2" y="T3"/>
                </a:cxn>
                <a:cxn ang="0">
                  <a:pos x="T4" y="T5"/>
                </a:cxn>
                <a:cxn ang="0">
                  <a:pos x="T6" y="T7"/>
                </a:cxn>
              </a:cxnLst>
              <a:rect l="0" t="0" r="r" b="b"/>
              <a:pathLst>
                <a:path w="105" h="117">
                  <a:moveTo>
                    <a:pt x="5" y="15"/>
                  </a:moveTo>
                  <a:cubicBezTo>
                    <a:pt x="5" y="15"/>
                    <a:pt x="79" y="28"/>
                    <a:pt x="105" y="117"/>
                  </a:cubicBezTo>
                  <a:cubicBezTo>
                    <a:pt x="105" y="117"/>
                    <a:pt x="95" y="16"/>
                    <a:pt x="0" y="0"/>
                  </a:cubicBezTo>
                  <a:lnTo>
                    <a:pt x="5" y="15"/>
                  </a:lnTo>
                  <a:close/>
                </a:path>
              </a:pathLst>
            </a:custGeom>
            <a:solidFill>
              <a:srgbClr val="CD84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4"/>
            <p:cNvSpPr>
              <a:spLocks/>
            </p:cNvSpPr>
            <p:nvPr/>
          </p:nvSpPr>
          <p:spPr bwMode="auto">
            <a:xfrm flipH="1">
              <a:off x="3489897" y="3081011"/>
              <a:ext cx="33026" cy="143429"/>
            </a:xfrm>
            <a:custGeom>
              <a:avLst/>
              <a:gdLst>
                <a:gd name="T0" fmla="*/ 0 w 42"/>
                <a:gd name="T1" fmla="*/ 0 h 143"/>
                <a:gd name="T2" fmla="*/ 5 w 42"/>
                <a:gd name="T3" fmla="*/ 72 h 143"/>
                <a:gd name="T4" fmla="*/ 17 w 42"/>
                <a:gd name="T5" fmla="*/ 111 h 143"/>
                <a:gd name="T6" fmla="*/ 42 w 42"/>
                <a:gd name="T7" fmla="*/ 143 h 143"/>
                <a:gd name="T8" fmla="*/ 27 w 42"/>
                <a:gd name="T9" fmla="*/ 72 h 143"/>
                <a:gd name="T10" fmla="*/ 0 w 42"/>
                <a:gd name="T11" fmla="*/ 0 h 143"/>
              </a:gdLst>
              <a:ahLst/>
              <a:cxnLst>
                <a:cxn ang="0">
                  <a:pos x="T0" y="T1"/>
                </a:cxn>
                <a:cxn ang="0">
                  <a:pos x="T2" y="T3"/>
                </a:cxn>
                <a:cxn ang="0">
                  <a:pos x="T4" y="T5"/>
                </a:cxn>
                <a:cxn ang="0">
                  <a:pos x="T6" y="T7"/>
                </a:cxn>
                <a:cxn ang="0">
                  <a:pos x="T8" y="T9"/>
                </a:cxn>
                <a:cxn ang="0">
                  <a:pos x="T10" y="T11"/>
                </a:cxn>
              </a:cxnLst>
              <a:rect l="0" t="0" r="r" b="b"/>
              <a:pathLst>
                <a:path w="42" h="143">
                  <a:moveTo>
                    <a:pt x="0" y="0"/>
                  </a:moveTo>
                  <a:cubicBezTo>
                    <a:pt x="0" y="0"/>
                    <a:pt x="15" y="32"/>
                    <a:pt x="5" y="72"/>
                  </a:cubicBezTo>
                  <a:cubicBezTo>
                    <a:pt x="5" y="72"/>
                    <a:pt x="11" y="85"/>
                    <a:pt x="17" y="111"/>
                  </a:cubicBezTo>
                  <a:cubicBezTo>
                    <a:pt x="17" y="111"/>
                    <a:pt x="17" y="132"/>
                    <a:pt x="42" y="143"/>
                  </a:cubicBezTo>
                  <a:cubicBezTo>
                    <a:pt x="42" y="143"/>
                    <a:pt x="28" y="108"/>
                    <a:pt x="27" y="72"/>
                  </a:cubicBezTo>
                  <a:cubicBezTo>
                    <a:pt x="27" y="72"/>
                    <a:pt x="24" y="18"/>
                    <a:pt x="0" y="0"/>
                  </a:cubicBezTo>
                  <a:close/>
                </a:path>
              </a:pathLst>
            </a:custGeom>
            <a:solidFill>
              <a:srgbClr val="AB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65"/>
            <p:cNvSpPr>
              <a:spLocks/>
            </p:cNvSpPr>
            <p:nvPr/>
          </p:nvSpPr>
          <p:spPr bwMode="auto">
            <a:xfrm flipH="1">
              <a:off x="3469123" y="2851525"/>
              <a:ext cx="191763" cy="260904"/>
            </a:xfrm>
            <a:custGeom>
              <a:avLst/>
              <a:gdLst>
                <a:gd name="T0" fmla="*/ 9 w 245"/>
                <a:gd name="T1" fmla="*/ 106 h 260"/>
                <a:gd name="T2" fmla="*/ 172 w 245"/>
                <a:gd name="T3" fmla="*/ 93 h 260"/>
                <a:gd name="T4" fmla="*/ 218 w 245"/>
                <a:gd name="T5" fmla="*/ 260 h 260"/>
                <a:gd name="T6" fmla="*/ 142 w 245"/>
                <a:gd name="T7" fmla="*/ 47 h 260"/>
                <a:gd name="T8" fmla="*/ 0 w 245"/>
                <a:gd name="T9" fmla="*/ 95 h 260"/>
                <a:gd name="T10" fmla="*/ 9 w 245"/>
                <a:gd name="T11" fmla="*/ 106 h 260"/>
              </a:gdLst>
              <a:ahLst/>
              <a:cxnLst>
                <a:cxn ang="0">
                  <a:pos x="T0" y="T1"/>
                </a:cxn>
                <a:cxn ang="0">
                  <a:pos x="T2" y="T3"/>
                </a:cxn>
                <a:cxn ang="0">
                  <a:pos x="T4" y="T5"/>
                </a:cxn>
                <a:cxn ang="0">
                  <a:pos x="T6" y="T7"/>
                </a:cxn>
                <a:cxn ang="0">
                  <a:pos x="T8" y="T9"/>
                </a:cxn>
                <a:cxn ang="0">
                  <a:pos x="T10" y="T11"/>
                </a:cxn>
              </a:cxnLst>
              <a:rect l="0" t="0" r="r" b="b"/>
              <a:pathLst>
                <a:path w="245" h="260">
                  <a:moveTo>
                    <a:pt x="9" y="106"/>
                  </a:moveTo>
                  <a:cubicBezTo>
                    <a:pt x="9" y="106"/>
                    <a:pt x="38" y="17"/>
                    <a:pt x="172" y="93"/>
                  </a:cubicBezTo>
                  <a:cubicBezTo>
                    <a:pt x="172" y="93"/>
                    <a:pt x="226" y="130"/>
                    <a:pt x="218" y="260"/>
                  </a:cubicBezTo>
                  <a:cubicBezTo>
                    <a:pt x="218" y="260"/>
                    <a:pt x="245" y="98"/>
                    <a:pt x="142" y="47"/>
                  </a:cubicBezTo>
                  <a:cubicBezTo>
                    <a:pt x="142" y="47"/>
                    <a:pt x="37" y="0"/>
                    <a:pt x="0" y="95"/>
                  </a:cubicBezTo>
                  <a:lnTo>
                    <a:pt x="9" y="106"/>
                  </a:lnTo>
                  <a:close/>
                </a:path>
              </a:pathLst>
            </a:custGeom>
            <a:solidFill>
              <a:srgbClr val="AB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66"/>
            <p:cNvSpPr>
              <a:spLocks/>
            </p:cNvSpPr>
            <p:nvPr/>
          </p:nvSpPr>
          <p:spPr bwMode="auto">
            <a:xfrm flipH="1">
              <a:off x="3435032" y="2877479"/>
              <a:ext cx="218397" cy="404332"/>
            </a:xfrm>
            <a:custGeom>
              <a:avLst/>
              <a:gdLst>
                <a:gd name="T0" fmla="*/ 0 w 279"/>
                <a:gd name="T1" fmla="*/ 80 h 403"/>
                <a:gd name="T2" fmla="*/ 145 w 279"/>
                <a:gd name="T3" fmla="*/ 58 h 403"/>
                <a:gd name="T4" fmla="*/ 208 w 279"/>
                <a:gd name="T5" fmla="*/ 177 h 403"/>
                <a:gd name="T6" fmla="*/ 218 w 279"/>
                <a:gd name="T7" fmla="*/ 311 h 403"/>
                <a:gd name="T8" fmla="*/ 279 w 279"/>
                <a:gd name="T9" fmla="*/ 360 h 403"/>
                <a:gd name="T10" fmla="*/ 212 w 279"/>
                <a:gd name="T11" fmla="*/ 350 h 403"/>
                <a:gd name="T12" fmla="*/ 191 w 279"/>
                <a:gd name="T13" fmla="*/ 271 h 403"/>
                <a:gd name="T14" fmla="*/ 167 w 279"/>
                <a:gd name="T15" fmla="*/ 203 h 403"/>
                <a:gd name="T16" fmla="*/ 0 w 279"/>
                <a:gd name="T17" fmla="*/ 8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403">
                  <a:moveTo>
                    <a:pt x="0" y="80"/>
                  </a:moveTo>
                  <a:cubicBezTo>
                    <a:pt x="0" y="80"/>
                    <a:pt x="35" y="0"/>
                    <a:pt x="145" y="58"/>
                  </a:cubicBezTo>
                  <a:cubicBezTo>
                    <a:pt x="145" y="58"/>
                    <a:pt x="191" y="74"/>
                    <a:pt x="208" y="177"/>
                  </a:cubicBezTo>
                  <a:cubicBezTo>
                    <a:pt x="208" y="177"/>
                    <a:pt x="213" y="298"/>
                    <a:pt x="218" y="311"/>
                  </a:cubicBezTo>
                  <a:cubicBezTo>
                    <a:pt x="218" y="311"/>
                    <a:pt x="223" y="388"/>
                    <a:pt x="279" y="360"/>
                  </a:cubicBezTo>
                  <a:cubicBezTo>
                    <a:pt x="279" y="360"/>
                    <a:pt x="253" y="403"/>
                    <a:pt x="212" y="350"/>
                  </a:cubicBezTo>
                  <a:cubicBezTo>
                    <a:pt x="212" y="350"/>
                    <a:pt x="194" y="294"/>
                    <a:pt x="191" y="271"/>
                  </a:cubicBezTo>
                  <a:cubicBezTo>
                    <a:pt x="191" y="271"/>
                    <a:pt x="197" y="224"/>
                    <a:pt x="167" y="203"/>
                  </a:cubicBezTo>
                  <a:cubicBezTo>
                    <a:pt x="167" y="203"/>
                    <a:pt x="117" y="85"/>
                    <a:pt x="0" y="80"/>
                  </a:cubicBezTo>
                  <a:close/>
                </a:path>
              </a:pathLst>
            </a:custGeom>
            <a:solidFill>
              <a:srgbClr val="F0C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7"/>
            <p:cNvSpPr>
              <a:spLocks/>
            </p:cNvSpPr>
            <p:nvPr/>
          </p:nvSpPr>
          <p:spPr bwMode="auto">
            <a:xfrm flipH="1">
              <a:off x="3634252" y="2936900"/>
              <a:ext cx="199221" cy="139331"/>
            </a:xfrm>
            <a:custGeom>
              <a:avLst/>
              <a:gdLst>
                <a:gd name="T0" fmla="*/ 0 w 255"/>
                <a:gd name="T1" fmla="*/ 82 h 139"/>
                <a:gd name="T2" fmla="*/ 125 w 255"/>
                <a:gd name="T3" fmla="*/ 10 h 139"/>
                <a:gd name="T4" fmla="*/ 247 w 255"/>
                <a:gd name="T5" fmla="*/ 139 h 139"/>
                <a:gd name="T6" fmla="*/ 0 w 255"/>
                <a:gd name="T7" fmla="*/ 82 h 139"/>
              </a:gdLst>
              <a:ahLst/>
              <a:cxnLst>
                <a:cxn ang="0">
                  <a:pos x="T0" y="T1"/>
                </a:cxn>
                <a:cxn ang="0">
                  <a:pos x="T2" y="T3"/>
                </a:cxn>
                <a:cxn ang="0">
                  <a:pos x="T4" y="T5"/>
                </a:cxn>
                <a:cxn ang="0">
                  <a:pos x="T6" y="T7"/>
                </a:cxn>
              </a:cxnLst>
              <a:rect l="0" t="0" r="r" b="b"/>
              <a:pathLst>
                <a:path w="255" h="139">
                  <a:moveTo>
                    <a:pt x="0" y="82"/>
                  </a:moveTo>
                  <a:cubicBezTo>
                    <a:pt x="0" y="82"/>
                    <a:pt x="32" y="0"/>
                    <a:pt x="125" y="10"/>
                  </a:cubicBezTo>
                  <a:cubicBezTo>
                    <a:pt x="125" y="10"/>
                    <a:pt x="255" y="27"/>
                    <a:pt x="247" y="139"/>
                  </a:cubicBezTo>
                  <a:lnTo>
                    <a:pt x="0" y="82"/>
                  </a:lnTo>
                  <a:close/>
                </a:path>
              </a:pathLst>
            </a:custGeom>
            <a:solidFill>
              <a:srgbClr val="AB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68"/>
            <p:cNvSpPr>
              <a:spLocks/>
            </p:cNvSpPr>
            <p:nvPr/>
          </p:nvSpPr>
          <p:spPr bwMode="auto">
            <a:xfrm flipH="1">
              <a:off x="3671540" y="2963536"/>
              <a:ext cx="98012" cy="90838"/>
            </a:xfrm>
            <a:custGeom>
              <a:avLst/>
              <a:gdLst>
                <a:gd name="T0" fmla="*/ 94 w 125"/>
                <a:gd name="T1" fmla="*/ 0 h 90"/>
                <a:gd name="T2" fmla="*/ 0 w 125"/>
                <a:gd name="T3" fmla="*/ 73 h 90"/>
                <a:gd name="T4" fmla="*/ 69 w 125"/>
                <a:gd name="T5" fmla="*/ 90 h 90"/>
                <a:gd name="T6" fmla="*/ 94 w 125"/>
                <a:gd name="T7" fmla="*/ 0 h 90"/>
              </a:gdLst>
              <a:ahLst/>
              <a:cxnLst>
                <a:cxn ang="0">
                  <a:pos x="T0" y="T1"/>
                </a:cxn>
                <a:cxn ang="0">
                  <a:pos x="T2" y="T3"/>
                </a:cxn>
                <a:cxn ang="0">
                  <a:pos x="T4" y="T5"/>
                </a:cxn>
                <a:cxn ang="0">
                  <a:pos x="T6" y="T7"/>
                </a:cxn>
              </a:cxnLst>
              <a:rect l="0" t="0" r="r" b="b"/>
              <a:pathLst>
                <a:path w="125" h="90">
                  <a:moveTo>
                    <a:pt x="94" y="0"/>
                  </a:moveTo>
                  <a:cubicBezTo>
                    <a:pt x="94" y="0"/>
                    <a:pt x="32" y="1"/>
                    <a:pt x="0" y="73"/>
                  </a:cubicBezTo>
                  <a:cubicBezTo>
                    <a:pt x="69" y="90"/>
                    <a:pt x="69" y="90"/>
                    <a:pt x="69" y="90"/>
                  </a:cubicBezTo>
                  <a:cubicBezTo>
                    <a:pt x="69" y="90"/>
                    <a:pt x="125" y="20"/>
                    <a:pt x="94" y="0"/>
                  </a:cubicBezTo>
                  <a:close/>
                </a:path>
              </a:pathLst>
            </a:custGeom>
            <a:solidFill>
              <a:srgbClr val="CD84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69"/>
            <p:cNvSpPr>
              <a:spLocks/>
            </p:cNvSpPr>
            <p:nvPr/>
          </p:nvSpPr>
          <p:spPr bwMode="auto">
            <a:xfrm flipH="1">
              <a:off x="3658223" y="2963536"/>
              <a:ext cx="56996" cy="94253"/>
            </a:xfrm>
            <a:custGeom>
              <a:avLst/>
              <a:gdLst>
                <a:gd name="T0" fmla="*/ 25 w 73"/>
                <a:gd name="T1" fmla="*/ 0 h 94"/>
                <a:gd name="T2" fmla="*/ 0 w 73"/>
                <a:gd name="T3" fmla="*/ 90 h 94"/>
                <a:gd name="T4" fmla="*/ 22 w 73"/>
                <a:gd name="T5" fmla="*/ 94 h 94"/>
                <a:gd name="T6" fmla="*/ 25 w 73"/>
                <a:gd name="T7" fmla="*/ 0 h 94"/>
              </a:gdLst>
              <a:ahLst/>
              <a:cxnLst>
                <a:cxn ang="0">
                  <a:pos x="T0" y="T1"/>
                </a:cxn>
                <a:cxn ang="0">
                  <a:pos x="T2" y="T3"/>
                </a:cxn>
                <a:cxn ang="0">
                  <a:pos x="T4" y="T5"/>
                </a:cxn>
                <a:cxn ang="0">
                  <a:pos x="T6" y="T7"/>
                </a:cxn>
              </a:cxnLst>
              <a:rect l="0" t="0" r="r" b="b"/>
              <a:pathLst>
                <a:path w="73" h="94">
                  <a:moveTo>
                    <a:pt x="25" y="0"/>
                  </a:moveTo>
                  <a:cubicBezTo>
                    <a:pt x="25" y="0"/>
                    <a:pt x="56" y="14"/>
                    <a:pt x="0" y="90"/>
                  </a:cubicBezTo>
                  <a:cubicBezTo>
                    <a:pt x="22" y="94"/>
                    <a:pt x="22" y="94"/>
                    <a:pt x="22" y="94"/>
                  </a:cubicBezTo>
                  <a:cubicBezTo>
                    <a:pt x="22" y="94"/>
                    <a:pt x="73" y="20"/>
                    <a:pt x="25" y="0"/>
                  </a:cubicBezTo>
                  <a:close/>
                </a:path>
              </a:pathLst>
            </a:custGeom>
            <a:solidFill>
              <a:srgbClr val="F0C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70"/>
            <p:cNvSpPr>
              <a:spLocks/>
            </p:cNvSpPr>
            <p:nvPr/>
          </p:nvSpPr>
          <p:spPr bwMode="auto">
            <a:xfrm flipH="1">
              <a:off x="3696043" y="2933485"/>
              <a:ext cx="105470" cy="82642"/>
            </a:xfrm>
            <a:custGeom>
              <a:avLst/>
              <a:gdLst>
                <a:gd name="T0" fmla="*/ 135 w 135"/>
                <a:gd name="T1" fmla="*/ 30 h 82"/>
                <a:gd name="T2" fmla="*/ 0 w 135"/>
                <a:gd name="T3" fmla="*/ 82 h 82"/>
                <a:gd name="T4" fmla="*/ 23 w 135"/>
                <a:gd name="T5" fmla="*/ 82 h 82"/>
                <a:gd name="T6" fmla="*/ 135 w 135"/>
                <a:gd name="T7" fmla="*/ 30 h 82"/>
              </a:gdLst>
              <a:ahLst/>
              <a:cxnLst>
                <a:cxn ang="0">
                  <a:pos x="T0" y="T1"/>
                </a:cxn>
                <a:cxn ang="0">
                  <a:pos x="T2" y="T3"/>
                </a:cxn>
                <a:cxn ang="0">
                  <a:pos x="T4" y="T5"/>
                </a:cxn>
                <a:cxn ang="0">
                  <a:pos x="T6" y="T7"/>
                </a:cxn>
              </a:cxnLst>
              <a:rect l="0" t="0" r="r" b="b"/>
              <a:pathLst>
                <a:path w="135" h="82">
                  <a:moveTo>
                    <a:pt x="135" y="30"/>
                  </a:moveTo>
                  <a:cubicBezTo>
                    <a:pt x="135" y="30"/>
                    <a:pt x="51" y="0"/>
                    <a:pt x="0" y="82"/>
                  </a:cubicBezTo>
                  <a:cubicBezTo>
                    <a:pt x="23" y="82"/>
                    <a:pt x="23" y="82"/>
                    <a:pt x="23" y="82"/>
                  </a:cubicBezTo>
                  <a:cubicBezTo>
                    <a:pt x="23" y="82"/>
                    <a:pt x="37" y="10"/>
                    <a:pt x="135" y="30"/>
                  </a:cubicBezTo>
                  <a:close/>
                </a:path>
              </a:pathLst>
            </a:custGeom>
            <a:solidFill>
              <a:srgbClr val="D79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71"/>
            <p:cNvSpPr>
              <a:spLocks/>
            </p:cNvSpPr>
            <p:nvPr/>
          </p:nvSpPr>
          <p:spPr bwMode="auto">
            <a:xfrm flipH="1">
              <a:off x="3637981" y="2967634"/>
              <a:ext cx="50604" cy="98351"/>
            </a:xfrm>
            <a:custGeom>
              <a:avLst/>
              <a:gdLst>
                <a:gd name="T0" fmla="*/ 0 w 65"/>
                <a:gd name="T1" fmla="*/ 0 h 98"/>
                <a:gd name="T2" fmla="*/ 4 w 65"/>
                <a:gd name="T3" fmla="*/ 62 h 98"/>
                <a:gd name="T4" fmla="*/ 63 w 65"/>
                <a:gd name="T5" fmla="*/ 98 h 98"/>
                <a:gd name="T6" fmla="*/ 0 w 65"/>
                <a:gd name="T7" fmla="*/ 0 h 98"/>
              </a:gdLst>
              <a:ahLst/>
              <a:cxnLst>
                <a:cxn ang="0">
                  <a:pos x="T0" y="T1"/>
                </a:cxn>
                <a:cxn ang="0">
                  <a:pos x="T2" y="T3"/>
                </a:cxn>
                <a:cxn ang="0">
                  <a:pos x="T4" y="T5"/>
                </a:cxn>
                <a:cxn ang="0">
                  <a:pos x="T6" y="T7"/>
                </a:cxn>
              </a:cxnLst>
              <a:rect l="0" t="0" r="r" b="b"/>
              <a:pathLst>
                <a:path w="65" h="98">
                  <a:moveTo>
                    <a:pt x="0" y="0"/>
                  </a:moveTo>
                  <a:cubicBezTo>
                    <a:pt x="0" y="0"/>
                    <a:pt x="25" y="14"/>
                    <a:pt x="4" y="62"/>
                  </a:cubicBezTo>
                  <a:cubicBezTo>
                    <a:pt x="63" y="98"/>
                    <a:pt x="63" y="98"/>
                    <a:pt x="63" y="98"/>
                  </a:cubicBezTo>
                  <a:cubicBezTo>
                    <a:pt x="63" y="98"/>
                    <a:pt x="65" y="31"/>
                    <a:pt x="0" y="0"/>
                  </a:cubicBezTo>
                  <a:close/>
                </a:path>
              </a:pathLst>
            </a:custGeom>
            <a:solidFill>
              <a:srgbClr val="8D49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72"/>
            <p:cNvSpPr>
              <a:spLocks/>
            </p:cNvSpPr>
            <p:nvPr/>
          </p:nvSpPr>
          <p:spPr bwMode="auto">
            <a:xfrm flipH="1">
              <a:off x="3626262" y="2989490"/>
              <a:ext cx="239704" cy="170065"/>
            </a:xfrm>
            <a:custGeom>
              <a:avLst/>
              <a:gdLst>
                <a:gd name="T0" fmla="*/ 18 w 306"/>
                <a:gd name="T1" fmla="*/ 113 h 169"/>
                <a:gd name="T2" fmla="*/ 168 w 306"/>
                <a:gd name="T3" fmla="*/ 88 h 169"/>
                <a:gd name="T4" fmla="*/ 252 w 306"/>
                <a:gd name="T5" fmla="*/ 148 h 169"/>
                <a:gd name="T6" fmla="*/ 273 w 306"/>
                <a:gd name="T7" fmla="*/ 169 h 169"/>
                <a:gd name="T8" fmla="*/ 296 w 306"/>
                <a:gd name="T9" fmla="*/ 84 h 169"/>
                <a:gd name="T10" fmla="*/ 138 w 306"/>
                <a:gd name="T11" fmla="*/ 7 h 169"/>
                <a:gd name="T12" fmla="*/ 24 w 306"/>
                <a:gd name="T13" fmla="*/ 36 h 169"/>
                <a:gd name="T14" fmla="*/ 18 w 306"/>
                <a:gd name="T15" fmla="*/ 113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69">
                  <a:moveTo>
                    <a:pt x="18" y="113"/>
                  </a:moveTo>
                  <a:cubicBezTo>
                    <a:pt x="18" y="113"/>
                    <a:pt x="101" y="64"/>
                    <a:pt x="168" y="88"/>
                  </a:cubicBezTo>
                  <a:cubicBezTo>
                    <a:pt x="168" y="88"/>
                    <a:pt x="245" y="133"/>
                    <a:pt x="252" y="148"/>
                  </a:cubicBezTo>
                  <a:cubicBezTo>
                    <a:pt x="273" y="169"/>
                    <a:pt x="273" y="169"/>
                    <a:pt x="273" y="169"/>
                  </a:cubicBezTo>
                  <a:cubicBezTo>
                    <a:pt x="273" y="169"/>
                    <a:pt x="306" y="140"/>
                    <a:pt x="296" y="84"/>
                  </a:cubicBezTo>
                  <a:cubicBezTo>
                    <a:pt x="296" y="84"/>
                    <a:pt x="236" y="5"/>
                    <a:pt x="138" y="7"/>
                  </a:cubicBezTo>
                  <a:cubicBezTo>
                    <a:pt x="138" y="7"/>
                    <a:pt x="63" y="0"/>
                    <a:pt x="24" y="36"/>
                  </a:cubicBezTo>
                  <a:cubicBezTo>
                    <a:pt x="24" y="36"/>
                    <a:pt x="0" y="77"/>
                    <a:pt x="18" y="113"/>
                  </a:cubicBezTo>
                  <a:close/>
                </a:path>
              </a:pathLst>
            </a:custGeom>
            <a:solidFill>
              <a:srgbClr val="DF1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73"/>
            <p:cNvSpPr>
              <a:spLocks/>
            </p:cNvSpPr>
            <p:nvPr/>
          </p:nvSpPr>
          <p:spPr bwMode="auto">
            <a:xfrm flipH="1">
              <a:off x="3633187" y="2986758"/>
              <a:ext cx="225322" cy="146844"/>
            </a:xfrm>
            <a:custGeom>
              <a:avLst/>
              <a:gdLst>
                <a:gd name="T0" fmla="*/ 7 w 288"/>
                <a:gd name="T1" fmla="*/ 59 h 146"/>
                <a:gd name="T2" fmla="*/ 210 w 288"/>
                <a:gd name="T3" fmla="*/ 61 h 146"/>
                <a:gd name="T4" fmla="*/ 288 w 288"/>
                <a:gd name="T5" fmla="*/ 119 h 146"/>
                <a:gd name="T6" fmla="*/ 281 w 288"/>
                <a:gd name="T7" fmla="*/ 146 h 146"/>
                <a:gd name="T8" fmla="*/ 120 w 288"/>
                <a:gd name="T9" fmla="*/ 56 h 146"/>
                <a:gd name="T10" fmla="*/ 4 w 288"/>
                <a:gd name="T11" fmla="*/ 96 h 146"/>
                <a:gd name="T12" fmla="*/ 7 w 288"/>
                <a:gd name="T13" fmla="*/ 59 h 146"/>
              </a:gdLst>
              <a:ahLst/>
              <a:cxnLst>
                <a:cxn ang="0">
                  <a:pos x="T0" y="T1"/>
                </a:cxn>
                <a:cxn ang="0">
                  <a:pos x="T2" y="T3"/>
                </a:cxn>
                <a:cxn ang="0">
                  <a:pos x="T4" y="T5"/>
                </a:cxn>
                <a:cxn ang="0">
                  <a:pos x="T6" y="T7"/>
                </a:cxn>
                <a:cxn ang="0">
                  <a:pos x="T8" y="T9"/>
                </a:cxn>
                <a:cxn ang="0">
                  <a:pos x="T10" y="T11"/>
                </a:cxn>
                <a:cxn ang="0">
                  <a:pos x="T12" y="T13"/>
                </a:cxn>
              </a:cxnLst>
              <a:rect l="0" t="0" r="r" b="b"/>
              <a:pathLst>
                <a:path w="288" h="146">
                  <a:moveTo>
                    <a:pt x="7" y="59"/>
                  </a:moveTo>
                  <a:cubicBezTo>
                    <a:pt x="7" y="59"/>
                    <a:pt x="131" y="0"/>
                    <a:pt x="210" y="61"/>
                  </a:cubicBezTo>
                  <a:cubicBezTo>
                    <a:pt x="210" y="61"/>
                    <a:pt x="278" y="100"/>
                    <a:pt x="288" y="119"/>
                  </a:cubicBezTo>
                  <a:cubicBezTo>
                    <a:pt x="288" y="119"/>
                    <a:pt x="285" y="139"/>
                    <a:pt x="281" y="146"/>
                  </a:cubicBezTo>
                  <a:cubicBezTo>
                    <a:pt x="281" y="146"/>
                    <a:pt x="202" y="54"/>
                    <a:pt x="120" y="56"/>
                  </a:cubicBezTo>
                  <a:cubicBezTo>
                    <a:pt x="120" y="56"/>
                    <a:pt x="23" y="58"/>
                    <a:pt x="4" y="96"/>
                  </a:cubicBezTo>
                  <a:cubicBezTo>
                    <a:pt x="4" y="96"/>
                    <a:pt x="0" y="79"/>
                    <a:pt x="7"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4"/>
            <p:cNvSpPr>
              <a:spLocks/>
            </p:cNvSpPr>
            <p:nvPr/>
          </p:nvSpPr>
          <p:spPr bwMode="auto">
            <a:xfrm flipH="1">
              <a:off x="3643308" y="2939632"/>
              <a:ext cx="61790" cy="80593"/>
            </a:xfrm>
            <a:custGeom>
              <a:avLst/>
              <a:gdLst>
                <a:gd name="T0" fmla="*/ 0 w 79"/>
                <a:gd name="T1" fmla="*/ 17 h 80"/>
                <a:gd name="T2" fmla="*/ 54 w 79"/>
                <a:gd name="T3" fmla="*/ 32 h 80"/>
                <a:gd name="T4" fmla="*/ 73 w 79"/>
                <a:gd name="T5" fmla="*/ 80 h 80"/>
                <a:gd name="T6" fmla="*/ 0 w 79"/>
                <a:gd name="T7" fmla="*/ 17 h 80"/>
              </a:gdLst>
              <a:ahLst/>
              <a:cxnLst>
                <a:cxn ang="0">
                  <a:pos x="T0" y="T1"/>
                </a:cxn>
                <a:cxn ang="0">
                  <a:pos x="T2" y="T3"/>
                </a:cxn>
                <a:cxn ang="0">
                  <a:pos x="T4" y="T5"/>
                </a:cxn>
                <a:cxn ang="0">
                  <a:pos x="T6" y="T7"/>
                </a:cxn>
              </a:cxnLst>
              <a:rect l="0" t="0" r="r" b="b"/>
              <a:pathLst>
                <a:path w="79" h="80">
                  <a:moveTo>
                    <a:pt x="0" y="17"/>
                  </a:moveTo>
                  <a:cubicBezTo>
                    <a:pt x="0" y="17"/>
                    <a:pt x="25" y="0"/>
                    <a:pt x="54" y="32"/>
                  </a:cubicBezTo>
                  <a:cubicBezTo>
                    <a:pt x="54" y="32"/>
                    <a:pt x="79" y="63"/>
                    <a:pt x="73" y="80"/>
                  </a:cubicBezTo>
                  <a:cubicBezTo>
                    <a:pt x="73" y="80"/>
                    <a:pt x="57" y="41"/>
                    <a:pt x="0" y="17"/>
                  </a:cubicBezTo>
                  <a:close/>
                </a:path>
              </a:pathLst>
            </a:custGeom>
            <a:solidFill>
              <a:srgbClr val="F6EB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75"/>
            <p:cNvSpPr>
              <a:spLocks/>
            </p:cNvSpPr>
            <p:nvPr/>
          </p:nvSpPr>
          <p:spPr bwMode="auto">
            <a:xfrm flipH="1">
              <a:off x="3635850" y="2932802"/>
              <a:ext cx="52735" cy="83325"/>
            </a:xfrm>
            <a:custGeom>
              <a:avLst/>
              <a:gdLst>
                <a:gd name="T0" fmla="*/ 0 w 68"/>
                <a:gd name="T1" fmla="*/ 20 h 83"/>
                <a:gd name="T2" fmla="*/ 36 w 68"/>
                <a:gd name="T3" fmla="*/ 14 h 83"/>
                <a:gd name="T4" fmla="*/ 68 w 68"/>
                <a:gd name="T5" fmla="*/ 71 h 83"/>
                <a:gd name="T6" fmla="*/ 53 w 68"/>
                <a:gd name="T7" fmla="*/ 79 h 83"/>
                <a:gd name="T8" fmla="*/ 0 w 68"/>
                <a:gd name="T9" fmla="*/ 20 h 83"/>
              </a:gdLst>
              <a:ahLst/>
              <a:cxnLst>
                <a:cxn ang="0">
                  <a:pos x="T0" y="T1"/>
                </a:cxn>
                <a:cxn ang="0">
                  <a:pos x="T2" y="T3"/>
                </a:cxn>
                <a:cxn ang="0">
                  <a:pos x="T4" y="T5"/>
                </a:cxn>
                <a:cxn ang="0">
                  <a:pos x="T6" y="T7"/>
                </a:cxn>
                <a:cxn ang="0">
                  <a:pos x="T8" y="T9"/>
                </a:cxn>
              </a:cxnLst>
              <a:rect l="0" t="0" r="r" b="b"/>
              <a:pathLst>
                <a:path w="68" h="83">
                  <a:moveTo>
                    <a:pt x="0" y="20"/>
                  </a:moveTo>
                  <a:cubicBezTo>
                    <a:pt x="0" y="20"/>
                    <a:pt x="5" y="0"/>
                    <a:pt x="36" y="14"/>
                  </a:cubicBezTo>
                  <a:cubicBezTo>
                    <a:pt x="36" y="14"/>
                    <a:pt x="65" y="30"/>
                    <a:pt x="68" y="71"/>
                  </a:cubicBezTo>
                  <a:cubicBezTo>
                    <a:pt x="68" y="71"/>
                    <a:pt x="66" y="83"/>
                    <a:pt x="53" y="79"/>
                  </a:cubicBezTo>
                  <a:cubicBezTo>
                    <a:pt x="53" y="79"/>
                    <a:pt x="40" y="28"/>
                    <a:pt x="0" y="20"/>
                  </a:cubicBezTo>
                  <a:close/>
                </a:path>
              </a:pathLst>
            </a:custGeom>
            <a:solidFill>
              <a:srgbClr val="DF1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76"/>
            <p:cNvSpPr>
              <a:spLocks/>
            </p:cNvSpPr>
            <p:nvPr/>
          </p:nvSpPr>
          <p:spPr bwMode="auto">
            <a:xfrm flipH="1">
              <a:off x="3634785" y="3054375"/>
              <a:ext cx="216799" cy="321007"/>
            </a:xfrm>
            <a:custGeom>
              <a:avLst/>
              <a:gdLst>
                <a:gd name="T0" fmla="*/ 0 w 277"/>
                <a:gd name="T1" fmla="*/ 47 h 320"/>
                <a:gd name="T2" fmla="*/ 65 w 277"/>
                <a:gd name="T3" fmla="*/ 223 h 320"/>
                <a:gd name="T4" fmla="*/ 112 w 277"/>
                <a:gd name="T5" fmla="*/ 230 h 320"/>
                <a:gd name="T6" fmla="*/ 127 w 277"/>
                <a:gd name="T7" fmla="*/ 320 h 320"/>
                <a:gd name="T8" fmla="*/ 183 w 277"/>
                <a:gd name="T9" fmla="*/ 257 h 320"/>
                <a:gd name="T10" fmla="*/ 178 w 277"/>
                <a:gd name="T11" fmla="*/ 197 h 320"/>
                <a:gd name="T12" fmla="*/ 216 w 277"/>
                <a:gd name="T13" fmla="*/ 161 h 320"/>
                <a:gd name="T14" fmla="*/ 263 w 277"/>
                <a:gd name="T15" fmla="*/ 119 h 320"/>
                <a:gd name="T16" fmla="*/ 237 w 277"/>
                <a:gd name="T17" fmla="*/ 81 h 320"/>
                <a:gd name="T18" fmla="*/ 79 w 277"/>
                <a:gd name="T19" fmla="*/ 17 h 320"/>
                <a:gd name="T20" fmla="*/ 0 w 277"/>
                <a:gd name="T21" fmla="*/ 4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7" h="320">
                  <a:moveTo>
                    <a:pt x="0" y="47"/>
                  </a:moveTo>
                  <a:cubicBezTo>
                    <a:pt x="0" y="47"/>
                    <a:pt x="4" y="166"/>
                    <a:pt x="65" y="223"/>
                  </a:cubicBezTo>
                  <a:cubicBezTo>
                    <a:pt x="65" y="223"/>
                    <a:pt x="83" y="239"/>
                    <a:pt x="112" y="230"/>
                  </a:cubicBezTo>
                  <a:cubicBezTo>
                    <a:pt x="112" y="230"/>
                    <a:pt x="136" y="288"/>
                    <a:pt x="127" y="320"/>
                  </a:cubicBezTo>
                  <a:cubicBezTo>
                    <a:pt x="127" y="320"/>
                    <a:pt x="171" y="266"/>
                    <a:pt x="183" y="257"/>
                  </a:cubicBezTo>
                  <a:cubicBezTo>
                    <a:pt x="183" y="257"/>
                    <a:pt x="168" y="205"/>
                    <a:pt x="178" y="197"/>
                  </a:cubicBezTo>
                  <a:cubicBezTo>
                    <a:pt x="178" y="197"/>
                    <a:pt x="208" y="169"/>
                    <a:pt x="216" y="161"/>
                  </a:cubicBezTo>
                  <a:cubicBezTo>
                    <a:pt x="216" y="161"/>
                    <a:pt x="247" y="160"/>
                    <a:pt x="263" y="119"/>
                  </a:cubicBezTo>
                  <a:cubicBezTo>
                    <a:pt x="263" y="119"/>
                    <a:pt x="277" y="72"/>
                    <a:pt x="237" y="81"/>
                  </a:cubicBezTo>
                  <a:cubicBezTo>
                    <a:pt x="237" y="81"/>
                    <a:pt x="174" y="0"/>
                    <a:pt x="79" y="17"/>
                  </a:cubicBezTo>
                  <a:cubicBezTo>
                    <a:pt x="79" y="17"/>
                    <a:pt x="30" y="19"/>
                    <a:pt x="0" y="47"/>
                  </a:cubicBezTo>
                  <a:close/>
                </a:path>
              </a:pathLst>
            </a:custGeom>
            <a:solidFill>
              <a:srgbClr val="F7E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1101" name="Picture 7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3715752" y="3113795"/>
              <a:ext cx="56464" cy="96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Freeform 78"/>
            <p:cNvSpPr>
              <a:spLocks/>
            </p:cNvSpPr>
            <p:nvPr/>
          </p:nvSpPr>
          <p:spPr bwMode="auto">
            <a:xfrm flipH="1">
              <a:off x="3741853" y="3126089"/>
              <a:ext cx="29297" cy="41663"/>
            </a:xfrm>
            <a:custGeom>
              <a:avLst/>
              <a:gdLst>
                <a:gd name="T0" fmla="*/ 3 w 37"/>
                <a:gd name="T1" fmla="*/ 15 h 41"/>
                <a:gd name="T2" fmla="*/ 19 w 37"/>
                <a:gd name="T3" fmla="*/ 41 h 41"/>
                <a:gd name="T4" fmla="*/ 37 w 37"/>
                <a:gd name="T5" fmla="*/ 16 h 41"/>
                <a:gd name="T6" fmla="*/ 21 w 37"/>
                <a:gd name="T7" fmla="*/ 2 h 41"/>
                <a:gd name="T8" fmla="*/ 3 w 37"/>
                <a:gd name="T9" fmla="*/ 15 h 41"/>
              </a:gdLst>
              <a:ahLst/>
              <a:cxnLst>
                <a:cxn ang="0">
                  <a:pos x="T0" y="T1"/>
                </a:cxn>
                <a:cxn ang="0">
                  <a:pos x="T2" y="T3"/>
                </a:cxn>
                <a:cxn ang="0">
                  <a:pos x="T4" y="T5"/>
                </a:cxn>
                <a:cxn ang="0">
                  <a:pos x="T6" y="T7"/>
                </a:cxn>
                <a:cxn ang="0">
                  <a:pos x="T8" y="T9"/>
                </a:cxn>
              </a:cxnLst>
              <a:rect l="0" t="0" r="r" b="b"/>
              <a:pathLst>
                <a:path w="37" h="41">
                  <a:moveTo>
                    <a:pt x="3" y="15"/>
                  </a:moveTo>
                  <a:cubicBezTo>
                    <a:pt x="3" y="15"/>
                    <a:pt x="0" y="41"/>
                    <a:pt x="19" y="41"/>
                  </a:cubicBezTo>
                  <a:cubicBezTo>
                    <a:pt x="19" y="41"/>
                    <a:pt x="37" y="41"/>
                    <a:pt x="37" y="16"/>
                  </a:cubicBezTo>
                  <a:cubicBezTo>
                    <a:pt x="37" y="16"/>
                    <a:pt x="34" y="0"/>
                    <a:pt x="21" y="2"/>
                  </a:cubicBezTo>
                  <a:lnTo>
                    <a:pt x="3" y="15"/>
                  </a:lnTo>
                  <a:close/>
                </a:path>
              </a:pathLst>
            </a:custGeom>
            <a:solidFill>
              <a:srgbClr val="B564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9"/>
            <p:cNvSpPr>
              <a:spLocks/>
            </p:cNvSpPr>
            <p:nvPr/>
          </p:nvSpPr>
          <p:spPr bwMode="auto">
            <a:xfrm flipH="1">
              <a:off x="3740255" y="3126089"/>
              <a:ext cx="30895" cy="34150"/>
            </a:xfrm>
            <a:custGeom>
              <a:avLst/>
              <a:gdLst>
                <a:gd name="T0" fmla="*/ 3 w 39"/>
                <a:gd name="T1" fmla="*/ 25 h 34"/>
                <a:gd name="T2" fmla="*/ 8 w 39"/>
                <a:gd name="T3" fmla="*/ 22 h 34"/>
                <a:gd name="T4" fmla="*/ 11 w 39"/>
                <a:gd name="T5" fmla="*/ 26 h 34"/>
                <a:gd name="T6" fmla="*/ 23 w 39"/>
                <a:gd name="T7" fmla="*/ 30 h 34"/>
                <a:gd name="T8" fmla="*/ 25 w 39"/>
                <a:gd name="T9" fmla="*/ 19 h 34"/>
                <a:gd name="T10" fmla="*/ 36 w 39"/>
                <a:gd name="T11" fmla="*/ 22 h 34"/>
                <a:gd name="T12" fmla="*/ 22 w 39"/>
                <a:gd name="T13" fmla="*/ 3 h 34"/>
                <a:gd name="T14" fmla="*/ 17 w 39"/>
                <a:gd name="T15" fmla="*/ 5 h 34"/>
                <a:gd name="T16" fmla="*/ 11 w 39"/>
                <a:gd name="T17" fmla="*/ 8 h 34"/>
                <a:gd name="T18" fmla="*/ 4 w 39"/>
                <a:gd name="T19" fmla="*/ 14 h 34"/>
                <a:gd name="T20" fmla="*/ 3 w 39"/>
                <a:gd name="T21"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4">
                  <a:moveTo>
                    <a:pt x="3" y="25"/>
                  </a:moveTo>
                  <a:cubicBezTo>
                    <a:pt x="3" y="22"/>
                    <a:pt x="5" y="21"/>
                    <a:pt x="8" y="22"/>
                  </a:cubicBezTo>
                  <a:cubicBezTo>
                    <a:pt x="11" y="22"/>
                    <a:pt x="10" y="24"/>
                    <a:pt x="11" y="26"/>
                  </a:cubicBezTo>
                  <a:cubicBezTo>
                    <a:pt x="11" y="32"/>
                    <a:pt x="19" y="34"/>
                    <a:pt x="23" y="30"/>
                  </a:cubicBezTo>
                  <a:cubicBezTo>
                    <a:pt x="26" y="27"/>
                    <a:pt x="23" y="23"/>
                    <a:pt x="25" y="19"/>
                  </a:cubicBezTo>
                  <a:cubicBezTo>
                    <a:pt x="27" y="15"/>
                    <a:pt x="35" y="18"/>
                    <a:pt x="36" y="22"/>
                  </a:cubicBezTo>
                  <a:cubicBezTo>
                    <a:pt x="39" y="13"/>
                    <a:pt x="32" y="0"/>
                    <a:pt x="22" y="3"/>
                  </a:cubicBezTo>
                  <a:cubicBezTo>
                    <a:pt x="20" y="3"/>
                    <a:pt x="19" y="4"/>
                    <a:pt x="17" y="5"/>
                  </a:cubicBezTo>
                  <a:cubicBezTo>
                    <a:pt x="15" y="6"/>
                    <a:pt x="13" y="7"/>
                    <a:pt x="11" y="8"/>
                  </a:cubicBezTo>
                  <a:cubicBezTo>
                    <a:pt x="9" y="10"/>
                    <a:pt x="6" y="12"/>
                    <a:pt x="4" y="14"/>
                  </a:cubicBezTo>
                  <a:cubicBezTo>
                    <a:pt x="0" y="18"/>
                    <a:pt x="3" y="21"/>
                    <a:pt x="3" y="25"/>
                  </a:cubicBezTo>
                </a:path>
              </a:pathLst>
            </a:custGeom>
            <a:solidFill>
              <a:srgbClr val="6625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80"/>
            <p:cNvSpPr>
              <a:spLocks noChangeArrowheads="1"/>
            </p:cNvSpPr>
            <p:nvPr/>
          </p:nvSpPr>
          <p:spPr bwMode="auto">
            <a:xfrm flipH="1">
              <a:off x="3749843" y="3135651"/>
              <a:ext cx="9588" cy="1161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81"/>
            <p:cNvSpPr>
              <a:spLocks/>
            </p:cNvSpPr>
            <p:nvPr/>
          </p:nvSpPr>
          <p:spPr bwMode="auto">
            <a:xfrm flipH="1">
              <a:off x="3719480" y="3059156"/>
              <a:ext cx="57529" cy="56006"/>
            </a:xfrm>
            <a:custGeom>
              <a:avLst/>
              <a:gdLst>
                <a:gd name="T0" fmla="*/ 0 w 74"/>
                <a:gd name="T1" fmla="*/ 44 h 56"/>
                <a:gd name="T2" fmla="*/ 74 w 74"/>
                <a:gd name="T3" fmla="*/ 14 h 56"/>
                <a:gd name="T4" fmla="*/ 13 w 74"/>
                <a:gd name="T5" fmla="*/ 52 h 56"/>
                <a:gd name="T6" fmla="*/ 0 w 74"/>
                <a:gd name="T7" fmla="*/ 44 h 56"/>
              </a:gdLst>
              <a:ahLst/>
              <a:cxnLst>
                <a:cxn ang="0">
                  <a:pos x="T0" y="T1"/>
                </a:cxn>
                <a:cxn ang="0">
                  <a:pos x="T2" y="T3"/>
                </a:cxn>
                <a:cxn ang="0">
                  <a:pos x="T4" y="T5"/>
                </a:cxn>
                <a:cxn ang="0">
                  <a:pos x="T6" y="T7"/>
                </a:cxn>
              </a:cxnLst>
              <a:rect l="0" t="0" r="r" b="b"/>
              <a:pathLst>
                <a:path w="74" h="56">
                  <a:moveTo>
                    <a:pt x="0" y="44"/>
                  </a:moveTo>
                  <a:cubicBezTo>
                    <a:pt x="0" y="44"/>
                    <a:pt x="32" y="0"/>
                    <a:pt x="74" y="14"/>
                  </a:cubicBezTo>
                  <a:cubicBezTo>
                    <a:pt x="74" y="14"/>
                    <a:pt x="38" y="0"/>
                    <a:pt x="13" y="52"/>
                  </a:cubicBezTo>
                  <a:cubicBezTo>
                    <a:pt x="13" y="52"/>
                    <a:pt x="0" y="56"/>
                    <a:pt x="0" y="44"/>
                  </a:cubicBezTo>
                  <a:close/>
                </a:path>
              </a:pathLst>
            </a:custGeom>
            <a:solidFill>
              <a:srgbClr val="85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82"/>
            <p:cNvSpPr>
              <a:spLocks/>
            </p:cNvSpPr>
            <p:nvPr/>
          </p:nvSpPr>
          <p:spPr bwMode="auto">
            <a:xfrm flipH="1">
              <a:off x="3816427" y="3085109"/>
              <a:ext cx="44745" cy="38248"/>
            </a:xfrm>
            <a:custGeom>
              <a:avLst/>
              <a:gdLst>
                <a:gd name="T0" fmla="*/ 0 w 57"/>
                <a:gd name="T1" fmla="*/ 0 h 38"/>
                <a:gd name="T2" fmla="*/ 57 w 57"/>
                <a:gd name="T3" fmla="*/ 32 h 38"/>
                <a:gd name="T4" fmla="*/ 43 w 57"/>
                <a:gd name="T5" fmla="*/ 38 h 38"/>
                <a:gd name="T6" fmla="*/ 0 w 57"/>
                <a:gd name="T7" fmla="*/ 0 h 38"/>
              </a:gdLst>
              <a:ahLst/>
              <a:cxnLst>
                <a:cxn ang="0">
                  <a:pos x="T0" y="T1"/>
                </a:cxn>
                <a:cxn ang="0">
                  <a:pos x="T2" y="T3"/>
                </a:cxn>
                <a:cxn ang="0">
                  <a:pos x="T4" y="T5"/>
                </a:cxn>
                <a:cxn ang="0">
                  <a:pos x="T6" y="T7"/>
                </a:cxn>
              </a:cxnLst>
              <a:rect l="0" t="0" r="r" b="b"/>
              <a:pathLst>
                <a:path w="57" h="38">
                  <a:moveTo>
                    <a:pt x="0" y="0"/>
                  </a:moveTo>
                  <a:cubicBezTo>
                    <a:pt x="0" y="0"/>
                    <a:pt x="32" y="2"/>
                    <a:pt x="57" y="32"/>
                  </a:cubicBezTo>
                  <a:cubicBezTo>
                    <a:pt x="57" y="32"/>
                    <a:pt x="53" y="38"/>
                    <a:pt x="43" y="38"/>
                  </a:cubicBezTo>
                  <a:cubicBezTo>
                    <a:pt x="43" y="38"/>
                    <a:pt x="30" y="9"/>
                    <a:pt x="0" y="0"/>
                  </a:cubicBezTo>
                  <a:close/>
                </a:path>
              </a:pathLst>
            </a:custGeom>
            <a:solidFill>
              <a:srgbClr val="85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83"/>
            <p:cNvSpPr>
              <a:spLocks/>
            </p:cNvSpPr>
            <p:nvPr/>
          </p:nvSpPr>
          <p:spPr bwMode="auto">
            <a:xfrm flipH="1">
              <a:off x="3698173" y="3091939"/>
              <a:ext cx="72977" cy="54640"/>
            </a:xfrm>
            <a:custGeom>
              <a:avLst/>
              <a:gdLst>
                <a:gd name="T0" fmla="*/ 0 w 93"/>
                <a:gd name="T1" fmla="*/ 51 h 54"/>
                <a:gd name="T2" fmla="*/ 67 w 93"/>
                <a:gd name="T3" fmla="*/ 31 h 54"/>
                <a:gd name="T4" fmla="*/ 93 w 93"/>
                <a:gd name="T5" fmla="*/ 35 h 54"/>
                <a:gd name="T6" fmla="*/ 58 w 93"/>
                <a:gd name="T7" fmla="*/ 41 h 54"/>
                <a:gd name="T8" fmla="*/ 0 w 93"/>
                <a:gd name="T9" fmla="*/ 51 h 54"/>
              </a:gdLst>
              <a:ahLst/>
              <a:cxnLst>
                <a:cxn ang="0">
                  <a:pos x="T0" y="T1"/>
                </a:cxn>
                <a:cxn ang="0">
                  <a:pos x="T2" y="T3"/>
                </a:cxn>
                <a:cxn ang="0">
                  <a:pos x="T4" y="T5"/>
                </a:cxn>
                <a:cxn ang="0">
                  <a:pos x="T6" y="T7"/>
                </a:cxn>
                <a:cxn ang="0">
                  <a:pos x="T8" y="T9"/>
                </a:cxn>
              </a:cxnLst>
              <a:rect l="0" t="0" r="r" b="b"/>
              <a:pathLst>
                <a:path w="93" h="54">
                  <a:moveTo>
                    <a:pt x="0" y="51"/>
                  </a:moveTo>
                  <a:cubicBezTo>
                    <a:pt x="0" y="51"/>
                    <a:pt x="33" y="0"/>
                    <a:pt x="67" y="31"/>
                  </a:cubicBezTo>
                  <a:cubicBezTo>
                    <a:pt x="67" y="31"/>
                    <a:pt x="79" y="46"/>
                    <a:pt x="93" y="35"/>
                  </a:cubicBezTo>
                  <a:cubicBezTo>
                    <a:pt x="93" y="35"/>
                    <a:pt x="77" y="54"/>
                    <a:pt x="58" y="41"/>
                  </a:cubicBezTo>
                  <a:cubicBezTo>
                    <a:pt x="58" y="41"/>
                    <a:pt x="33" y="22"/>
                    <a:pt x="0" y="51"/>
                  </a:cubicBezTo>
                  <a:close/>
                </a:path>
              </a:pathLst>
            </a:custGeom>
            <a:solidFill>
              <a:srgbClr val="3F20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1108" name="Picture 8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3814829" y="3134968"/>
              <a:ext cx="35157" cy="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Freeform 85"/>
            <p:cNvSpPr>
              <a:spLocks/>
            </p:cNvSpPr>
            <p:nvPr/>
          </p:nvSpPr>
          <p:spPr bwMode="auto">
            <a:xfrm flipH="1">
              <a:off x="3818558" y="3145213"/>
              <a:ext cx="27699" cy="36199"/>
            </a:xfrm>
            <a:custGeom>
              <a:avLst/>
              <a:gdLst>
                <a:gd name="T0" fmla="*/ 11 w 35"/>
                <a:gd name="T1" fmla="*/ 1 h 36"/>
                <a:gd name="T2" fmla="*/ 26 w 35"/>
                <a:gd name="T3" fmla="*/ 13 h 36"/>
                <a:gd name="T4" fmla="*/ 7 w 35"/>
                <a:gd name="T5" fmla="*/ 36 h 36"/>
                <a:gd name="T6" fmla="*/ 1 w 35"/>
                <a:gd name="T7" fmla="*/ 5 h 36"/>
                <a:gd name="T8" fmla="*/ 11 w 35"/>
                <a:gd name="T9" fmla="*/ 1 h 36"/>
              </a:gdLst>
              <a:ahLst/>
              <a:cxnLst>
                <a:cxn ang="0">
                  <a:pos x="T0" y="T1"/>
                </a:cxn>
                <a:cxn ang="0">
                  <a:pos x="T2" y="T3"/>
                </a:cxn>
                <a:cxn ang="0">
                  <a:pos x="T4" y="T5"/>
                </a:cxn>
                <a:cxn ang="0">
                  <a:pos x="T6" y="T7"/>
                </a:cxn>
                <a:cxn ang="0">
                  <a:pos x="T8" y="T9"/>
                </a:cxn>
              </a:cxnLst>
              <a:rect l="0" t="0" r="r" b="b"/>
              <a:pathLst>
                <a:path w="35" h="36">
                  <a:moveTo>
                    <a:pt x="11" y="1"/>
                  </a:moveTo>
                  <a:cubicBezTo>
                    <a:pt x="11" y="1"/>
                    <a:pt x="21" y="0"/>
                    <a:pt x="26" y="13"/>
                  </a:cubicBezTo>
                  <a:cubicBezTo>
                    <a:pt x="26" y="13"/>
                    <a:pt x="35" y="31"/>
                    <a:pt x="7" y="36"/>
                  </a:cubicBezTo>
                  <a:cubicBezTo>
                    <a:pt x="7" y="36"/>
                    <a:pt x="0" y="15"/>
                    <a:pt x="1" y="5"/>
                  </a:cubicBezTo>
                  <a:lnTo>
                    <a:pt x="11" y="1"/>
                  </a:lnTo>
                  <a:close/>
                </a:path>
              </a:pathLst>
            </a:custGeom>
            <a:solidFill>
              <a:srgbClr val="B564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8" name="Freeform 86"/>
            <p:cNvSpPr>
              <a:spLocks/>
            </p:cNvSpPr>
            <p:nvPr/>
          </p:nvSpPr>
          <p:spPr bwMode="auto">
            <a:xfrm flipH="1">
              <a:off x="3826016" y="3145213"/>
              <a:ext cx="20242" cy="28686"/>
            </a:xfrm>
            <a:custGeom>
              <a:avLst/>
              <a:gdLst>
                <a:gd name="T0" fmla="*/ 2 w 26"/>
                <a:gd name="T1" fmla="*/ 19 h 28"/>
                <a:gd name="T2" fmla="*/ 5 w 26"/>
                <a:gd name="T3" fmla="*/ 19 h 28"/>
                <a:gd name="T4" fmla="*/ 7 w 26"/>
                <a:gd name="T5" fmla="*/ 24 h 28"/>
                <a:gd name="T6" fmla="*/ 17 w 26"/>
                <a:gd name="T7" fmla="*/ 24 h 28"/>
                <a:gd name="T8" fmla="*/ 18 w 26"/>
                <a:gd name="T9" fmla="*/ 14 h 28"/>
                <a:gd name="T10" fmla="*/ 26 w 26"/>
                <a:gd name="T11" fmla="*/ 12 h 28"/>
                <a:gd name="T12" fmla="*/ 21 w 26"/>
                <a:gd name="T13" fmla="*/ 6 h 28"/>
                <a:gd name="T14" fmla="*/ 9 w 26"/>
                <a:gd name="T15" fmla="*/ 1 h 28"/>
                <a:gd name="T16" fmla="*/ 0 w 26"/>
                <a:gd name="T17" fmla="*/ 8 h 28"/>
                <a:gd name="T18" fmla="*/ 0 w 26"/>
                <a:gd name="T19" fmla="*/ 14 h 28"/>
                <a:gd name="T20" fmla="*/ 2 w 26"/>
                <a:gd name="T21"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8">
                  <a:moveTo>
                    <a:pt x="2" y="19"/>
                  </a:moveTo>
                  <a:cubicBezTo>
                    <a:pt x="2" y="17"/>
                    <a:pt x="4" y="18"/>
                    <a:pt x="5" y="19"/>
                  </a:cubicBezTo>
                  <a:cubicBezTo>
                    <a:pt x="6" y="21"/>
                    <a:pt x="6" y="23"/>
                    <a:pt x="7" y="24"/>
                  </a:cubicBezTo>
                  <a:cubicBezTo>
                    <a:pt x="9" y="28"/>
                    <a:pt x="15" y="27"/>
                    <a:pt x="17" y="24"/>
                  </a:cubicBezTo>
                  <a:cubicBezTo>
                    <a:pt x="19" y="20"/>
                    <a:pt x="18" y="17"/>
                    <a:pt x="18" y="14"/>
                  </a:cubicBezTo>
                  <a:cubicBezTo>
                    <a:pt x="19" y="10"/>
                    <a:pt x="23" y="11"/>
                    <a:pt x="26" y="12"/>
                  </a:cubicBezTo>
                  <a:cubicBezTo>
                    <a:pt x="25" y="10"/>
                    <a:pt x="23" y="8"/>
                    <a:pt x="21" y="6"/>
                  </a:cubicBezTo>
                  <a:cubicBezTo>
                    <a:pt x="19" y="2"/>
                    <a:pt x="14" y="0"/>
                    <a:pt x="9" y="1"/>
                  </a:cubicBezTo>
                  <a:cubicBezTo>
                    <a:pt x="5" y="2"/>
                    <a:pt x="1" y="4"/>
                    <a:pt x="0" y="8"/>
                  </a:cubicBezTo>
                  <a:cubicBezTo>
                    <a:pt x="0" y="10"/>
                    <a:pt x="0" y="12"/>
                    <a:pt x="0" y="14"/>
                  </a:cubicBezTo>
                  <a:cubicBezTo>
                    <a:pt x="1" y="16"/>
                    <a:pt x="2" y="17"/>
                    <a:pt x="2" y="19"/>
                  </a:cubicBezTo>
                </a:path>
              </a:pathLst>
            </a:custGeom>
            <a:solidFill>
              <a:srgbClr val="6625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9" name="Oval 87"/>
            <p:cNvSpPr>
              <a:spLocks noChangeArrowheads="1"/>
            </p:cNvSpPr>
            <p:nvPr/>
          </p:nvSpPr>
          <p:spPr bwMode="auto">
            <a:xfrm flipH="1">
              <a:off x="3831342" y="3156824"/>
              <a:ext cx="7990" cy="109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0" name="Freeform 88"/>
            <p:cNvSpPr>
              <a:spLocks/>
            </p:cNvSpPr>
            <p:nvPr/>
          </p:nvSpPr>
          <p:spPr bwMode="auto">
            <a:xfrm flipH="1">
              <a:off x="3812699" y="3116527"/>
              <a:ext cx="52202" cy="40980"/>
            </a:xfrm>
            <a:custGeom>
              <a:avLst/>
              <a:gdLst>
                <a:gd name="T0" fmla="*/ 67 w 67"/>
                <a:gd name="T1" fmla="*/ 39 h 41"/>
                <a:gd name="T2" fmla="*/ 19 w 67"/>
                <a:gd name="T3" fmla="*/ 25 h 41"/>
                <a:gd name="T4" fmla="*/ 0 w 67"/>
                <a:gd name="T5" fmla="*/ 27 h 41"/>
                <a:gd name="T6" fmla="*/ 23 w 67"/>
                <a:gd name="T7" fmla="*/ 38 h 41"/>
                <a:gd name="T8" fmla="*/ 31 w 67"/>
                <a:gd name="T9" fmla="*/ 34 h 41"/>
                <a:gd name="T10" fmla="*/ 67 w 67"/>
                <a:gd name="T11" fmla="*/ 39 h 41"/>
              </a:gdLst>
              <a:ahLst/>
              <a:cxnLst>
                <a:cxn ang="0">
                  <a:pos x="T0" y="T1"/>
                </a:cxn>
                <a:cxn ang="0">
                  <a:pos x="T2" y="T3"/>
                </a:cxn>
                <a:cxn ang="0">
                  <a:pos x="T4" y="T5"/>
                </a:cxn>
                <a:cxn ang="0">
                  <a:pos x="T6" y="T7"/>
                </a:cxn>
                <a:cxn ang="0">
                  <a:pos x="T8" y="T9"/>
                </a:cxn>
                <a:cxn ang="0">
                  <a:pos x="T10" y="T11"/>
                </a:cxn>
              </a:cxnLst>
              <a:rect l="0" t="0" r="r" b="b"/>
              <a:pathLst>
                <a:path w="67" h="41">
                  <a:moveTo>
                    <a:pt x="67" y="39"/>
                  </a:moveTo>
                  <a:cubicBezTo>
                    <a:pt x="67" y="39"/>
                    <a:pt x="42" y="0"/>
                    <a:pt x="19" y="25"/>
                  </a:cubicBezTo>
                  <a:cubicBezTo>
                    <a:pt x="19" y="25"/>
                    <a:pt x="9" y="37"/>
                    <a:pt x="0" y="27"/>
                  </a:cubicBezTo>
                  <a:cubicBezTo>
                    <a:pt x="0" y="27"/>
                    <a:pt x="6" y="41"/>
                    <a:pt x="23" y="38"/>
                  </a:cubicBezTo>
                  <a:cubicBezTo>
                    <a:pt x="23" y="38"/>
                    <a:pt x="28" y="38"/>
                    <a:pt x="31" y="34"/>
                  </a:cubicBezTo>
                  <a:cubicBezTo>
                    <a:pt x="31" y="34"/>
                    <a:pt x="38" y="17"/>
                    <a:pt x="67" y="39"/>
                  </a:cubicBezTo>
                  <a:close/>
                </a:path>
              </a:pathLst>
            </a:custGeom>
            <a:solidFill>
              <a:srgbClr val="3F20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1" name="Freeform 89"/>
            <p:cNvSpPr>
              <a:spLocks/>
            </p:cNvSpPr>
            <p:nvPr/>
          </p:nvSpPr>
          <p:spPr bwMode="auto">
            <a:xfrm flipH="1">
              <a:off x="3792990" y="3182778"/>
              <a:ext cx="21307" cy="23222"/>
            </a:xfrm>
            <a:custGeom>
              <a:avLst/>
              <a:gdLst>
                <a:gd name="T0" fmla="*/ 10 w 27"/>
                <a:gd name="T1" fmla="*/ 0 h 23"/>
                <a:gd name="T2" fmla="*/ 27 w 27"/>
                <a:gd name="T3" fmla="*/ 9 h 23"/>
                <a:gd name="T4" fmla="*/ 15 w 27"/>
                <a:gd name="T5" fmla="*/ 22 h 23"/>
                <a:gd name="T6" fmla="*/ 10 w 27"/>
                <a:gd name="T7" fmla="*/ 0 h 23"/>
              </a:gdLst>
              <a:ahLst/>
              <a:cxnLst>
                <a:cxn ang="0">
                  <a:pos x="T0" y="T1"/>
                </a:cxn>
                <a:cxn ang="0">
                  <a:pos x="T2" y="T3"/>
                </a:cxn>
                <a:cxn ang="0">
                  <a:pos x="T4" y="T5"/>
                </a:cxn>
                <a:cxn ang="0">
                  <a:pos x="T6" y="T7"/>
                </a:cxn>
              </a:cxnLst>
              <a:rect l="0" t="0" r="r" b="b"/>
              <a:pathLst>
                <a:path w="27" h="23">
                  <a:moveTo>
                    <a:pt x="10" y="0"/>
                  </a:moveTo>
                  <a:cubicBezTo>
                    <a:pt x="10" y="0"/>
                    <a:pt x="18" y="10"/>
                    <a:pt x="27" y="9"/>
                  </a:cubicBezTo>
                  <a:cubicBezTo>
                    <a:pt x="27" y="9"/>
                    <a:pt x="26" y="23"/>
                    <a:pt x="15" y="22"/>
                  </a:cubicBezTo>
                  <a:cubicBezTo>
                    <a:pt x="15" y="22"/>
                    <a:pt x="0" y="9"/>
                    <a:pt x="10" y="0"/>
                  </a:cubicBez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2" name="Freeform 90"/>
            <p:cNvSpPr>
              <a:spLocks/>
            </p:cNvSpPr>
            <p:nvPr/>
          </p:nvSpPr>
          <p:spPr bwMode="auto">
            <a:xfrm flipH="1">
              <a:off x="3746114" y="3201901"/>
              <a:ext cx="70313" cy="55323"/>
            </a:xfrm>
            <a:custGeom>
              <a:avLst/>
              <a:gdLst>
                <a:gd name="T0" fmla="*/ 3 w 90"/>
                <a:gd name="T1" fmla="*/ 16 h 55"/>
                <a:gd name="T2" fmla="*/ 15 w 90"/>
                <a:gd name="T3" fmla="*/ 12 h 55"/>
                <a:gd name="T4" fmla="*/ 66 w 90"/>
                <a:gd name="T5" fmla="*/ 11 h 55"/>
                <a:gd name="T6" fmla="*/ 85 w 90"/>
                <a:gd name="T7" fmla="*/ 9 h 55"/>
                <a:gd name="T8" fmla="*/ 62 w 90"/>
                <a:gd name="T9" fmla="*/ 49 h 55"/>
                <a:gd name="T10" fmla="*/ 21 w 90"/>
                <a:gd name="T11" fmla="*/ 55 h 55"/>
                <a:gd name="T12" fmla="*/ 5 w 90"/>
                <a:gd name="T13" fmla="*/ 26 h 55"/>
                <a:gd name="T14" fmla="*/ 3 w 90"/>
                <a:gd name="T15" fmla="*/ 16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55">
                  <a:moveTo>
                    <a:pt x="3" y="16"/>
                  </a:moveTo>
                  <a:cubicBezTo>
                    <a:pt x="3" y="16"/>
                    <a:pt x="10" y="14"/>
                    <a:pt x="15" y="12"/>
                  </a:cubicBezTo>
                  <a:cubicBezTo>
                    <a:pt x="15" y="12"/>
                    <a:pt x="33" y="0"/>
                    <a:pt x="66" y="11"/>
                  </a:cubicBezTo>
                  <a:cubicBezTo>
                    <a:pt x="66" y="11"/>
                    <a:pt x="80" y="14"/>
                    <a:pt x="85" y="9"/>
                  </a:cubicBezTo>
                  <a:cubicBezTo>
                    <a:pt x="85" y="9"/>
                    <a:pt x="90" y="42"/>
                    <a:pt x="62" y="49"/>
                  </a:cubicBezTo>
                  <a:cubicBezTo>
                    <a:pt x="21" y="55"/>
                    <a:pt x="21" y="55"/>
                    <a:pt x="21" y="55"/>
                  </a:cubicBezTo>
                  <a:cubicBezTo>
                    <a:pt x="21" y="55"/>
                    <a:pt x="0" y="48"/>
                    <a:pt x="5" y="26"/>
                  </a:cubicBezTo>
                  <a:cubicBezTo>
                    <a:pt x="5" y="26"/>
                    <a:pt x="0" y="21"/>
                    <a:pt x="3" y="16"/>
                  </a:cubicBezTo>
                  <a:close/>
                </a:path>
              </a:pathLst>
            </a:custGeom>
            <a:solidFill>
              <a:srgbClr val="F37B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3" name="Freeform 91"/>
            <p:cNvSpPr>
              <a:spLocks/>
            </p:cNvSpPr>
            <p:nvPr/>
          </p:nvSpPr>
          <p:spPr bwMode="auto">
            <a:xfrm flipH="1">
              <a:off x="3764758" y="3219659"/>
              <a:ext cx="40483" cy="12294"/>
            </a:xfrm>
            <a:custGeom>
              <a:avLst/>
              <a:gdLst>
                <a:gd name="T0" fmla="*/ 4 w 52"/>
                <a:gd name="T1" fmla="*/ 3 h 12"/>
                <a:gd name="T2" fmla="*/ 18 w 52"/>
                <a:gd name="T3" fmla="*/ 0 h 12"/>
                <a:gd name="T4" fmla="*/ 45 w 52"/>
                <a:gd name="T5" fmla="*/ 1 h 12"/>
                <a:gd name="T6" fmla="*/ 52 w 52"/>
                <a:gd name="T7" fmla="*/ 2 h 12"/>
                <a:gd name="T8" fmla="*/ 47 w 52"/>
                <a:gd name="T9" fmla="*/ 8 h 12"/>
                <a:gd name="T10" fmla="*/ 38 w 52"/>
                <a:gd name="T11" fmla="*/ 11 h 12"/>
                <a:gd name="T12" fmla="*/ 12 w 52"/>
                <a:gd name="T13" fmla="*/ 12 h 12"/>
                <a:gd name="T14" fmla="*/ 4 w 52"/>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2">
                  <a:moveTo>
                    <a:pt x="4" y="3"/>
                  </a:moveTo>
                  <a:cubicBezTo>
                    <a:pt x="18" y="0"/>
                    <a:pt x="18" y="0"/>
                    <a:pt x="18" y="0"/>
                  </a:cubicBezTo>
                  <a:cubicBezTo>
                    <a:pt x="45" y="1"/>
                    <a:pt x="45" y="1"/>
                    <a:pt x="45" y="1"/>
                  </a:cubicBezTo>
                  <a:cubicBezTo>
                    <a:pt x="52" y="2"/>
                    <a:pt x="52" y="2"/>
                    <a:pt x="52" y="2"/>
                  </a:cubicBezTo>
                  <a:cubicBezTo>
                    <a:pt x="47" y="8"/>
                    <a:pt x="47" y="8"/>
                    <a:pt x="47" y="8"/>
                  </a:cubicBezTo>
                  <a:cubicBezTo>
                    <a:pt x="38" y="11"/>
                    <a:pt x="38" y="11"/>
                    <a:pt x="38" y="11"/>
                  </a:cubicBezTo>
                  <a:cubicBezTo>
                    <a:pt x="12" y="12"/>
                    <a:pt x="12" y="12"/>
                    <a:pt x="12" y="12"/>
                  </a:cubicBezTo>
                  <a:cubicBezTo>
                    <a:pt x="12" y="12"/>
                    <a:pt x="0" y="6"/>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4" name="Freeform 92"/>
            <p:cNvSpPr>
              <a:spLocks/>
            </p:cNvSpPr>
            <p:nvPr/>
          </p:nvSpPr>
          <p:spPr bwMode="auto">
            <a:xfrm flipH="1">
              <a:off x="3749843" y="3211463"/>
              <a:ext cx="64454" cy="23222"/>
            </a:xfrm>
            <a:custGeom>
              <a:avLst/>
              <a:gdLst>
                <a:gd name="T0" fmla="*/ 1 w 82"/>
                <a:gd name="T1" fmla="*/ 6 h 23"/>
                <a:gd name="T2" fmla="*/ 13 w 82"/>
                <a:gd name="T3" fmla="*/ 8 h 23"/>
                <a:gd name="T4" fmla="*/ 61 w 82"/>
                <a:gd name="T5" fmla="*/ 7 h 23"/>
                <a:gd name="T6" fmla="*/ 81 w 82"/>
                <a:gd name="T7" fmla="*/ 0 h 23"/>
                <a:gd name="T8" fmla="*/ 58 w 82"/>
                <a:gd name="T9" fmla="*/ 12 h 23"/>
                <a:gd name="T10" fmla="*/ 17 w 82"/>
                <a:gd name="T11" fmla="*/ 12 h 23"/>
                <a:gd name="T12" fmla="*/ 44 w 82"/>
                <a:gd name="T13" fmla="*/ 18 h 23"/>
                <a:gd name="T14" fmla="*/ 63 w 82"/>
                <a:gd name="T15" fmla="*/ 10 h 23"/>
                <a:gd name="T16" fmla="*/ 72 w 82"/>
                <a:gd name="T17" fmla="*/ 10 h 23"/>
                <a:gd name="T18" fmla="*/ 37 w 82"/>
                <a:gd name="T19" fmla="*/ 22 h 23"/>
                <a:gd name="T20" fmla="*/ 25 w 82"/>
                <a:gd name="T21" fmla="*/ 23 h 23"/>
                <a:gd name="T22" fmla="*/ 10 w 82"/>
                <a:gd name="T23" fmla="*/ 14 h 23"/>
                <a:gd name="T24" fmla="*/ 1 w 82"/>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23">
                  <a:moveTo>
                    <a:pt x="1" y="6"/>
                  </a:moveTo>
                  <a:cubicBezTo>
                    <a:pt x="1" y="6"/>
                    <a:pt x="3" y="10"/>
                    <a:pt x="13" y="8"/>
                  </a:cubicBezTo>
                  <a:cubicBezTo>
                    <a:pt x="13" y="8"/>
                    <a:pt x="35" y="1"/>
                    <a:pt x="61" y="7"/>
                  </a:cubicBezTo>
                  <a:cubicBezTo>
                    <a:pt x="61" y="7"/>
                    <a:pt x="77" y="9"/>
                    <a:pt x="81" y="0"/>
                  </a:cubicBezTo>
                  <a:cubicBezTo>
                    <a:pt x="81" y="0"/>
                    <a:pt x="82" y="16"/>
                    <a:pt x="58" y="12"/>
                  </a:cubicBezTo>
                  <a:cubicBezTo>
                    <a:pt x="58" y="12"/>
                    <a:pt x="32" y="4"/>
                    <a:pt x="17" y="12"/>
                  </a:cubicBezTo>
                  <a:cubicBezTo>
                    <a:pt x="17" y="12"/>
                    <a:pt x="16" y="21"/>
                    <a:pt x="44" y="18"/>
                  </a:cubicBezTo>
                  <a:cubicBezTo>
                    <a:pt x="44" y="18"/>
                    <a:pt x="56" y="16"/>
                    <a:pt x="63" y="10"/>
                  </a:cubicBezTo>
                  <a:cubicBezTo>
                    <a:pt x="72" y="10"/>
                    <a:pt x="72" y="10"/>
                    <a:pt x="72" y="10"/>
                  </a:cubicBezTo>
                  <a:cubicBezTo>
                    <a:pt x="72" y="10"/>
                    <a:pt x="63" y="23"/>
                    <a:pt x="37" y="22"/>
                  </a:cubicBezTo>
                  <a:cubicBezTo>
                    <a:pt x="25" y="23"/>
                    <a:pt x="25" y="23"/>
                    <a:pt x="25" y="23"/>
                  </a:cubicBezTo>
                  <a:cubicBezTo>
                    <a:pt x="25" y="23"/>
                    <a:pt x="12" y="23"/>
                    <a:pt x="10" y="14"/>
                  </a:cubicBezTo>
                  <a:cubicBezTo>
                    <a:pt x="10" y="14"/>
                    <a:pt x="0" y="14"/>
                    <a:pt x="1" y="6"/>
                  </a:cubicBezTo>
                  <a:close/>
                </a:path>
              </a:pathLst>
            </a:custGeom>
            <a:solidFill>
              <a:srgbClr val="AC1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5" name="Freeform 93"/>
            <p:cNvSpPr>
              <a:spLocks/>
            </p:cNvSpPr>
            <p:nvPr/>
          </p:nvSpPr>
          <p:spPr bwMode="auto">
            <a:xfrm flipH="1">
              <a:off x="3757833" y="3240149"/>
              <a:ext cx="56996" cy="21856"/>
            </a:xfrm>
            <a:custGeom>
              <a:avLst/>
              <a:gdLst>
                <a:gd name="T0" fmla="*/ 8 w 73"/>
                <a:gd name="T1" fmla="*/ 0 h 22"/>
                <a:gd name="T2" fmla="*/ 30 w 73"/>
                <a:gd name="T3" fmla="*/ 14 h 22"/>
                <a:gd name="T4" fmla="*/ 53 w 73"/>
                <a:gd name="T5" fmla="*/ 10 h 22"/>
                <a:gd name="T6" fmla="*/ 73 w 73"/>
                <a:gd name="T7" fmla="*/ 1 h 22"/>
                <a:gd name="T8" fmla="*/ 52 w 73"/>
                <a:gd name="T9" fmla="*/ 17 h 22"/>
                <a:gd name="T10" fmla="*/ 25 w 73"/>
                <a:gd name="T11" fmla="*/ 19 h 22"/>
                <a:gd name="T12" fmla="*/ 5 w 73"/>
                <a:gd name="T13" fmla="*/ 15 h 22"/>
                <a:gd name="T14" fmla="*/ 8 w 73"/>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2">
                  <a:moveTo>
                    <a:pt x="8" y="0"/>
                  </a:moveTo>
                  <a:cubicBezTo>
                    <a:pt x="8" y="0"/>
                    <a:pt x="3" y="15"/>
                    <a:pt x="30" y="14"/>
                  </a:cubicBezTo>
                  <a:cubicBezTo>
                    <a:pt x="30" y="14"/>
                    <a:pt x="46" y="11"/>
                    <a:pt x="53" y="10"/>
                  </a:cubicBezTo>
                  <a:cubicBezTo>
                    <a:pt x="53" y="10"/>
                    <a:pt x="70" y="8"/>
                    <a:pt x="73" y="1"/>
                  </a:cubicBezTo>
                  <a:cubicBezTo>
                    <a:pt x="73" y="1"/>
                    <a:pt x="68" y="16"/>
                    <a:pt x="52" y="17"/>
                  </a:cubicBezTo>
                  <a:cubicBezTo>
                    <a:pt x="52" y="17"/>
                    <a:pt x="34" y="17"/>
                    <a:pt x="25" y="19"/>
                  </a:cubicBezTo>
                  <a:cubicBezTo>
                    <a:pt x="25" y="19"/>
                    <a:pt x="11" y="22"/>
                    <a:pt x="5" y="15"/>
                  </a:cubicBezTo>
                  <a:cubicBezTo>
                    <a:pt x="5" y="15"/>
                    <a:pt x="0" y="6"/>
                    <a:pt x="8" y="0"/>
                  </a:cubicBezTo>
                  <a:close/>
                </a:path>
              </a:pathLst>
            </a:custGeom>
            <a:solidFill>
              <a:srgbClr val="AC1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6" name="Freeform 94"/>
            <p:cNvSpPr>
              <a:spLocks/>
            </p:cNvSpPr>
            <p:nvPr/>
          </p:nvSpPr>
          <p:spPr bwMode="auto">
            <a:xfrm flipH="1">
              <a:off x="3712556" y="3251760"/>
              <a:ext cx="51670" cy="89472"/>
            </a:xfrm>
            <a:custGeom>
              <a:avLst/>
              <a:gdLst>
                <a:gd name="T0" fmla="*/ 0 w 66"/>
                <a:gd name="T1" fmla="*/ 33 h 89"/>
                <a:gd name="T2" fmla="*/ 66 w 66"/>
                <a:gd name="T3" fmla="*/ 0 h 89"/>
                <a:gd name="T4" fmla="*/ 65 w 66"/>
                <a:gd name="T5" fmla="*/ 29 h 89"/>
                <a:gd name="T6" fmla="*/ 16 w 66"/>
                <a:gd name="T7" fmla="*/ 89 h 89"/>
                <a:gd name="T8" fmla="*/ 0 w 66"/>
                <a:gd name="T9" fmla="*/ 33 h 89"/>
              </a:gdLst>
              <a:ahLst/>
              <a:cxnLst>
                <a:cxn ang="0">
                  <a:pos x="T0" y="T1"/>
                </a:cxn>
                <a:cxn ang="0">
                  <a:pos x="T2" y="T3"/>
                </a:cxn>
                <a:cxn ang="0">
                  <a:pos x="T4" y="T5"/>
                </a:cxn>
                <a:cxn ang="0">
                  <a:pos x="T6" y="T7"/>
                </a:cxn>
                <a:cxn ang="0">
                  <a:pos x="T8" y="T9"/>
                </a:cxn>
              </a:cxnLst>
              <a:rect l="0" t="0" r="r" b="b"/>
              <a:pathLst>
                <a:path w="66" h="89">
                  <a:moveTo>
                    <a:pt x="0" y="33"/>
                  </a:moveTo>
                  <a:cubicBezTo>
                    <a:pt x="0" y="33"/>
                    <a:pt x="34" y="22"/>
                    <a:pt x="66" y="0"/>
                  </a:cubicBezTo>
                  <a:cubicBezTo>
                    <a:pt x="66" y="0"/>
                    <a:pt x="58" y="13"/>
                    <a:pt x="65" y="29"/>
                  </a:cubicBezTo>
                  <a:cubicBezTo>
                    <a:pt x="65" y="29"/>
                    <a:pt x="29" y="42"/>
                    <a:pt x="16" y="89"/>
                  </a:cubicBezTo>
                  <a:cubicBezTo>
                    <a:pt x="16" y="89"/>
                    <a:pt x="12" y="64"/>
                    <a:pt x="0" y="33"/>
                  </a:cubicBez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7" name="Freeform 95"/>
            <p:cNvSpPr>
              <a:spLocks/>
            </p:cNvSpPr>
            <p:nvPr/>
          </p:nvSpPr>
          <p:spPr bwMode="auto">
            <a:xfrm flipH="1">
              <a:off x="3656092" y="3162288"/>
              <a:ext cx="153411" cy="305298"/>
            </a:xfrm>
            <a:custGeom>
              <a:avLst/>
              <a:gdLst>
                <a:gd name="T0" fmla="*/ 178 w 196"/>
                <a:gd name="T1" fmla="*/ 0 h 304"/>
                <a:gd name="T2" fmla="*/ 170 w 196"/>
                <a:gd name="T3" fmla="*/ 24 h 304"/>
                <a:gd name="T4" fmla="*/ 61 w 196"/>
                <a:gd name="T5" fmla="*/ 186 h 304"/>
                <a:gd name="T6" fmla="*/ 16 w 196"/>
                <a:gd name="T7" fmla="*/ 255 h 304"/>
                <a:gd name="T8" fmla="*/ 14 w 196"/>
                <a:gd name="T9" fmla="*/ 254 h 304"/>
                <a:gd name="T10" fmla="*/ 28 w 196"/>
                <a:gd name="T11" fmla="*/ 195 h 304"/>
                <a:gd name="T12" fmla="*/ 38 w 196"/>
                <a:gd name="T13" fmla="*/ 124 h 304"/>
                <a:gd name="T14" fmla="*/ 34 w 196"/>
                <a:gd name="T15" fmla="*/ 124 h 304"/>
                <a:gd name="T16" fmla="*/ 23 w 196"/>
                <a:gd name="T17" fmla="*/ 190 h 304"/>
                <a:gd name="T18" fmla="*/ 14 w 196"/>
                <a:gd name="T19" fmla="*/ 254 h 304"/>
                <a:gd name="T20" fmla="*/ 8 w 196"/>
                <a:gd name="T21" fmla="*/ 252 h 304"/>
                <a:gd name="T22" fmla="*/ 0 w 196"/>
                <a:gd name="T23" fmla="*/ 282 h 304"/>
                <a:gd name="T24" fmla="*/ 4 w 196"/>
                <a:gd name="T25" fmla="*/ 287 h 304"/>
                <a:gd name="T26" fmla="*/ 3 w 196"/>
                <a:gd name="T27" fmla="*/ 304 h 304"/>
                <a:gd name="T28" fmla="*/ 10 w 196"/>
                <a:gd name="T29" fmla="*/ 297 h 304"/>
                <a:gd name="T30" fmla="*/ 9 w 196"/>
                <a:gd name="T31" fmla="*/ 287 h 304"/>
                <a:gd name="T32" fmla="*/ 15 w 196"/>
                <a:gd name="T33" fmla="*/ 285 h 304"/>
                <a:gd name="T34" fmla="*/ 24 w 196"/>
                <a:gd name="T35" fmla="*/ 253 h 304"/>
                <a:gd name="T36" fmla="*/ 18 w 196"/>
                <a:gd name="T37" fmla="*/ 255 h 304"/>
                <a:gd name="T38" fmla="*/ 19 w 196"/>
                <a:gd name="T39" fmla="*/ 253 h 304"/>
                <a:gd name="T40" fmla="*/ 160 w 196"/>
                <a:gd name="T41" fmla="*/ 79 h 304"/>
                <a:gd name="T42" fmla="*/ 179 w 196"/>
                <a:gd name="T43" fmla="*/ 22 h 304"/>
                <a:gd name="T44" fmla="*/ 178 w 196"/>
                <a:gd name="T4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6" h="304">
                  <a:moveTo>
                    <a:pt x="178" y="0"/>
                  </a:moveTo>
                  <a:cubicBezTo>
                    <a:pt x="158" y="7"/>
                    <a:pt x="170" y="24"/>
                    <a:pt x="170" y="24"/>
                  </a:cubicBezTo>
                  <a:cubicBezTo>
                    <a:pt x="180" y="58"/>
                    <a:pt x="61" y="186"/>
                    <a:pt x="61" y="186"/>
                  </a:cubicBezTo>
                  <a:cubicBezTo>
                    <a:pt x="32" y="210"/>
                    <a:pt x="20" y="241"/>
                    <a:pt x="16" y="255"/>
                  </a:cubicBezTo>
                  <a:cubicBezTo>
                    <a:pt x="16" y="255"/>
                    <a:pt x="15" y="254"/>
                    <a:pt x="14" y="254"/>
                  </a:cubicBezTo>
                  <a:cubicBezTo>
                    <a:pt x="14" y="225"/>
                    <a:pt x="28" y="195"/>
                    <a:pt x="28" y="195"/>
                  </a:cubicBezTo>
                  <a:cubicBezTo>
                    <a:pt x="39" y="175"/>
                    <a:pt x="38" y="124"/>
                    <a:pt x="38" y="124"/>
                  </a:cubicBezTo>
                  <a:cubicBezTo>
                    <a:pt x="34" y="124"/>
                    <a:pt x="34" y="124"/>
                    <a:pt x="34" y="124"/>
                  </a:cubicBezTo>
                  <a:cubicBezTo>
                    <a:pt x="36" y="149"/>
                    <a:pt x="23" y="190"/>
                    <a:pt x="23" y="190"/>
                  </a:cubicBezTo>
                  <a:cubicBezTo>
                    <a:pt x="13" y="211"/>
                    <a:pt x="13" y="241"/>
                    <a:pt x="14" y="254"/>
                  </a:cubicBezTo>
                  <a:cubicBezTo>
                    <a:pt x="11" y="253"/>
                    <a:pt x="8" y="252"/>
                    <a:pt x="8" y="252"/>
                  </a:cubicBezTo>
                  <a:cubicBezTo>
                    <a:pt x="2" y="253"/>
                    <a:pt x="0" y="282"/>
                    <a:pt x="0" y="282"/>
                  </a:cubicBezTo>
                  <a:cubicBezTo>
                    <a:pt x="0" y="285"/>
                    <a:pt x="2" y="286"/>
                    <a:pt x="4" y="287"/>
                  </a:cubicBezTo>
                  <a:cubicBezTo>
                    <a:pt x="3" y="304"/>
                    <a:pt x="3" y="304"/>
                    <a:pt x="3" y="304"/>
                  </a:cubicBezTo>
                  <a:cubicBezTo>
                    <a:pt x="10" y="297"/>
                    <a:pt x="10" y="297"/>
                    <a:pt x="10" y="297"/>
                  </a:cubicBezTo>
                  <a:cubicBezTo>
                    <a:pt x="9" y="287"/>
                    <a:pt x="9" y="287"/>
                    <a:pt x="9" y="287"/>
                  </a:cubicBezTo>
                  <a:cubicBezTo>
                    <a:pt x="13" y="287"/>
                    <a:pt x="15" y="285"/>
                    <a:pt x="15" y="285"/>
                  </a:cubicBezTo>
                  <a:cubicBezTo>
                    <a:pt x="24" y="253"/>
                    <a:pt x="24" y="253"/>
                    <a:pt x="24" y="253"/>
                  </a:cubicBezTo>
                  <a:cubicBezTo>
                    <a:pt x="22" y="254"/>
                    <a:pt x="20" y="255"/>
                    <a:pt x="18" y="255"/>
                  </a:cubicBezTo>
                  <a:cubicBezTo>
                    <a:pt x="19" y="253"/>
                    <a:pt x="19" y="253"/>
                    <a:pt x="19" y="253"/>
                  </a:cubicBezTo>
                  <a:cubicBezTo>
                    <a:pt x="24" y="231"/>
                    <a:pt x="160" y="79"/>
                    <a:pt x="160" y="79"/>
                  </a:cubicBezTo>
                  <a:cubicBezTo>
                    <a:pt x="179" y="64"/>
                    <a:pt x="179" y="22"/>
                    <a:pt x="179" y="22"/>
                  </a:cubicBezTo>
                  <a:cubicBezTo>
                    <a:pt x="196" y="5"/>
                    <a:pt x="178" y="0"/>
                    <a:pt x="17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8" name="Freeform 96"/>
            <p:cNvSpPr>
              <a:spLocks/>
            </p:cNvSpPr>
            <p:nvPr/>
          </p:nvSpPr>
          <p:spPr bwMode="auto">
            <a:xfrm flipH="1">
              <a:off x="3753572" y="3593940"/>
              <a:ext cx="51137" cy="211045"/>
            </a:xfrm>
            <a:custGeom>
              <a:avLst/>
              <a:gdLst>
                <a:gd name="T0" fmla="*/ 10 w 65"/>
                <a:gd name="T1" fmla="*/ 0 h 210"/>
                <a:gd name="T2" fmla="*/ 0 w 65"/>
                <a:gd name="T3" fmla="*/ 9 h 210"/>
                <a:gd name="T4" fmla="*/ 65 w 65"/>
                <a:gd name="T5" fmla="*/ 210 h 210"/>
                <a:gd name="T6" fmla="*/ 64 w 65"/>
                <a:gd name="T7" fmla="*/ 196 h 210"/>
                <a:gd name="T8" fmla="*/ 10 w 65"/>
                <a:gd name="T9" fmla="*/ 0 h 210"/>
              </a:gdLst>
              <a:ahLst/>
              <a:cxnLst>
                <a:cxn ang="0">
                  <a:pos x="T0" y="T1"/>
                </a:cxn>
                <a:cxn ang="0">
                  <a:pos x="T2" y="T3"/>
                </a:cxn>
                <a:cxn ang="0">
                  <a:pos x="T4" y="T5"/>
                </a:cxn>
                <a:cxn ang="0">
                  <a:pos x="T6" y="T7"/>
                </a:cxn>
                <a:cxn ang="0">
                  <a:pos x="T8" y="T9"/>
                </a:cxn>
              </a:cxnLst>
              <a:rect l="0" t="0" r="r" b="b"/>
              <a:pathLst>
                <a:path w="65" h="210">
                  <a:moveTo>
                    <a:pt x="10" y="0"/>
                  </a:moveTo>
                  <a:cubicBezTo>
                    <a:pt x="0" y="9"/>
                    <a:pt x="0" y="9"/>
                    <a:pt x="0" y="9"/>
                  </a:cubicBezTo>
                  <a:cubicBezTo>
                    <a:pt x="0" y="9"/>
                    <a:pt x="16" y="142"/>
                    <a:pt x="65" y="210"/>
                  </a:cubicBezTo>
                  <a:cubicBezTo>
                    <a:pt x="64" y="196"/>
                    <a:pt x="64" y="196"/>
                    <a:pt x="64" y="196"/>
                  </a:cubicBezTo>
                  <a:cubicBezTo>
                    <a:pt x="64" y="196"/>
                    <a:pt x="9" y="121"/>
                    <a:pt x="1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9" name="Freeform 97"/>
            <p:cNvSpPr>
              <a:spLocks/>
            </p:cNvSpPr>
            <p:nvPr/>
          </p:nvSpPr>
          <p:spPr bwMode="auto">
            <a:xfrm flipH="1">
              <a:off x="3666213" y="3119259"/>
              <a:ext cx="23438" cy="46444"/>
            </a:xfrm>
            <a:custGeom>
              <a:avLst/>
              <a:gdLst>
                <a:gd name="T0" fmla="*/ 0 w 30"/>
                <a:gd name="T1" fmla="*/ 46 h 46"/>
                <a:gd name="T2" fmla="*/ 30 w 30"/>
                <a:gd name="T3" fmla="*/ 16 h 46"/>
                <a:gd name="T4" fmla="*/ 14 w 30"/>
                <a:gd name="T5" fmla="*/ 0 h 46"/>
                <a:gd name="T6" fmla="*/ 0 w 30"/>
                <a:gd name="T7" fmla="*/ 46 h 46"/>
              </a:gdLst>
              <a:ahLst/>
              <a:cxnLst>
                <a:cxn ang="0">
                  <a:pos x="T0" y="T1"/>
                </a:cxn>
                <a:cxn ang="0">
                  <a:pos x="T2" y="T3"/>
                </a:cxn>
                <a:cxn ang="0">
                  <a:pos x="T4" y="T5"/>
                </a:cxn>
                <a:cxn ang="0">
                  <a:pos x="T6" y="T7"/>
                </a:cxn>
              </a:cxnLst>
              <a:rect l="0" t="0" r="r" b="b"/>
              <a:pathLst>
                <a:path w="30" h="46">
                  <a:moveTo>
                    <a:pt x="0" y="46"/>
                  </a:moveTo>
                  <a:cubicBezTo>
                    <a:pt x="0" y="46"/>
                    <a:pt x="14" y="18"/>
                    <a:pt x="30" y="16"/>
                  </a:cubicBezTo>
                  <a:cubicBezTo>
                    <a:pt x="30" y="16"/>
                    <a:pt x="18" y="1"/>
                    <a:pt x="14" y="0"/>
                  </a:cubicBezTo>
                  <a:cubicBezTo>
                    <a:pt x="14" y="0"/>
                    <a:pt x="1" y="27"/>
                    <a:pt x="0" y="46"/>
                  </a:cubicBezTo>
                  <a:close/>
                </a:path>
              </a:pathLst>
            </a:custGeom>
            <a:solidFill>
              <a:srgbClr val="F6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0" name="Freeform 98"/>
            <p:cNvSpPr>
              <a:spLocks/>
            </p:cNvSpPr>
            <p:nvPr/>
          </p:nvSpPr>
          <p:spPr bwMode="auto">
            <a:xfrm flipH="1">
              <a:off x="3751974" y="3223757"/>
              <a:ext cx="37287" cy="25271"/>
            </a:xfrm>
            <a:custGeom>
              <a:avLst/>
              <a:gdLst>
                <a:gd name="T0" fmla="*/ 38 w 47"/>
                <a:gd name="T1" fmla="*/ 2 h 25"/>
                <a:gd name="T2" fmla="*/ 34 w 47"/>
                <a:gd name="T3" fmla="*/ 6 h 25"/>
                <a:gd name="T4" fmla="*/ 27 w 47"/>
                <a:gd name="T5" fmla="*/ 10 h 25"/>
                <a:gd name="T6" fmla="*/ 13 w 47"/>
                <a:gd name="T7" fmla="*/ 12 h 25"/>
                <a:gd name="T8" fmla="*/ 1 w 47"/>
                <a:gd name="T9" fmla="*/ 18 h 25"/>
                <a:gd name="T10" fmla="*/ 18 w 47"/>
                <a:gd name="T11" fmla="*/ 23 h 25"/>
                <a:gd name="T12" fmla="*/ 43 w 47"/>
                <a:gd name="T13" fmla="*/ 7 h 25"/>
                <a:gd name="T14" fmla="*/ 45 w 47"/>
                <a:gd name="T15" fmla="*/ 1 h 25"/>
                <a:gd name="T16" fmla="*/ 41 w 47"/>
                <a:gd name="T17" fmla="*/ 1 h 25"/>
                <a:gd name="T18" fmla="*/ 38 w 47"/>
                <a:gd name="T19"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25">
                  <a:moveTo>
                    <a:pt x="38" y="2"/>
                  </a:moveTo>
                  <a:cubicBezTo>
                    <a:pt x="38" y="3"/>
                    <a:pt x="35" y="5"/>
                    <a:pt x="34" y="6"/>
                  </a:cubicBezTo>
                  <a:cubicBezTo>
                    <a:pt x="32" y="8"/>
                    <a:pt x="29" y="9"/>
                    <a:pt x="27" y="10"/>
                  </a:cubicBezTo>
                  <a:cubicBezTo>
                    <a:pt x="22" y="11"/>
                    <a:pt x="17" y="11"/>
                    <a:pt x="13" y="12"/>
                  </a:cubicBezTo>
                  <a:cubicBezTo>
                    <a:pt x="9" y="12"/>
                    <a:pt x="0" y="13"/>
                    <a:pt x="1" y="18"/>
                  </a:cubicBezTo>
                  <a:cubicBezTo>
                    <a:pt x="1" y="25"/>
                    <a:pt x="14" y="23"/>
                    <a:pt x="18" y="23"/>
                  </a:cubicBezTo>
                  <a:cubicBezTo>
                    <a:pt x="29" y="22"/>
                    <a:pt x="38" y="16"/>
                    <a:pt x="43" y="7"/>
                  </a:cubicBezTo>
                  <a:cubicBezTo>
                    <a:pt x="44" y="6"/>
                    <a:pt x="47" y="2"/>
                    <a:pt x="45" y="1"/>
                  </a:cubicBezTo>
                  <a:cubicBezTo>
                    <a:pt x="44" y="0"/>
                    <a:pt x="42" y="1"/>
                    <a:pt x="41" y="1"/>
                  </a:cubicBezTo>
                  <a:cubicBezTo>
                    <a:pt x="40" y="1"/>
                    <a:pt x="39" y="2"/>
                    <a:pt x="38" y="2"/>
                  </a:cubicBezTo>
                </a:path>
              </a:pathLst>
            </a:custGeom>
            <a:solidFill>
              <a:srgbClr val="F6A2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2" name="Freeform 99"/>
            <p:cNvSpPr>
              <a:spLocks/>
            </p:cNvSpPr>
            <p:nvPr/>
          </p:nvSpPr>
          <p:spPr bwMode="auto">
            <a:xfrm flipH="1">
              <a:off x="3756768" y="3226489"/>
              <a:ext cx="21840" cy="17075"/>
            </a:xfrm>
            <a:custGeom>
              <a:avLst/>
              <a:gdLst>
                <a:gd name="T0" fmla="*/ 28 w 28"/>
                <a:gd name="T1" fmla="*/ 0 h 17"/>
                <a:gd name="T2" fmla="*/ 23 w 28"/>
                <a:gd name="T3" fmla="*/ 5 h 17"/>
                <a:gd name="T4" fmla="*/ 15 w 28"/>
                <a:gd name="T5" fmla="*/ 10 h 17"/>
                <a:gd name="T6" fmla="*/ 6 w 28"/>
                <a:gd name="T7" fmla="*/ 12 h 17"/>
                <a:gd name="T8" fmla="*/ 4 w 28"/>
                <a:gd name="T9" fmla="*/ 16 h 17"/>
                <a:gd name="T10" fmla="*/ 12 w 28"/>
                <a:gd name="T11" fmla="*/ 14 h 17"/>
                <a:gd name="T12" fmla="*/ 21 w 28"/>
                <a:gd name="T13" fmla="*/ 9 h 17"/>
                <a:gd name="T14" fmla="*/ 28 w 28"/>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7">
                  <a:moveTo>
                    <a:pt x="28" y="0"/>
                  </a:moveTo>
                  <a:cubicBezTo>
                    <a:pt x="26" y="1"/>
                    <a:pt x="25" y="3"/>
                    <a:pt x="23" y="5"/>
                  </a:cubicBezTo>
                  <a:cubicBezTo>
                    <a:pt x="21" y="7"/>
                    <a:pt x="18" y="9"/>
                    <a:pt x="15" y="10"/>
                  </a:cubicBezTo>
                  <a:cubicBezTo>
                    <a:pt x="12" y="11"/>
                    <a:pt x="9" y="11"/>
                    <a:pt x="6" y="12"/>
                  </a:cubicBezTo>
                  <a:cubicBezTo>
                    <a:pt x="4" y="12"/>
                    <a:pt x="0" y="15"/>
                    <a:pt x="4" y="16"/>
                  </a:cubicBezTo>
                  <a:cubicBezTo>
                    <a:pt x="6" y="17"/>
                    <a:pt x="10" y="15"/>
                    <a:pt x="12" y="14"/>
                  </a:cubicBezTo>
                  <a:cubicBezTo>
                    <a:pt x="15" y="12"/>
                    <a:pt x="18" y="10"/>
                    <a:pt x="21" y="9"/>
                  </a:cubicBezTo>
                  <a:cubicBezTo>
                    <a:pt x="24" y="8"/>
                    <a:pt x="28" y="4"/>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7" name="组合 1106"/>
          <p:cNvGrpSpPr/>
          <p:nvPr/>
        </p:nvGrpSpPr>
        <p:grpSpPr>
          <a:xfrm>
            <a:off x="6103090" y="2480288"/>
            <a:ext cx="502061" cy="459188"/>
            <a:chOff x="6391507" y="2644127"/>
            <a:chExt cx="502061" cy="459188"/>
          </a:xfrm>
        </p:grpSpPr>
        <p:sp>
          <p:nvSpPr>
            <p:cNvPr id="1105" name="圆角矩形 1104"/>
            <p:cNvSpPr/>
            <p:nvPr/>
          </p:nvSpPr>
          <p:spPr>
            <a:xfrm>
              <a:off x="6398813" y="2644127"/>
              <a:ext cx="459188" cy="459188"/>
            </a:xfrm>
            <a:prstGeom prst="roundRect">
              <a:avLst/>
            </a:prstGeom>
            <a:solidFill>
              <a:srgbClr val="FD6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6" name="文本框 1105"/>
            <p:cNvSpPr txBox="1"/>
            <p:nvPr/>
          </p:nvSpPr>
          <p:spPr>
            <a:xfrm>
              <a:off x="6391507" y="2672023"/>
              <a:ext cx="502061"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01</a:t>
              </a:r>
              <a:endParaRPr lang="zh-CN" altLang="en-US" sz="2000" b="1"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nvGrpSpPr>
          <p:cNvPr id="149" name="组合 148"/>
          <p:cNvGrpSpPr/>
          <p:nvPr/>
        </p:nvGrpSpPr>
        <p:grpSpPr>
          <a:xfrm>
            <a:off x="6612457" y="2482033"/>
            <a:ext cx="4262995" cy="1239858"/>
            <a:chOff x="7381306" y="2932070"/>
            <a:chExt cx="4262995" cy="1239858"/>
          </a:xfrm>
        </p:grpSpPr>
        <p:sp>
          <p:nvSpPr>
            <p:cNvPr id="150" name="矩形 149"/>
            <p:cNvSpPr/>
            <p:nvPr/>
          </p:nvSpPr>
          <p:spPr>
            <a:xfrm>
              <a:off x="7470196" y="3340931"/>
              <a:ext cx="4174105" cy="830997"/>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51" name="矩形 150"/>
            <p:cNvSpPr/>
            <p:nvPr/>
          </p:nvSpPr>
          <p:spPr>
            <a:xfrm>
              <a:off x="7381306" y="2932070"/>
              <a:ext cx="2125903" cy="400110"/>
            </a:xfrm>
            <a:prstGeom prst="rect">
              <a:avLst/>
            </a:prstGeom>
          </p:spPr>
          <p:txBody>
            <a:bodyPr wrap="none">
              <a:spAutoFit/>
            </a:bodyPr>
            <a:lstStyle/>
            <a:p>
              <a:pPr algn="ctr"/>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grpSp>
      <p:grpSp>
        <p:nvGrpSpPr>
          <p:cNvPr id="152" name="组合 151"/>
          <p:cNvGrpSpPr/>
          <p:nvPr/>
        </p:nvGrpSpPr>
        <p:grpSpPr>
          <a:xfrm>
            <a:off x="6059748" y="4127178"/>
            <a:ext cx="502061" cy="459188"/>
            <a:chOff x="6391507" y="2644127"/>
            <a:chExt cx="502061" cy="459188"/>
          </a:xfrm>
        </p:grpSpPr>
        <p:sp>
          <p:nvSpPr>
            <p:cNvPr id="153" name="圆角矩形 152"/>
            <p:cNvSpPr/>
            <p:nvPr/>
          </p:nvSpPr>
          <p:spPr>
            <a:xfrm>
              <a:off x="6398813" y="2644127"/>
              <a:ext cx="459188" cy="459188"/>
            </a:xfrm>
            <a:prstGeom prst="roundRect">
              <a:avLst/>
            </a:prstGeom>
            <a:solidFill>
              <a:srgbClr val="FD6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6391507" y="2672023"/>
              <a:ext cx="502061"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02</a:t>
              </a:r>
              <a:endParaRPr lang="zh-CN" altLang="en-US" sz="2000" b="1"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nvGrpSpPr>
          <p:cNvPr id="155" name="组合 154"/>
          <p:cNvGrpSpPr/>
          <p:nvPr/>
        </p:nvGrpSpPr>
        <p:grpSpPr>
          <a:xfrm>
            <a:off x="6569115" y="4128923"/>
            <a:ext cx="4262995" cy="1239858"/>
            <a:chOff x="7381306" y="2932070"/>
            <a:chExt cx="4262995" cy="1239858"/>
          </a:xfrm>
        </p:grpSpPr>
        <p:sp>
          <p:nvSpPr>
            <p:cNvPr id="156" name="矩形 155"/>
            <p:cNvSpPr/>
            <p:nvPr/>
          </p:nvSpPr>
          <p:spPr>
            <a:xfrm>
              <a:off x="7470196" y="3340931"/>
              <a:ext cx="4174105" cy="830997"/>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here. 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57" name="矩形 156"/>
            <p:cNvSpPr/>
            <p:nvPr/>
          </p:nvSpPr>
          <p:spPr>
            <a:xfrm>
              <a:off x="7381306" y="2932070"/>
              <a:ext cx="2125903" cy="400110"/>
            </a:xfrm>
            <a:prstGeom prst="rect">
              <a:avLst/>
            </a:prstGeom>
          </p:spPr>
          <p:txBody>
            <a:bodyPr wrap="none">
              <a:spAutoFit/>
            </a:bodyPr>
            <a:lstStyle/>
            <a:p>
              <a:pPr algn="ctr"/>
              <a:r>
                <a:rPr lang="en-US" altLang="zh-CN" sz="2000" b="1" dirty="0">
                  <a:solidFill>
                    <a:srgbClr val="9C2849"/>
                  </a:solidFill>
                  <a:latin typeface="Verdana" panose="020B0604030504040204" pitchFamily="34" charset="0"/>
                  <a:ea typeface="Verdana" panose="020B0604030504040204" pitchFamily="34" charset="0"/>
                  <a:cs typeface="Verdana" panose="020B0604030504040204" pitchFamily="34" charset="0"/>
                </a:rPr>
                <a:t>Content Text </a:t>
              </a:r>
            </a:p>
          </p:txBody>
        </p:sp>
      </p:grpSp>
    </p:spTree>
    <p:extLst>
      <p:ext uri="{BB962C8B-B14F-4D97-AF65-F5344CB8AC3E}">
        <p14:creationId xmlns:p14="http://schemas.microsoft.com/office/powerpoint/2010/main" val="4610357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07"/>
                                        </p:tgtEl>
                                        <p:attrNameLst>
                                          <p:attrName>style.visibility</p:attrName>
                                        </p:attrNameLst>
                                      </p:cBhvr>
                                      <p:to>
                                        <p:strVal val="visible"/>
                                      </p:to>
                                    </p:set>
                                    <p:anim calcmode="lin" valueType="num">
                                      <p:cBhvr>
                                        <p:cTn id="7" dur="500" fill="hold"/>
                                        <p:tgtEl>
                                          <p:spTgt spid="1107"/>
                                        </p:tgtEl>
                                        <p:attrNameLst>
                                          <p:attrName>ppt_w</p:attrName>
                                        </p:attrNameLst>
                                      </p:cBhvr>
                                      <p:tavLst>
                                        <p:tav tm="0">
                                          <p:val>
                                            <p:fltVal val="0"/>
                                          </p:val>
                                        </p:tav>
                                        <p:tav tm="100000">
                                          <p:val>
                                            <p:strVal val="#ppt_w"/>
                                          </p:val>
                                        </p:tav>
                                      </p:tavLst>
                                    </p:anim>
                                    <p:anim calcmode="lin" valueType="num">
                                      <p:cBhvr>
                                        <p:cTn id="8" dur="500" fill="hold"/>
                                        <p:tgtEl>
                                          <p:spTgt spid="1107"/>
                                        </p:tgtEl>
                                        <p:attrNameLst>
                                          <p:attrName>ppt_h</p:attrName>
                                        </p:attrNameLst>
                                      </p:cBhvr>
                                      <p:tavLst>
                                        <p:tav tm="0">
                                          <p:val>
                                            <p:fltVal val="0"/>
                                          </p:val>
                                        </p:tav>
                                        <p:tav tm="100000">
                                          <p:val>
                                            <p:strVal val="#ppt_h"/>
                                          </p:val>
                                        </p:tav>
                                      </p:tavLst>
                                    </p:anim>
                                    <p:animEffect transition="in" filter="fade">
                                      <p:cBhvr>
                                        <p:cTn id="9" dur="500"/>
                                        <p:tgtEl>
                                          <p:spTgt spid="110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9"/>
                                        </p:tgtEl>
                                        <p:attrNameLst>
                                          <p:attrName>style.visibility</p:attrName>
                                        </p:attrNameLst>
                                      </p:cBhvr>
                                      <p:to>
                                        <p:strVal val="visible"/>
                                      </p:to>
                                    </p:set>
                                    <p:anim calcmode="lin" valueType="num">
                                      <p:cBhvr additive="base">
                                        <p:cTn id="13" dur="500" fill="hold"/>
                                        <p:tgtEl>
                                          <p:spTgt spid="149"/>
                                        </p:tgtEl>
                                        <p:attrNameLst>
                                          <p:attrName>ppt_x</p:attrName>
                                        </p:attrNameLst>
                                      </p:cBhvr>
                                      <p:tavLst>
                                        <p:tav tm="0">
                                          <p:val>
                                            <p:strVal val="1+#ppt_w/2"/>
                                          </p:val>
                                        </p:tav>
                                        <p:tav tm="100000">
                                          <p:val>
                                            <p:strVal val="#ppt_x"/>
                                          </p:val>
                                        </p:tav>
                                      </p:tavLst>
                                    </p:anim>
                                    <p:anim calcmode="lin" valueType="num">
                                      <p:cBhvr additive="base">
                                        <p:cTn id="14" dur="500" fill="hold"/>
                                        <p:tgtEl>
                                          <p:spTgt spid="14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2"/>
                                        </p:tgtEl>
                                        <p:attrNameLst>
                                          <p:attrName>style.visibility</p:attrName>
                                        </p:attrNameLst>
                                      </p:cBhvr>
                                      <p:to>
                                        <p:strVal val="visible"/>
                                      </p:to>
                                    </p:set>
                                    <p:anim calcmode="lin" valueType="num">
                                      <p:cBhvr>
                                        <p:cTn id="18" dur="500" fill="hold"/>
                                        <p:tgtEl>
                                          <p:spTgt spid="152"/>
                                        </p:tgtEl>
                                        <p:attrNameLst>
                                          <p:attrName>ppt_w</p:attrName>
                                        </p:attrNameLst>
                                      </p:cBhvr>
                                      <p:tavLst>
                                        <p:tav tm="0">
                                          <p:val>
                                            <p:fltVal val="0"/>
                                          </p:val>
                                        </p:tav>
                                        <p:tav tm="100000">
                                          <p:val>
                                            <p:strVal val="#ppt_w"/>
                                          </p:val>
                                        </p:tav>
                                      </p:tavLst>
                                    </p:anim>
                                    <p:anim calcmode="lin" valueType="num">
                                      <p:cBhvr>
                                        <p:cTn id="19" dur="500" fill="hold"/>
                                        <p:tgtEl>
                                          <p:spTgt spid="152"/>
                                        </p:tgtEl>
                                        <p:attrNameLst>
                                          <p:attrName>ppt_h</p:attrName>
                                        </p:attrNameLst>
                                      </p:cBhvr>
                                      <p:tavLst>
                                        <p:tav tm="0">
                                          <p:val>
                                            <p:fltVal val="0"/>
                                          </p:val>
                                        </p:tav>
                                        <p:tav tm="100000">
                                          <p:val>
                                            <p:strVal val="#ppt_h"/>
                                          </p:val>
                                        </p:tav>
                                      </p:tavLst>
                                    </p:anim>
                                    <p:animEffect transition="in" filter="fade">
                                      <p:cBhvr>
                                        <p:cTn id="20" dur="500"/>
                                        <p:tgtEl>
                                          <p:spTgt spid="152"/>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55"/>
                                        </p:tgtEl>
                                        <p:attrNameLst>
                                          <p:attrName>style.visibility</p:attrName>
                                        </p:attrNameLst>
                                      </p:cBhvr>
                                      <p:to>
                                        <p:strVal val="visible"/>
                                      </p:to>
                                    </p:set>
                                    <p:anim calcmode="lin" valueType="num">
                                      <p:cBhvr additive="base">
                                        <p:cTn id="24" dur="500" fill="hold"/>
                                        <p:tgtEl>
                                          <p:spTgt spid="155"/>
                                        </p:tgtEl>
                                        <p:attrNameLst>
                                          <p:attrName>ppt_x</p:attrName>
                                        </p:attrNameLst>
                                      </p:cBhvr>
                                      <p:tavLst>
                                        <p:tav tm="0">
                                          <p:val>
                                            <p:strVal val="1+#ppt_w/2"/>
                                          </p:val>
                                        </p:tav>
                                        <p:tav tm="100000">
                                          <p:val>
                                            <p:strVal val="#ppt_x"/>
                                          </p:val>
                                        </p:tav>
                                      </p:tavLst>
                                    </p:anim>
                                    <p:anim calcmode="lin" valueType="num">
                                      <p:cBhvr additive="base">
                                        <p:cTn id="25" dur="500" fill="hold"/>
                                        <p:tgtEl>
                                          <p:spTgt spid="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884216" y="2094835"/>
            <a:ext cx="3504905" cy="3504905"/>
          </a:xfrm>
          <a:prstGeom prst="ellipse">
            <a:avLst/>
          </a:prstGeom>
          <a:solidFill>
            <a:srgbClr val="ECF4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2061475" y="2272094"/>
            <a:ext cx="3150386" cy="3150386"/>
          </a:xfrm>
          <a:prstGeom prst="ellipse">
            <a:avLst/>
          </a:prstGeom>
          <a:solidFill>
            <a:srgbClr val="B5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238734" y="2449353"/>
            <a:ext cx="2795868" cy="2795868"/>
          </a:xfrm>
          <a:prstGeom prst="ellipse">
            <a:avLst/>
          </a:prstGeom>
          <a:solidFill>
            <a:srgbClr val="83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415994" y="2626613"/>
            <a:ext cx="2441349" cy="2441349"/>
          </a:xfrm>
          <a:prstGeom prst="ellipse">
            <a:avLst/>
          </a:pr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7" name="组合 1106"/>
          <p:cNvGrpSpPr/>
          <p:nvPr/>
        </p:nvGrpSpPr>
        <p:grpSpPr>
          <a:xfrm>
            <a:off x="6116955" y="2220977"/>
            <a:ext cx="502061" cy="459188"/>
            <a:chOff x="6391724" y="2644127"/>
            <a:chExt cx="502061" cy="459188"/>
          </a:xfrm>
        </p:grpSpPr>
        <p:sp>
          <p:nvSpPr>
            <p:cNvPr id="1105" name="圆角矩形 1104"/>
            <p:cNvSpPr/>
            <p:nvPr/>
          </p:nvSpPr>
          <p:spPr>
            <a:xfrm>
              <a:off x="6398813" y="2644127"/>
              <a:ext cx="459188" cy="459188"/>
            </a:xfrm>
            <a:prstGeom prst="roundRect">
              <a:avLst/>
            </a:pr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6" name="文本框 1105"/>
            <p:cNvSpPr txBox="1"/>
            <p:nvPr/>
          </p:nvSpPr>
          <p:spPr>
            <a:xfrm>
              <a:off x="6391724" y="2659766"/>
              <a:ext cx="502061"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01</a:t>
              </a:r>
              <a:endParaRPr lang="zh-CN" altLang="en-US" sz="2000" b="1"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nvGrpSpPr>
          <p:cNvPr id="149" name="组合 148"/>
          <p:cNvGrpSpPr/>
          <p:nvPr/>
        </p:nvGrpSpPr>
        <p:grpSpPr>
          <a:xfrm>
            <a:off x="6582838" y="2222722"/>
            <a:ext cx="4262995" cy="993636"/>
            <a:chOff x="7381306" y="2932070"/>
            <a:chExt cx="4262995" cy="993636"/>
          </a:xfrm>
        </p:grpSpPr>
        <p:sp>
          <p:nvSpPr>
            <p:cNvPr id="150" name="矩形 149"/>
            <p:cNvSpPr/>
            <p:nvPr/>
          </p:nvSpPr>
          <p:spPr>
            <a:xfrm>
              <a:off x="7470196" y="3340931"/>
              <a:ext cx="4174105" cy="584775"/>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51" name="矩形 150"/>
            <p:cNvSpPr/>
            <p:nvPr/>
          </p:nvSpPr>
          <p:spPr>
            <a:xfrm>
              <a:off x="7381306" y="2932070"/>
              <a:ext cx="2125903" cy="400110"/>
            </a:xfrm>
            <a:prstGeom prst="rect">
              <a:avLst/>
            </a:prstGeom>
          </p:spPr>
          <p:txBody>
            <a:bodyPr wrap="none">
              <a:spAutoFit/>
            </a:bodyPr>
            <a:lstStyle/>
            <a:p>
              <a:pPr algn="ct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rPr>
                <a:t>Content Text </a:t>
              </a:r>
            </a:p>
          </p:txBody>
        </p:sp>
      </p:grpSp>
      <p:grpSp>
        <p:nvGrpSpPr>
          <p:cNvPr id="155" name="组合 154"/>
          <p:cNvGrpSpPr/>
          <p:nvPr/>
        </p:nvGrpSpPr>
        <p:grpSpPr>
          <a:xfrm>
            <a:off x="6582838" y="3444537"/>
            <a:ext cx="4262995" cy="993636"/>
            <a:chOff x="7381306" y="2932070"/>
            <a:chExt cx="4262995" cy="993636"/>
          </a:xfrm>
        </p:grpSpPr>
        <p:sp>
          <p:nvSpPr>
            <p:cNvPr id="156" name="矩形 155"/>
            <p:cNvSpPr/>
            <p:nvPr/>
          </p:nvSpPr>
          <p:spPr>
            <a:xfrm>
              <a:off x="7470196" y="3340931"/>
              <a:ext cx="4174105" cy="584775"/>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157" name="矩形 156"/>
            <p:cNvSpPr/>
            <p:nvPr/>
          </p:nvSpPr>
          <p:spPr>
            <a:xfrm>
              <a:off x="7381306" y="2932070"/>
              <a:ext cx="2125903" cy="400110"/>
            </a:xfrm>
            <a:prstGeom prst="rect">
              <a:avLst/>
            </a:prstGeom>
          </p:spPr>
          <p:txBody>
            <a:bodyPr wrap="none">
              <a:spAutoFit/>
            </a:bodyPr>
            <a:lstStyle/>
            <a:p>
              <a:pPr algn="ct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rPr>
                <a:t>Content Text </a:t>
              </a:r>
            </a:p>
          </p:txBody>
        </p:sp>
      </p:grpSp>
      <p:graphicFrame>
        <p:nvGraphicFramePr>
          <p:cNvPr id="5" name="表格 4"/>
          <p:cNvGraphicFramePr>
            <a:graphicFrameLocks noGrp="1"/>
          </p:cNvGraphicFramePr>
          <p:nvPr>
            <p:extLst>
              <p:ext uri="{D42A27DB-BD31-4B8C-83A1-F6EECF244321}">
                <p14:modId xmlns:p14="http://schemas.microsoft.com/office/powerpoint/2010/main" val="990681792"/>
              </p:ext>
            </p:extLst>
          </p:nvPr>
        </p:nvGraphicFramePr>
        <p:xfrm>
          <a:off x="12455842" y="3120734"/>
          <a:ext cx="741867" cy="1483360"/>
        </p:xfrm>
        <a:graphic>
          <a:graphicData uri="http://schemas.openxmlformats.org/drawingml/2006/table">
            <a:tbl>
              <a:tblPr firstRow="1" bandRow="1">
                <a:tableStyleId>{5C22544A-7EE6-4342-B048-85BDC9FD1C3A}</a:tableStyleId>
              </a:tblPr>
              <a:tblGrid>
                <a:gridCol w="741867">
                  <a:extLst>
                    <a:ext uri="{9D8B030D-6E8A-4147-A177-3AD203B41FA5}">
                      <a16:colId xmlns="" xmlns:a16="http://schemas.microsoft.com/office/drawing/2014/main" val="1708575792"/>
                    </a:ext>
                  </a:extLst>
                </a:gridCol>
              </a:tblGrid>
              <a:tr h="370840">
                <a:tc>
                  <a:txBody>
                    <a:bodyPr/>
                    <a:lstStyle/>
                    <a:p>
                      <a:endParaRPr lang="zh-CN" altLang="en-US" dirty="0"/>
                    </a:p>
                  </a:txBody>
                  <a:tcPr>
                    <a:solidFill>
                      <a:srgbClr val="4DE4FD"/>
                    </a:solidFill>
                  </a:tcPr>
                </a:tc>
                <a:extLst>
                  <a:ext uri="{0D108BD9-81ED-4DB2-BD59-A6C34878D82A}">
                    <a16:rowId xmlns="" xmlns:a16="http://schemas.microsoft.com/office/drawing/2014/main" val="903067031"/>
                  </a:ext>
                </a:extLst>
              </a:tr>
              <a:tr h="370840">
                <a:tc>
                  <a:txBody>
                    <a:bodyPr/>
                    <a:lstStyle/>
                    <a:p>
                      <a:endParaRPr lang="zh-CN" altLang="en-US" dirty="0"/>
                    </a:p>
                  </a:txBody>
                  <a:tcPr>
                    <a:solidFill>
                      <a:srgbClr val="83ECFD"/>
                    </a:solidFill>
                  </a:tcPr>
                </a:tc>
                <a:extLst>
                  <a:ext uri="{0D108BD9-81ED-4DB2-BD59-A6C34878D82A}">
                    <a16:rowId xmlns="" xmlns:a16="http://schemas.microsoft.com/office/drawing/2014/main" val="895206163"/>
                  </a:ext>
                </a:extLst>
              </a:tr>
              <a:tr h="370840">
                <a:tc>
                  <a:txBody>
                    <a:bodyPr/>
                    <a:lstStyle/>
                    <a:p>
                      <a:endParaRPr lang="zh-CN" altLang="en-US" dirty="0"/>
                    </a:p>
                  </a:txBody>
                  <a:tcPr>
                    <a:solidFill>
                      <a:srgbClr val="B5F3FE"/>
                    </a:solidFill>
                  </a:tcPr>
                </a:tc>
                <a:extLst>
                  <a:ext uri="{0D108BD9-81ED-4DB2-BD59-A6C34878D82A}">
                    <a16:rowId xmlns="" xmlns:a16="http://schemas.microsoft.com/office/drawing/2014/main" val="4205306196"/>
                  </a:ext>
                </a:extLst>
              </a:tr>
              <a:tr h="370840">
                <a:tc>
                  <a:txBody>
                    <a:bodyPr/>
                    <a:lstStyle/>
                    <a:p>
                      <a:endParaRPr lang="zh-CN" altLang="en-US" dirty="0"/>
                    </a:p>
                  </a:txBody>
                  <a:tcPr>
                    <a:solidFill>
                      <a:srgbClr val="ECF4F6"/>
                    </a:solidFill>
                  </a:tcPr>
                </a:tc>
                <a:extLst>
                  <a:ext uri="{0D108BD9-81ED-4DB2-BD59-A6C34878D82A}">
                    <a16:rowId xmlns="" xmlns:a16="http://schemas.microsoft.com/office/drawing/2014/main" val="4151489980"/>
                  </a:ext>
                </a:extLst>
              </a:tr>
            </a:tbl>
          </a:graphicData>
        </a:graphic>
      </p:graphicFrame>
      <p:grpSp>
        <p:nvGrpSpPr>
          <p:cNvPr id="2086" name="组合 2085"/>
          <p:cNvGrpSpPr/>
          <p:nvPr/>
        </p:nvGrpSpPr>
        <p:grpSpPr>
          <a:xfrm>
            <a:off x="1592737" y="894942"/>
            <a:ext cx="4087861" cy="5904689"/>
            <a:chOff x="3878838" y="-857511"/>
            <a:chExt cx="4087861" cy="5904689"/>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8838" y="-857511"/>
              <a:ext cx="4087861" cy="5904689"/>
            </a:xfrm>
            <a:prstGeom prst="rect">
              <a:avLst/>
            </a:prstGeom>
          </p:spPr>
        </p:pic>
        <p:sp>
          <p:nvSpPr>
            <p:cNvPr id="1103" name="矩形 1102"/>
            <p:cNvSpPr/>
            <p:nvPr/>
          </p:nvSpPr>
          <p:spPr>
            <a:xfrm>
              <a:off x="5058483" y="572979"/>
              <a:ext cx="1728000" cy="3060000"/>
            </a:xfrm>
            <a:prstGeom prst="rect">
              <a:avLst/>
            </a:prstGeom>
            <a:solidFill>
              <a:srgbClr val="ECF4F6"/>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7" name="组合 186"/>
            <p:cNvGrpSpPr/>
            <p:nvPr/>
          </p:nvGrpSpPr>
          <p:grpSpPr>
            <a:xfrm rot="10800000">
              <a:off x="5067252" y="586558"/>
              <a:ext cx="1715322" cy="568251"/>
              <a:chOff x="2772383" y="4817182"/>
              <a:chExt cx="1728000" cy="568251"/>
            </a:xfrm>
          </p:grpSpPr>
          <p:sp>
            <p:nvSpPr>
              <p:cNvPr id="188" name="Rectangle 5"/>
              <p:cNvSpPr>
                <a:spLocks noChangeArrowheads="1"/>
              </p:cNvSpPr>
              <p:nvPr/>
            </p:nvSpPr>
            <p:spPr bwMode="auto">
              <a:xfrm flipH="1">
                <a:off x="2772383" y="4817182"/>
                <a:ext cx="1728000" cy="568251"/>
              </a:xfrm>
              <a:prstGeom prst="rect">
                <a:avLst/>
              </a:prstGeom>
              <a:solidFill>
                <a:srgbClr val="FEB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Rectangle 6"/>
              <p:cNvSpPr>
                <a:spLocks noChangeArrowheads="1"/>
              </p:cNvSpPr>
              <p:nvPr/>
            </p:nvSpPr>
            <p:spPr bwMode="auto">
              <a:xfrm flipH="1">
                <a:off x="2772383" y="4953098"/>
                <a:ext cx="1728000" cy="457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Rectangle 7"/>
              <p:cNvSpPr>
                <a:spLocks noChangeArrowheads="1"/>
              </p:cNvSpPr>
              <p:nvPr/>
            </p:nvSpPr>
            <p:spPr bwMode="auto">
              <a:xfrm flipH="1">
                <a:off x="2772383" y="4839038"/>
                <a:ext cx="1728000" cy="150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Rectangle 8"/>
              <p:cNvSpPr>
                <a:spLocks noChangeArrowheads="1"/>
              </p:cNvSpPr>
              <p:nvPr/>
            </p:nvSpPr>
            <p:spPr bwMode="auto">
              <a:xfrm flipH="1">
                <a:off x="2772383" y="4886164"/>
                <a:ext cx="1728000" cy="225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Group 4"/>
            <p:cNvGrpSpPr>
              <a:grpSpLocks noChangeAspect="1"/>
            </p:cNvGrpSpPr>
            <p:nvPr/>
          </p:nvGrpSpPr>
          <p:grpSpPr bwMode="auto">
            <a:xfrm>
              <a:off x="5009088" y="946304"/>
              <a:ext cx="1812820" cy="2702266"/>
              <a:chOff x="4726" y="-742"/>
              <a:chExt cx="1496" cy="2230"/>
            </a:xfrm>
          </p:grpSpPr>
          <p:sp>
            <p:nvSpPr>
              <p:cNvPr id="96" name="AutoShape 3"/>
              <p:cNvSpPr>
                <a:spLocks noChangeAspect="1" noChangeArrowheads="1" noTextEdit="1"/>
              </p:cNvSpPr>
              <p:nvPr/>
            </p:nvSpPr>
            <p:spPr bwMode="auto">
              <a:xfrm>
                <a:off x="4726" y="-715"/>
                <a:ext cx="1496" cy="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5"/>
              <p:cNvSpPr>
                <a:spLocks/>
              </p:cNvSpPr>
              <p:nvPr/>
            </p:nvSpPr>
            <p:spPr bwMode="auto">
              <a:xfrm>
                <a:off x="5316" y="1060"/>
                <a:ext cx="271" cy="133"/>
              </a:xfrm>
              <a:custGeom>
                <a:avLst/>
                <a:gdLst>
                  <a:gd name="T0" fmla="*/ 0 w 271"/>
                  <a:gd name="T1" fmla="*/ 5 h 133"/>
                  <a:gd name="T2" fmla="*/ 29 w 271"/>
                  <a:gd name="T3" fmla="*/ 133 h 133"/>
                  <a:gd name="T4" fmla="*/ 241 w 271"/>
                  <a:gd name="T5" fmla="*/ 133 h 133"/>
                  <a:gd name="T6" fmla="*/ 271 w 271"/>
                  <a:gd name="T7" fmla="*/ 0 h 133"/>
                  <a:gd name="T8" fmla="*/ 0 w 271"/>
                  <a:gd name="T9" fmla="*/ 5 h 133"/>
                </a:gdLst>
                <a:ahLst/>
                <a:cxnLst>
                  <a:cxn ang="0">
                    <a:pos x="T0" y="T1"/>
                  </a:cxn>
                  <a:cxn ang="0">
                    <a:pos x="T2" y="T3"/>
                  </a:cxn>
                  <a:cxn ang="0">
                    <a:pos x="T4" y="T5"/>
                  </a:cxn>
                  <a:cxn ang="0">
                    <a:pos x="T6" y="T7"/>
                  </a:cxn>
                  <a:cxn ang="0">
                    <a:pos x="T8" y="T9"/>
                  </a:cxn>
                </a:cxnLst>
                <a:rect l="0" t="0" r="r" b="b"/>
                <a:pathLst>
                  <a:path w="271" h="133">
                    <a:moveTo>
                      <a:pt x="0" y="5"/>
                    </a:moveTo>
                    <a:lnTo>
                      <a:pt x="29" y="133"/>
                    </a:lnTo>
                    <a:lnTo>
                      <a:pt x="241" y="133"/>
                    </a:lnTo>
                    <a:lnTo>
                      <a:pt x="271" y="0"/>
                    </a:lnTo>
                    <a:lnTo>
                      <a:pt x="0" y="5"/>
                    </a:lnTo>
                    <a:close/>
                  </a:path>
                </a:pathLst>
              </a:custGeom>
              <a:solidFill>
                <a:srgbClr val="DB84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
              <p:cNvSpPr>
                <a:spLocks/>
              </p:cNvSpPr>
              <p:nvPr/>
            </p:nvSpPr>
            <p:spPr bwMode="auto">
              <a:xfrm>
                <a:off x="5466" y="1027"/>
                <a:ext cx="592" cy="461"/>
              </a:xfrm>
              <a:custGeom>
                <a:avLst/>
                <a:gdLst>
                  <a:gd name="T0" fmla="*/ 0 w 221"/>
                  <a:gd name="T1" fmla="*/ 22 h 130"/>
                  <a:gd name="T2" fmla="*/ 92 w 221"/>
                  <a:gd name="T3" fmla="*/ 127 h 130"/>
                  <a:gd name="T4" fmla="*/ 221 w 221"/>
                  <a:gd name="T5" fmla="*/ 129 h 130"/>
                  <a:gd name="T6" fmla="*/ 184 w 221"/>
                  <a:gd name="T7" fmla="*/ 58 h 130"/>
                  <a:gd name="T8" fmla="*/ 102 w 221"/>
                  <a:gd name="T9" fmla="*/ 8 h 130"/>
                  <a:gd name="T10" fmla="*/ 0 w 221"/>
                  <a:gd name="T11" fmla="*/ 22 h 130"/>
                </a:gdLst>
                <a:ahLst/>
                <a:cxnLst>
                  <a:cxn ang="0">
                    <a:pos x="T0" y="T1"/>
                  </a:cxn>
                  <a:cxn ang="0">
                    <a:pos x="T2" y="T3"/>
                  </a:cxn>
                  <a:cxn ang="0">
                    <a:pos x="T4" y="T5"/>
                  </a:cxn>
                  <a:cxn ang="0">
                    <a:pos x="T6" y="T7"/>
                  </a:cxn>
                  <a:cxn ang="0">
                    <a:pos x="T8" y="T9"/>
                  </a:cxn>
                  <a:cxn ang="0">
                    <a:pos x="T10" y="T11"/>
                  </a:cxn>
                </a:cxnLst>
                <a:rect l="0" t="0" r="r" b="b"/>
                <a:pathLst>
                  <a:path w="221" h="130">
                    <a:moveTo>
                      <a:pt x="0" y="22"/>
                    </a:moveTo>
                    <a:cubicBezTo>
                      <a:pt x="28" y="47"/>
                      <a:pt x="95" y="84"/>
                      <a:pt x="92" y="127"/>
                    </a:cubicBezTo>
                    <a:cubicBezTo>
                      <a:pt x="139" y="130"/>
                      <a:pt x="173" y="127"/>
                      <a:pt x="221" y="129"/>
                    </a:cubicBezTo>
                    <a:cubicBezTo>
                      <a:pt x="211" y="109"/>
                      <a:pt x="194" y="78"/>
                      <a:pt x="184" y="58"/>
                    </a:cubicBezTo>
                    <a:cubicBezTo>
                      <a:pt x="153" y="0"/>
                      <a:pt x="140" y="0"/>
                      <a:pt x="102" y="8"/>
                    </a:cubicBezTo>
                    <a:cubicBezTo>
                      <a:pt x="102" y="8"/>
                      <a:pt x="0" y="22"/>
                      <a:pt x="0" y="22"/>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
              <p:cNvSpPr>
                <a:spLocks/>
              </p:cNvSpPr>
              <p:nvPr/>
            </p:nvSpPr>
            <p:spPr bwMode="auto">
              <a:xfrm>
                <a:off x="5257" y="-699"/>
                <a:ext cx="359" cy="498"/>
              </a:xfrm>
              <a:custGeom>
                <a:avLst/>
                <a:gdLst>
                  <a:gd name="T0" fmla="*/ 117 w 134"/>
                  <a:gd name="T1" fmla="*/ 106 h 186"/>
                  <a:gd name="T2" fmla="*/ 99 w 134"/>
                  <a:gd name="T3" fmla="*/ 140 h 186"/>
                  <a:gd name="T4" fmla="*/ 66 w 134"/>
                  <a:gd name="T5" fmla="*/ 174 h 186"/>
                  <a:gd name="T6" fmla="*/ 44 w 134"/>
                  <a:gd name="T7" fmla="*/ 184 h 186"/>
                  <a:gd name="T8" fmla="*/ 37 w 134"/>
                  <a:gd name="T9" fmla="*/ 182 h 186"/>
                  <a:gd name="T10" fmla="*/ 5 w 134"/>
                  <a:gd name="T11" fmla="*/ 142 h 186"/>
                  <a:gd name="T12" fmla="*/ 4 w 134"/>
                  <a:gd name="T13" fmla="*/ 118 h 186"/>
                  <a:gd name="T14" fmla="*/ 2 w 134"/>
                  <a:gd name="T15" fmla="*/ 69 h 186"/>
                  <a:gd name="T16" fmla="*/ 26 w 134"/>
                  <a:gd name="T17" fmla="*/ 24 h 186"/>
                  <a:gd name="T18" fmla="*/ 92 w 134"/>
                  <a:gd name="T19" fmla="*/ 22 h 186"/>
                  <a:gd name="T20" fmla="*/ 124 w 134"/>
                  <a:gd name="T21" fmla="*/ 84 h 186"/>
                  <a:gd name="T22" fmla="*/ 117 w 134"/>
                  <a:gd name="T23"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86">
                    <a:moveTo>
                      <a:pt x="117" y="106"/>
                    </a:moveTo>
                    <a:cubicBezTo>
                      <a:pt x="117" y="106"/>
                      <a:pt x="109" y="126"/>
                      <a:pt x="99" y="140"/>
                    </a:cubicBezTo>
                    <a:cubicBezTo>
                      <a:pt x="99" y="140"/>
                      <a:pt x="92" y="160"/>
                      <a:pt x="66" y="174"/>
                    </a:cubicBezTo>
                    <a:cubicBezTo>
                      <a:pt x="66" y="174"/>
                      <a:pt x="53" y="181"/>
                      <a:pt x="44" y="184"/>
                    </a:cubicBezTo>
                    <a:cubicBezTo>
                      <a:pt x="44" y="184"/>
                      <a:pt x="40" y="186"/>
                      <a:pt x="37" y="182"/>
                    </a:cubicBezTo>
                    <a:cubicBezTo>
                      <a:pt x="37" y="182"/>
                      <a:pt x="13" y="164"/>
                      <a:pt x="5" y="142"/>
                    </a:cubicBezTo>
                    <a:cubicBezTo>
                      <a:pt x="5" y="142"/>
                      <a:pt x="2" y="129"/>
                      <a:pt x="4" y="118"/>
                    </a:cubicBezTo>
                    <a:cubicBezTo>
                      <a:pt x="7" y="103"/>
                      <a:pt x="0" y="86"/>
                      <a:pt x="2" y="69"/>
                    </a:cubicBezTo>
                    <a:cubicBezTo>
                      <a:pt x="2" y="69"/>
                      <a:pt x="5" y="44"/>
                      <a:pt x="26" y="24"/>
                    </a:cubicBezTo>
                    <a:cubicBezTo>
                      <a:pt x="26" y="24"/>
                      <a:pt x="59" y="0"/>
                      <a:pt x="92" y="22"/>
                    </a:cubicBezTo>
                    <a:cubicBezTo>
                      <a:pt x="92" y="22"/>
                      <a:pt x="134" y="44"/>
                      <a:pt x="124" y="84"/>
                    </a:cubicBezTo>
                    <a:cubicBezTo>
                      <a:pt x="124" y="84"/>
                      <a:pt x="119" y="101"/>
                      <a:pt x="117" y="106"/>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8"/>
              <p:cNvSpPr>
                <a:spLocks/>
              </p:cNvSpPr>
              <p:nvPr/>
            </p:nvSpPr>
            <p:spPr bwMode="auto">
              <a:xfrm>
                <a:off x="4922" y="-83"/>
                <a:ext cx="1008" cy="1102"/>
              </a:xfrm>
              <a:custGeom>
                <a:avLst/>
                <a:gdLst>
                  <a:gd name="T0" fmla="*/ 94 w 376"/>
                  <a:gd name="T1" fmla="*/ 14 h 412"/>
                  <a:gd name="T2" fmla="*/ 48 w 376"/>
                  <a:gd name="T3" fmla="*/ 46 h 412"/>
                  <a:gd name="T4" fmla="*/ 16 w 376"/>
                  <a:gd name="T5" fmla="*/ 97 h 412"/>
                  <a:gd name="T6" fmla="*/ 146 w 376"/>
                  <a:gd name="T7" fmla="*/ 209 h 412"/>
                  <a:gd name="T8" fmla="*/ 190 w 376"/>
                  <a:gd name="T9" fmla="*/ 267 h 412"/>
                  <a:gd name="T10" fmla="*/ 151 w 376"/>
                  <a:gd name="T11" fmla="*/ 369 h 412"/>
                  <a:gd name="T12" fmla="*/ 139 w 376"/>
                  <a:gd name="T13" fmla="*/ 405 h 412"/>
                  <a:gd name="T14" fmla="*/ 253 w 376"/>
                  <a:gd name="T15" fmla="*/ 406 h 412"/>
                  <a:gd name="T16" fmla="*/ 359 w 376"/>
                  <a:gd name="T17" fmla="*/ 407 h 412"/>
                  <a:gd name="T18" fmla="*/ 341 w 376"/>
                  <a:gd name="T19" fmla="*/ 334 h 412"/>
                  <a:gd name="T20" fmla="*/ 300 w 376"/>
                  <a:gd name="T21" fmla="*/ 264 h 412"/>
                  <a:gd name="T22" fmla="*/ 247 w 376"/>
                  <a:gd name="T23" fmla="*/ 172 h 412"/>
                  <a:gd name="T24" fmla="*/ 259 w 376"/>
                  <a:gd name="T25" fmla="*/ 102 h 412"/>
                  <a:gd name="T26" fmla="*/ 232 w 376"/>
                  <a:gd name="T27" fmla="*/ 78 h 412"/>
                  <a:gd name="T28" fmla="*/ 201 w 376"/>
                  <a:gd name="T29" fmla="*/ 45 h 412"/>
                  <a:gd name="T30" fmla="*/ 188 w 376"/>
                  <a:gd name="T31" fmla="*/ 1 h 412"/>
                  <a:gd name="T32" fmla="*/ 94 w 376"/>
                  <a:gd name="T33" fmla="*/ 1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412">
                    <a:moveTo>
                      <a:pt x="94" y="14"/>
                    </a:moveTo>
                    <a:cubicBezTo>
                      <a:pt x="94" y="14"/>
                      <a:pt x="71" y="37"/>
                      <a:pt x="48" y="46"/>
                    </a:cubicBezTo>
                    <a:cubicBezTo>
                      <a:pt x="19" y="57"/>
                      <a:pt x="0" y="63"/>
                      <a:pt x="16" y="97"/>
                    </a:cubicBezTo>
                    <a:cubicBezTo>
                      <a:pt x="42" y="147"/>
                      <a:pt x="102" y="177"/>
                      <a:pt x="146" y="209"/>
                    </a:cubicBezTo>
                    <a:cubicBezTo>
                      <a:pt x="168" y="225"/>
                      <a:pt x="184" y="239"/>
                      <a:pt x="190" y="267"/>
                    </a:cubicBezTo>
                    <a:cubicBezTo>
                      <a:pt x="199" y="317"/>
                      <a:pt x="173" y="334"/>
                      <a:pt x="151" y="369"/>
                    </a:cubicBezTo>
                    <a:cubicBezTo>
                      <a:pt x="144" y="381"/>
                      <a:pt x="137" y="391"/>
                      <a:pt x="139" y="405"/>
                    </a:cubicBezTo>
                    <a:cubicBezTo>
                      <a:pt x="177" y="405"/>
                      <a:pt x="215" y="406"/>
                      <a:pt x="253" y="406"/>
                    </a:cubicBezTo>
                    <a:cubicBezTo>
                      <a:pt x="272" y="406"/>
                      <a:pt x="336" y="412"/>
                      <a:pt x="359" y="407"/>
                    </a:cubicBezTo>
                    <a:cubicBezTo>
                      <a:pt x="376" y="403"/>
                      <a:pt x="347" y="347"/>
                      <a:pt x="341" y="334"/>
                    </a:cubicBezTo>
                    <a:cubicBezTo>
                      <a:pt x="331" y="309"/>
                      <a:pt x="312" y="289"/>
                      <a:pt x="300" y="264"/>
                    </a:cubicBezTo>
                    <a:cubicBezTo>
                      <a:pt x="285" y="233"/>
                      <a:pt x="259" y="203"/>
                      <a:pt x="247" y="172"/>
                    </a:cubicBezTo>
                    <a:cubicBezTo>
                      <a:pt x="236" y="145"/>
                      <a:pt x="264" y="128"/>
                      <a:pt x="259" y="102"/>
                    </a:cubicBezTo>
                    <a:cubicBezTo>
                      <a:pt x="256" y="87"/>
                      <a:pt x="242" y="87"/>
                      <a:pt x="232" y="78"/>
                    </a:cubicBezTo>
                    <a:cubicBezTo>
                      <a:pt x="221" y="69"/>
                      <a:pt x="208" y="58"/>
                      <a:pt x="201" y="45"/>
                    </a:cubicBezTo>
                    <a:cubicBezTo>
                      <a:pt x="199" y="41"/>
                      <a:pt x="191" y="0"/>
                      <a:pt x="188" y="1"/>
                    </a:cubicBezTo>
                    <a:cubicBezTo>
                      <a:pt x="188" y="1"/>
                      <a:pt x="94" y="14"/>
                      <a:pt x="94" y="14"/>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9"/>
              <p:cNvSpPr>
                <a:spLocks/>
              </p:cNvSpPr>
              <p:nvPr/>
            </p:nvSpPr>
            <p:spPr bwMode="auto">
              <a:xfrm>
                <a:off x="5133" y="-364"/>
                <a:ext cx="263" cy="356"/>
              </a:xfrm>
              <a:custGeom>
                <a:avLst/>
                <a:gdLst>
                  <a:gd name="T0" fmla="*/ 58 w 98"/>
                  <a:gd name="T1" fmla="*/ 0 h 133"/>
                  <a:gd name="T2" fmla="*/ 0 w 98"/>
                  <a:gd name="T3" fmla="*/ 133 h 133"/>
                  <a:gd name="T4" fmla="*/ 98 w 98"/>
                  <a:gd name="T5" fmla="*/ 109 h 133"/>
                  <a:gd name="T6" fmla="*/ 76 w 98"/>
                  <a:gd name="T7" fmla="*/ 50 h 133"/>
                  <a:gd name="T8" fmla="*/ 58 w 98"/>
                  <a:gd name="T9" fmla="*/ 0 h 133"/>
                </a:gdLst>
                <a:ahLst/>
                <a:cxnLst>
                  <a:cxn ang="0">
                    <a:pos x="T0" y="T1"/>
                  </a:cxn>
                  <a:cxn ang="0">
                    <a:pos x="T2" y="T3"/>
                  </a:cxn>
                  <a:cxn ang="0">
                    <a:pos x="T4" y="T5"/>
                  </a:cxn>
                  <a:cxn ang="0">
                    <a:pos x="T6" y="T7"/>
                  </a:cxn>
                  <a:cxn ang="0">
                    <a:pos x="T8" y="T9"/>
                  </a:cxn>
                </a:cxnLst>
                <a:rect l="0" t="0" r="r" b="b"/>
                <a:pathLst>
                  <a:path w="98" h="133">
                    <a:moveTo>
                      <a:pt x="58" y="0"/>
                    </a:moveTo>
                    <a:cubicBezTo>
                      <a:pt x="58" y="0"/>
                      <a:pt x="44" y="72"/>
                      <a:pt x="0" y="133"/>
                    </a:cubicBezTo>
                    <a:cubicBezTo>
                      <a:pt x="0" y="133"/>
                      <a:pt x="78" y="110"/>
                      <a:pt x="98" y="109"/>
                    </a:cubicBezTo>
                    <a:cubicBezTo>
                      <a:pt x="98" y="109"/>
                      <a:pt x="43" y="130"/>
                      <a:pt x="76" y="50"/>
                    </a:cubicBezTo>
                    <a:lnTo>
                      <a:pt x="58" y="0"/>
                    </a:ln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0"/>
              <p:cNvSpPr>
                <a:spLocks/>
              </p:cNvSpPr>
              <p:nvPr/>
            </p:nvSpPr>
            <p:spPr bwMode="auto">
              <a:xfrm>
                <a:off x="4774" y="83"/>
                <a:ext cx="729" cy="720"/>
              </a:xfrm>
              <a:custGeom>
                <a:avLst/>
                <a:gdLst>
                  <a:gd name="T0" fmla="*/ 70 w 272"/>
                  <a:gd name="T1" fmla="*/ 0 h 269"/>
                  <a:gd name="T2" fmla="*/ 42 w 272"/>
                  <a:gd name="T3" fmla="*/ 88 h 269"/>
                  <a:gd name="T4" fmla="*/ 16 w 272"/>
                  <a:gd name="T5" fmla="*/ 164 h 269"/>
                  <a:gd name="T6" fmla="*/ 3 w 272"/>
                  <a:gd name="T7" fmla="*/ 199 h 269"/>
                  <a:gd name="T8" fmla="*/ 183 w 272"/>
                  <a:gd name="T9" fmla="*/ 259 h 269"/>
                  <a:gd name="T10" fmla="*/ 232 w 272"/>
                  <a:gd name="T11" fmla="*/ 269 h 269"/>
                  <a:gd name="T12" fmla="*/ 254 w 272"/>
                  <a:gd name="T13" fmla="*/ 263 h 269"/>
                  <a:gd name="T14" fmla="*/ 254 w 272"/>
                  <a:gd name="T15" fmla="*/ 255 h 269"/>
                  <a:gd name="T16" fmla="*/ 156 w 272"/>
                  <a:gd name="T17" fmla="*/ 225 h 269"/>
                  <a:gd name="T18" fmla="*/ 42 w 272"/>
                  <a:gd name="T19" fmla="*/ 185 h 269"/>
                  <a:gd name="T20" fmla="*/ 82 w 272"/>
                  <a:gd name="T21" fmla="*/ 123 h 269"/>
                  <a:gd name="T22" fmla="*/ 105 w 272"/>
                  <a:gd name="T23" fmla="*/ 41 h 269"/>
                  <a:gd name="T24" fmla="*/ 70 w 272"/>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2" h="269">
                    <a:moveTo>
                      <a:pt x="70" y="0"/>
                    </a:moveTo>
                    <a:cubicBezTo>
                      <a:pt x="52" y="21"/>
                      <a:pt x="49" y="61"/>
                      <a:pt x="42" y="88"/>
                    </a:cubicBezTo>
                    <a:cubicBezTo>
                      <a:pt x="36" y="114"/>
                      <a:pt x="29" y="140"/>
                      <a:pt x="16" y="164"/>
                    </a:cubicBezTo>
                    <a:cubicBezTo>
                      <a:pt x="10" y="175"/>
                      <a:pt x="0" y="184"/>
                      <a:pt x="3" y="199"/>
                    </a:cubicBezTo>
                    <a:cubicBezTo>
                      <a:pt x="5" y="210"/>
                      <a:pt x="173" y="256"/>
                      <a:pt x="183" y="259"/>
                    </a:cubicBezTo>
                    <a:cubicBezTo>
                      <a:pt x="199" y="263"/>
                      <a:pt x="216" y="267"/>
                      <a:pt x="232" y="269"/>
                    </a:cubicBezTo>
                    <a:cubicBezTo>
                      <a:pt x="232" y="262"/>
                      <a:pt x="251" y="269"/>
                      <a:pt x="254" y="263"/>
                    </a:cubicBezTo>
                    <a:cubicBezTo>
                      <a:pt x="254" y="262"/>
                      <a:pt x="272" y="259"/>
                      <a:pt x="254" y="255"/>
                    </a:cubicBezTo>
                    <a:cubicBezTo>
                      <a:pt x="248" y="254"/>
                      <a:pt x="162" y="229"/>
                      <a:pt x="156" y="225"/>
                    </a:cubicBezTo>
                    <a:cubicBezTo>
                      <a:pt x="148" y="220"/>
                      <a:pt x="57" y="170"/>
                      <a:pt x="42" y="185"/>
                    </a:cubicBezTo>
                    <a:cubicBezTo>
                      <a:pt x="49" y="166"/>
                      <a:pt x="72" y="141"/>
                      <a:pt x="82" y="123"/>
                    </a:cubicBezTo>
                    <a:cubicBezTo>
                      <a:pt x="98" y="94"/>
                      <a:pt x="101" y="73"/>
                      <a:pt x="105" y="41"/>
                    </a:cubicBezTo>
                    <a:lnTo>
                      <a:pt x="70" y="0"/>
                    </a:ln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1"/>
              <p:cNvSpPr>
                <a:spLocks/>
              </p:cNvSpPr>
              <p:nvPr/>
            </p:nvSpPr>
            <p:spPr bwMode="auto">
              <a:xfrm>
                <a:off x="5394" y="-742"/>
                <a:ext cx="246" cy="570"/>
              </a:xfrm>
              <a:custGeom>
                <a:avLst/>
                <a:gdLst>
                  <a:gd name="T0" fmla="*/ 53 w 92"/>
                  <a:gd name="T1" fmla="*/ 85 h 213"/>
                  <a:gd name="T2" fmla="*/ 56 w 92"/>
                  <a:gd name="T3" fmla="*/ 87 h 213"/>
                  <a:gd name="T4" fmla="*/ 49 w 92"/>
                  <a:gd name="T5" fmla="*/ 156 h 213"/>
                  <a:gd name="T6" fmla="*/ 48 w 92"/>
                  <a:gd name="T7" fmla="*/ 176 h 213"/>
                  <a:gd name="T8" fmla="*/ 33 w 92"/>
                  <a:gd name="T9" fmla="*/ 213 h 213"/>
                  <a:gd name="T10" fmla="*/ 55 w 92"/>
                  <a:gd name="T11" fmla="*/ 178 h 213"/>
                  <a:gd name="T12" fmla="*/ 56 w 92"/>
                  <a:gd name="T13" fmla="*/ 146 h 213"/>
                  <a:gd name="T14" fmla="*/ 91 w 92"/>
                  <a:gd name="T15" fmla="*/ 99 h 213"/>
                  <a:gd name="T16" fmla="*/ 0 w 92"/>
                  <a:gd name="T17" fmla="*/ 29 h 213"/>
                  <a:gd name="T18" fmla="*/ 31 w 92"/>
                  <a:gd name="T19" fmla="*/ 52 h 213"/>
                  <a:gd name="T20" fmla="*/ 53 w 92"/>
                  <a:gd name="T21" fmla="*/ 8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213">
                    <a:moveTo>
                      <a:pt x="53" y="85"/>
                    </a:moveTo>
                    <a:cubicBezTo>
                      <a:pt x="54" y="86"/>
                      <a:pt x="56" y="87"/>
                      <a:pt x="56" y="87"/>
                    </a:cubicBezTo>
                    <a:cubicBezTo>
                      <a:pt x="76" y="111"/>
                      <a:pt x="58" y="132"/>
                      <a:pt x="49" y="156"/>
                    </a:cubicBezTo>
                    <a:cubicBezTo>
                      <a:pt x="47" y="164"/>
                      <a:pt x="47" y="168"/>
                      <a:pt x="48" y="176"/>
                    </a:cubicBezTo>
                    <a:cubicBezTo>
                      <a:pt x="49" y="190"/>
                      <a:pt x="44" y="196"/>
                      <a:pt x="33" y="213"/>
                    </a:cubicBezTo>
                    <a:cubicBezTo>
                      <a:pt x="44" y="201"/>
                      <a:pt x="52" y="194"/>
                      <a:pt x="55" y="178"/>
                    </a:cubicBezTo>
                    <a:cubicBezTo>
                      <a:pt x="57" y="165"/>
                      <a:pt x="51" y="157"/>
                      <a:pt x="56" y="146"/>
                    </a:cubicBezTo>
                    <a:cubicBezTo>
                      <a:pt x="66" y="124"/>
                      <a:pt x="91" y="128"/>
                      <a:pt x="91" y="99"/>
                    </a:cubicBezTo>
                    <a:cubicBezTo>
                      <a:pt x="92" y="64"/>
                      <a:pt x="39" y="0"/>
                      <a:pt x="0" y="29"/>
                    </a:cubicBezTo>
                    <a:cubicBezTo>
                      <a:pt x="9" y="37"/>
                      <a:pt x="22" y="42"/>
                      <a:pt x="31" y="52"/>
                    </a:cubicBezTo>
                    <a:cubicBezTo>
                      <a:pt x="40" y="61"/>
                      <a:pt x="46" y="76"/>
                      <a:pt x="53" y="85"/>
                    </a:cubicBezTo>
                    <a:close/>
                  </a:path>
                </a:pathLst>
              </a:custGeom>
              <a:solidFill>
                <a:srgbClr val="8A1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2"/>
              <p:cNvSpPr>
                <a:spLocks/>
              </p:cNvSpPr>
              <p:nvPr/>
            </p:nvSpPr>
            <p:spPr bwMode="auto">
              <a:xfrm>
                <a:off x="5536" y="-512"/>
                <a:ext cx="48" cy="129"/>
              </a:xfrm>
              <a:custGeom>
                <a:avLst/>
                <a:gdLst>
                  <a:gd name="T0" fmla="*/ 0 w 18"/>
                  <a:gd name="T1" fmla="*/ 0 h 48"/>
                  <a:gd name="T2" fmla="*/ 18 w 18"/>
                  <a:gd name="T3" fmla="*/ 19 h 48"/>
                  <a:gd name="T4" fmla="*/ 16 w 18"/>
                  <a:gd name="T5" fmla="*/ 34 h 48"/>
                  <a:gd name="T6" fmla="*/ 6 w 18"/>
                  <a:gd name="T7" fmla="*/ 48 h 48"/>
                  <a:gd name="T8" fmla="*/ 4 w 18"/>
                  <a:gd name="T9" fmla="*/ 3 h 48"/>
                  <a:gd name="T10" fmla="*/ 0 w 18"/>
                  <a:gd name="T11" fmla="*/ 0 h 48"/>
                </a:gdLst>
                <a:ahLst/>
                <a:cxnLst>
                  <a:cxn ang="0">
                    <a:pos x="T0" y="T1"/>
                  </a:cxn>
                  <a:cxn ang="0">
                    <a:pos x="T2" y="T3"/>
                  </a:cxn>
                  <a:cxn ang="0">
                    <a:pos x="T4" y="T5"/>
                  </a:cxn>
                  <a:cxn ang="0">
                    <a:pos x="T6" y="T7"/>
                  </a:cxn>
                  <a:cxn ang="0">
                    <a:pos x="T8" y="T9"/>
                  </a:cxn>
                  <a:cxn ang="0">
                    <a:pos x="T10" y="T11"/>
                  </a:cxn>
                </a:cxnLst>
                <a:rect l="0" t="0" r="r" b="b"/>
                <a:pathLst>
                  <a:path w="18" h="48">
                    <a:moveTo>
                      <a:pt x="0" y="0"/>
                    </a:moveTo>
                    <a:cubicBezTo>
                      <a:pt x="10" y="1"/>
                      <a:pt x="17" y="9"/>
                      <a:pt x="18" y="19"/>
                    </a:cubicBezTo>
                    <a:cubicBezTo>
                      <a:pt x="18" y="24"/>
                      <a:pt x="18" y="29"/>
                      <a:pt x="16" y="34"/>
                    </a:cubicBezTo>
                    <a:cubicBezTo>
                      <a:pt x="13" y="39"/>
                      <a:pt x="7" y="43"/>
                      <a:pt x="6" y="48"/>
                    </a:cubicBezTo>
                    <a:cubicBezTo>
                      <a:pt x="13" y="34"/>
                      <a:pt x="16" y="17"/>
                      <a:pt x="4" y="3"/>
                    </a:cubicBezTo>
                    <a:lnTo>
                      <a:pt x="0" y="0"/>
                    </a:lnTo>
                    <a:close/>
                  </a:path>
                </a:pathLst>
              </a:custGeom>
              <a:solidFill>
                <a:srgbClr val="4702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3"/>
              <p:cNvSpPr>
                <a:spLocks/>
              </p:cNvSpPr>
              <p:nvPr/>
            </p:nvSpPr>
            <p:spPr bwMode="auto">
              <a:xfrm>
                <a:off x="5037" y="-91"/>
                <a:ext cx="1019" cy="1250"/>
              </a:xfrm>
              <a:custGeom>
                <a:avLst/>
                <a:gdLst>
                  <a:gd name="T0" fmla="*/ 40 w 380"/>
                  <a:gd name="T1" fmla="*/ 169 h 467"/>
                  <a:gd name="T2" fmla="*/ 15 w 380"/>
                  <a:gd name="T3" fmla="*/ 151 h 467"/>
                  <a:gd name="T4" fmla="*/ 1 w 380"/>
                  <a:gd name="T5" fmla="*/ 137 h 467"/>
                  <a:gd name="T6" fmla="*/ 5 w 380"/>
                  <a:gd name="T7" fmla="*/ 118 h 467"/>
                  <a:gd name="T8" fmla="*/ 5 w 380"/>
                  <a:gd name="T9" fmla="*/ 87 h 467"/>
                  <a:gd name="T10" fmla="*/ 12 w 380"/>
                  <a:gd name="T11" fmla="*/ 54 h 467"/>
                  <a:gd name="T12" fmla="*/ 24 w 380"/>
                  <a:gd name="T13" fmla="*/ 26 h 467"/>
                  <a:gd name="T14" fmla="*/ 41 w 380"/>
                  <a:gd name="T15" fmla="*/ 19 h 467"/>
                  <a:gd name="T16" fmla="*/ 34 w 380"/>
                  <a:gd name="T17" fmla="*/ 74 h 467"/>
                  <a:gd name="T18" fmla="*/ 96 w 380"/>
                  <a:gd name="T19" fmla="*/ 107 h 467"/>
                  <a:gd name="T20" fmla="*/ 114 w 380"/>
                  <a:gd name="T21" fmla="*/ 49 h 467"/>
                  <a:gd name="T22" fmla="*/ 133 w 380"/>
                  <a:gd name="T23" fmla="*/ 7 h 467"/>
                  <a:gd name="T24" fmla="*/ 134 w 380"/>
                  <a:gd name="T25" fmla="*/ 64 h 467"/>
                  <a:gd name="T26" fmla="*/ 177 w 380"/>
                  <a:gd name="T27" fmla="*/ 80 h 467"/>
                  <a:gd name="T28" fmla="*/ 216 w 380"/>
                  <a:gd name="T29" fmla="*/ 121 h 467"/>
                  <a:gd name="T30" fmla="*/ 202 w 380"/>
                  <a:gd name="T31" fmla="*/ 170 h 467"/>
                  <a:gd name="T32" fmla="*/ 289 w 380"/>
                  <a:gd name="T33" fmla="*/ 319 h 467"/>
                  <a:gd name="T34" fmla="*/ 321 w 380"/>
                  <a:gd name="T35" fmla="*/ 390 h 467"/>
                  <a:gd name="T36" fmla="*/ 348 w 380"/>
                  <a:gd name="T37" fmla="*/ 435 h 467"/>
                  <a:gd name="T38" fmla="*/ 380 w 380"/>
                  <a:gd name="T39" fmla="*/ 441 h 467"/>
                  <a:gd name="T40" fmla="*/ 348 w 380"/>
                  <a:gd name="T41" fmla="*/ 447 h 467"/>
                  <a:gd name="T42" fmla="*/ 295 w 380"/>
                  <a:gd name="T43" fmla="*/ 462 h 467"/>
                  <a:gd name="T44" fmla="*/ 254 w 380"/>
                  <a:gd name="T45" fmla="*/ 461 h 467"/>
                  <a:gd name="T46" fmla="*/ 203 w 380"/>
                  <a:gd name="T47" fmla="*/ 455 h 467"/>
                  <a:gd name="T48" fmla="*/ 161 w 380"/>
                  <a:gd name="T49" fmla="*/ 451 h 467"/>
                  <a:gd name="T50" fmla="*/ 139 w 380"/>
                  <a:gd name="T51" fmla="*/ 453 h 467"/>
                  <a:gd name="T52" fmla="*/ 142 w 380"/>
                  <a:gd name="T53" fmla="*/ 440 h 467"/>
                  <a:gd name="T54" fmla="*/ 113 w 380"/>
                  <a:gd name="T55" fmla="*/ 438 h 467"/>
                  <a:gd name="T56" fmla="*/ 80 w 380"/>
                  <a:gd name="T57" fmla="*/ 429 h 467"/>
                  <a:gd name="T58" fmla="*/ 98 w 380"/>
                  <a:gd name="T59" fmla="*/ 388 h 467"/>
                  <a:gd name="T60" fmla="*/ 124 w 380"/>
                  <a:gd name="T61" fmla="*/ 330 h 467"/>
                  <a:gd name="T62" fmla="*/ 127 w 380"/>
                  <a:gd name="T63" fmla="*/ 262 h 467"/>
                  <a:gd name="T64" fmla="*/ 42 w 380"/>
                  <a:gd name="T65" fmla="*/ 170 h 467"/>
                  <a:gd name="T66" fmla="*/ 40 w 380"/>
                  <a:gd name="T67" fmla="*/ 169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0" h="467">
                    <a:moveTo>
                      <a:pt x="40" y="169"/>
                    </a:moveTo>
                    <a:cubicBezTo>
                      <a:pt x="32" y="163"/>
                      <a:pt x="24" y="158"/>
                      <a:pt x="15" y="151"/>
                    </a:cubicBezTo>
                    <a:cubicBezTo>
                      <a:pt x="12" y="148"/>
                      <a:pt x="1" y="141"/>
                      <a:pt x="1" y="137"/>
                    </a:cubicBezTo>
                    <a:cubicBezTo>
                      <a:pt x="0" y="133"/>
                      <a:pt x="4" y="122"/>
                      <a:pt x="5" y="118"/>
                    </a:cubicBezTo>
                    <a:cubicBezTo>
                      <a:pt x="8" y="107"/>
                      <a:pt x="5" y="98"/>
                      <a:pt x="5" y="87"/>
                    </a:cubicBezTo>
                    <a:cubicBezTo>
                      <a:pt x="4" y="76"/>
                      <a:pt x="8" y="64"/>
                      <a:pt x="12" y="54"/>
                    </a:cubicBezTo>
                    <a:cubicBezTo>
                      <a:pt x="14" y="44"/>
                      <a:pt x="18" y="34"/>
                      <a:pt x="24" y="26"/>
                    </a:cubicBezTo>
                    <a:cubicBezTo>
                      <a:pt x="25" y="25"/>
                      <a:pt x="41" y="13"/>
                      <a:pt x="41" y="19"/>
                    </a:cubicBezTo>
                    <a:cubicBezTo>
                      <a:pt x="42" y="41"/>
                      <a:pt x="29" y="51"/>
                      <a:pt x="34" y="74"/>
                    </a:cubicBezTo>
                    <a:cubicBezTo>
                      <a:pt x="40" y="105"/>
                      <a:pt x="69" y="116"/>
                      <a:pt x="96" y="107"/>
                    </a:cubicBezTo>
                    <a:cubicBezTo>
                      <a:pt x="124" y="97"/>
                      <a:pt x="114" y="75"/>
                      <a:pt x="114" y="49"/>
                    </a:cubicBezTo>
                    <a:cubicBezTo>
                      <a:pt x="114" y="33"/>
                      <a:pt x="108" y="0"/>
                      <a:pt x="133" y="7"/>
                    </a:cubicBezTo>
                    <a:cubicBezTo>
                      <a:pt x="129" y="22"/>
                      <a:pt x="125" y="49"/>
                      <a:pt x="134" y="64"/>
                    </a:cubicBezTo>
                    <a:cubicBezTo>
                      <a:pt x="142" y="78"/>
                      <a:pt x="162" y="77"/>
                      <a:pt x="177" y="80"/>
                    </a:cubicBezTo>
                    <a:cubicBezTo>
                      <a:pt x="196" y="84"/>
                      <a:pt x="226" y="95"/>
                      <a:pt x="216" y="121"/>
                    </a:cubicBezTo>
                    <a:cubicBezTo>
                      <a:pt x="209" y="139"/>
                      <a:pt x="197" y="159"/>
                      <a:pt x="202" y="170"/>
                    </a:cubicBezTo>
                    <a:cubicBezTo>
                      <a:pt x="226" y="220"/>
                      <a:pt x="256" y="264"/>
                      <a:pt x="289" y="319"/>
                    </a:cubicBezTo>
                    <a:cubicBezTo>
                      <a:pt x="303" y="342"/>
                      <a:pt x="312" y="365"/>
                      <a:pt x="321" y="390"/>
                    </a:cubicBezTo>
                    <a:cubicBezTo>
                      <a:pt x="327" y="404"/>
                      <a:pt x="334" y="427"/>
                      <a:pt x="348" y="435"/>
                    </a:cubicBezTo>
                    <a:cubicBezTo>
                      <a:pt x="362" y="444"/>
                      <a:pt x="380" y="441"/>
                      <a:pt x="380" y="441"/>
                    </a:cubicBezTo>
                    <a:cubicBezTo>
                      <a:pt x="380" y="441"/>
                      <a:pt x="355" y="446"/>
                      <a:pt x="348" y="447"/>
                    </a:cubicBezTo>
                    <a:cubicBezTo>
                      <a:pt x="341" y="449"/>
                      <a:pt x="309" y="457"/>
                      <a:pt x="295" y="462"/>
                    </a:cubicBezTo>
                    <a:cubicBezTo>
                      <a:pt x="282" y="467"/>
                      <a:pt x="267" y="462"/>
                      <a:pt x="254" y="461"/>
                    </a:cubicBezTo>
                    <a:cubicBezTo>
                      <a:pt x="237" y="459"/>
                      <a:pt x="220" y="462"/>
                      <a:pt x="203" y="455"/>
                    </a:cubicBezTo>
                    <a:cubicBezTo>
                      <a:pt x="185" y="447"/>
                      <a:pt x="182" y="445"/>
                      <a:pt x="161" y="451"/>
                    </a:cubicBezTo>
                    <a:cubicBezTo>
                      <a:pt x="150" y="454"/>
                      <a:pt x="139" y="453"/>
                      <a:pt x="139" y="453"/>
                    </a:cubicBezTo>
                    <a:cubicBezTo>
                      <a:pt x="139" y="453"/>
                      <a:pt x="139" y="445"/>
                      <a:pt x="142" y="440"/>
                    </a:cubicBezTo>
                    <a:cubicBezTo>
                      <a:pt x="147" y="433"/>
                      <a:pt x="116" y="437"/>
                      <a:pt x="113" y="438"/>
                    </a:cubicBezTo>
                    <a:cubicBezTo>
                      <a:pt x="104" y="438"/>
                      <a:pt x="86" y="438"/>
                      <a:pt x="80" y="429"/>
                    </a:cubicBezTo>
                    <a:cubicBezTo>
                      <a:pt x="71" y="414"/>
                      <a:pt x="91" y="399"/>
                      <a:pt x="98" y="388"/>
                    </a:cubicBezTo>
                    <a:cubicBezTo>
                      <a:pt x="108" y="371"/>
                      <a:pt x="116" y="348"/>
                      <a:pt x="124" y="330"/>
                    </a:cubicBezTo>
                    <a:cubicBezTo>
                      <a:pt x="132" y="309"/>
                      <a:pt x="132" y="284"/>
                      <a:pt x="127" y="262"/>
                    </a:cubicBezTo>
                    <a:cubicBezTo>
                      <a:pt x="117" y="215"/>
                      <a:pt x="78" y="197"/>
                      <a:pt x="42" y="170"/>
                    </a:cubicBezTo>
                    <a:cubicBezTo>
                      <a:pt x="42" y="170"/>
                      <a:pt x="41" y="169"/>
                      <a:pt x="40" y="169"/>
                    </a:cubicBezTo>
                    <a:close/>
                  </a:path>
                </a:pathLst>
              </a:custGeom>
              <a:solidFill>
                <a:srgbClr val="4DE4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4"/>
              <p:cNvSpPr>
                <a:spLocks/>
              </p:cNvSpPr>
              <p:nvPr/>
            </p:nvSpPr>
            <p:spPr bwMode="auto">
              <a:xfrm>
                <a:off x="5351" y="-113"/>
                <a:ext cx="257" cy="731"/>
              </a:xfrm>
              <a:custGeom>
                <a:avLst/>
                <a:gdLst>
                  <a:gd name="T0" fmla="*/ 25 w 96"/>
                  <a:gd name="T1" fmla="*/ 12 h 273"/>
                  <a:gd name="T2" fmla="*/ 91 w 96"/>
                  <a:gd name="T3" fmla="*/ 35 h 273"/>
                  <a:gd name="T4" fmla="*/ 85 w 96"/>
                  <a:gd name="T5" fmla="*/ 59 h 273"/>
                  <a:gd name="T6" fmla="*/ 72 w 96"/>
                  <a:gd name="T7" fmla="*/ 111 h 273"/>
                  <a:gd name="T8" fmla="*/ 80 w 96"/>
                  <a:gd name="T9" fmla="*/ 209 h 273"/>
                  <a:gd name="T10" fmla="*/ 78 w 96"/>
                  <a:gd name="T11" fmla="*/ 267 h 273"/>
                  <a:gd name="T12" fmla="*/ 61 w 96"/>
                  <a:gd name="T13" fmla="*/ 272 h 273"/>
                  <a:gd name="T14" fmla="*/ 42 w 96"/>
                  <a:gd name="T15" fmla="*/ 188 h 273"/>
                  <a:gd name="T16" fmla="*/ 31 w 96"/>
                  <a:gd name="T17" fmla="*/ 95 h 273"/>
                  <a:gd name="T18" fmla="*/ 25 w 96"/>
                  <a:gd name="T19" fmla="*/ 1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273">
                    <a:moveTo>
                      <a:pt x="25" y="12"/>
                    </a:moveTo>
                    <a:cubicBezTo>
                      <a:pt x="50" y="8"/>
                      <a:pt x="91" y="0"/>
                      <a:pt x="91" y="35"/>
                    </a:cubicBezTo>
                    <a:cubicBezTo>
                      <a:pt x="91" y="43"/>
                      <a:pt x="88" y="51"/>
                      <a:pt x="85" y="59"/>
                    </a:cubicBezTo>
                    <a:cubicBezTo>
                      <a:pt x="79" y="76"/>
                      <a:pt x="75" y="93"/>
                      <a:pt x="72" y="111"/>
                    </a:cubicBezTo>
                    <a:cubicBezTo>
                      <a:pt x="65" y="145"/>
                      <a:pt x="71" y="176"/>
                      <a:pt x="80" y="209"/>
                    </a:cubicBezTo>
                    <a:cubicBezTo>
                      <a:pt x="83" y="222"/>
                      <a:pt x="96" y="260"/>
                      <a:pt x="78" y="267"/>
                    </a:cubicBezTo>
                    <a:cubicBezTo>
                      <a:pt x="74" y="269"/>
                      <a:pt x="68" y="272"/>
                      <a:pt x="61" y="272"/>
                    </a:cubicBezTo>
                    <a:cubicBezTo>
                      <a:pt x="50" y="273"/>
                      <a:pt x="44" y="214"/>
                      <a:pt x="42" y="188"/>
                    </a:cubicBezTo>
                    <a:cubicBezTo>
                      <a:pt x="39" y="157"/>
                      <a:pt x="37" y="125"/>
                      <a:pt x="31" y="95"/>
                    </a:cubicBezTo>
                    <a:cubicBezTo>
                      <a:pt x="25" y="61"/>
                      <a:pt x="0" y="16"/>
                      <a:pt x="25" y="12"/>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5"/>
              <p:cNvSpPr>
                <a:spLocks/>
              </p:cNvSpPr>
              <p:nvPr/>
            </p:nvSpPr>
            <p:spPr bwMode="auto">
              <a:xfrm>
                <a:off x="6034" y="-73"/>
                <a:ext cx="121" cy="223"/>
              </a:xfrm>
              <a:custGeom>
                <a:avLst/>
                <a:gdLst>
                  <a:gd name="T0" fmla="*/ 0 w 45"/>
                  <a:gd name="T1" fmla="*/ 80 h 83"/>
                  <a:gd name="T2" fmla="*/ 22 w 45"/>
                  <a:gd name="T3" fmla="*/ 44 h 83"/>
                  <a:gd name="T4" fmla="*/ 37 w 45"/>
                  <a:gd name="T5" fmla="*/ 19 h 83"/>
                  <a:gd name="T6" fmla="*/ 42 w 45"/>
                  <a:gd name="T7" fmla="*/ 12 h 83"/>
                  <a:gd name="T8" fmla="*/ 41 w 45"/>
                  <a:gd name="T9" fmla="*/ 22 h 83"/>
                  <a:gd name="T10" fmla="*/ 33 w 45"/>
                  <a:gd name="T11" fmla="*/ 37 h 83"/>
                  <a:gd name="T12" fmla="*/ 17 w 45"/>
                  <a:gd name="T13" fmla="*/ 75 h 83"/>
                  <a:gd name="T14" fmla="*/ 14 w 45"/>
                  <a:gd name="T15" fmla="*/ 82 h 83"/>
                  <a:gd name="T16" fmla="*/ 0 w 45"/>
                  <a:gd name="T17" fmla="*/ 8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3">
                    <a:moveTo>
                      <a:pt x="0" y="80"/>
                    </a:moveTo>
                    <a:cubicBezTo>
                      <a:pt x="7" y="68"/>
                      <a:pt x="15" y="56"/>
                      <a:pt x="22" y="44"/>
                    </a:cubicBezTo>
                    <a:cubicBezTo>
                      <a:pt x="27" y="36"/>
                      <a:pt x="32" y="27"/>
                      <a:pt x="37" y="19"/>
                    </a:cubicBezTo>
                    <a:cubicBezTo>
                      <a:pt x="38" y="18"/>
                      <a:pt x="41" y="14"/>
                      <a:pt x="42" y="12"/>
                    </a:cubicBezTo>
                    <a:cubicBezTo>
                      <a:pt x="45" y="0"/>
                      <a:pt x="43" y="20"/>
                      <a:pt x="41" y="22"/>
                    </a:cubicBezTo>
                    <a:cubicBezTo>
                      <a:pt x="37" y="27"/>
                      <a:pt x="35" y="31"/>
                      <a:pt x="33" y="37"/>
                    </a:cubicBezTo>
                    <a:cubicBezTo>
                      <a:pt x="28" y="50"/>
                      <a:pt x="17" y="60"/>
                      <a:pt x="17" y="75"/>
                    </a:cubicBezTo>
                    <a:cubicBezTo>
                      <a:pt x="18" y="80"/>
                      <a:pt x="18" y="80"/>
                      <a:pt x="14" y="82"/>
                    </a:cubicBezTo>
                    <a:cubicBezTo>
                      <a:pt x="10" y="83"/>
                      <a:pt x="4" y="82"/>
                      <a:pt x="0" y="80"/>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6"/>
              <p:cNvSpPr>
                <a:spLocks/>
              </p:cNvSpPr>
              <p:nvPr/>
            </p:nvSpPr>
            <p:spPr bwMode="auto">
              <a:xfrm>
                <a:off x="5949" y="-14"/>
                <a:ext cx="254" cy="268"/>
              </a:xfrm>
              <a:custGeom>
                <a:avLst/>
                <a:gdLst>
                  <a:gd name="T0" fmla="*/ 13 w 95"/>
                  <a:gd name="T1" fmla="*/ 98 h 100"/>
                  <a:gd name="T2" fmla="*/ 58 w 95"/>
                  <a:gd name="T3" fmla="*/ 76 h 100"/>
                  <a:gd name="T4" fmla="*/ 95 w 95"/>
                  <a:gd name="T5" fmla="*/ 44 h 100"/>
                  <a:gd name="T6" fmla="*/ 79 w 95"/>
                  <a:gd name="T7" fmla="*/ 50 h 100"/>
                  <a:gd name="T8" fmla="*/ 53 w 95"/>
                  <a:gd name="T9" fmla="*/ 62 h 100"/>
                  <a:gd name="T10" fmla="*/ 49 w 95"/>
                  <a:gd name="T11" fmla="*/ 39 h 100"/>
                  <a:gd name="T12" fmla="*/ 49 w 95"/>
                  <a:gd name="T13" fmla="*/ 17 h 100"/>
                  <a:gd name="T14" fmla="*/ 57 w 95"/>
                  <a:gd name="T15" fmla="*/ 10 h 100"/>
                  <a:gd name="T16" fmla="*/ 60 w 95"/>
                  <a:gd name="T17" fmla="*/ 0 h 100"/>
                  <a:gd name="T18" fmla="*/ 42 w 95"/>
                  <a:gd name="T19" fmla="*/ 17 h 100"/>
                  <a:gd name="T20" fmla="*/ 33 w 95"/>
                  <a:gd name="T21" fmla="*/ 51 h 100"/>
                  <a:gd name="T22" fmla="*/ 16 w 95"/>
                  <a:gd name="T23" fmla="*/ 77 h 100"/>
                  <a:gd name="T24" fmla="*/ 3 w 95"/>
                  <a:gd name="T25" fmla="*/ 89 h 100"/>
                  <a:gd name="T26" fmla="*/ 13 w 95"/>
                  <a:gd name="T27" fmla="*/ 9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0">
                    <a:moveTo>
                      <a:pt x="13" y="98"/>
                    </a:moveTo>
                    <a:cubicBezTo>
                      <a:pt x="27" y="100"/>
                      <a:pt x="54" y="81"/>
                      <a:pt x="58" y="76"/>
                    </a:cubicBezTo>
                    <a:cubicBezTo>
                      <a:pt x="58" y="76"/>
                      <a:pt x="80" y="49"/>
                      <a:pt x="95" y="44"/>
                    </a:cubicBezTo>
                    <a:cubicBezTo>
                      <a:pt x="95" y="44"/>
                      <a:pt x="88" y="41"/>
                      <a:pt x="79" y="50"/>
                    </a:cubicBezTo>
                    <a:cubicBezTo>
                      <a:pt x="69" y="58"/>
                      <a:pt x="60" y="60"/>
                      <a:pt x="53" y="62"/>
                    </a:cubicBezTo>
                    <a:cubicBezTo>
                      <a:pt x="51" y="55"/>
                      <a:pt x="49" y="47"/>
                      <a:pt x="49" y="39"/>
                    </a:cubicBezTo>
                    <a:cubicBezTo>
                      <a:pt x="49" y="33"/>
                      <a:pt x="46" y="23"/>
                      <a:pt x="49" y="17"/>
                    </a:cubicBezTo>
                    <a:cubicBezTo>
                      <a:pt x="51" y="14"/>
                      <a:pt x="54" y="13"/>
                      <a:pt x="57" y="10"/>
                    </a:cubicBezTo>
                    <a:cubicBezTo>
                      <a:pt x="58" y="8"/>
                      <a:pt x="60" y="3"/>
                      <a:pt x="60" y="0"/>
                    </a:cubicBezTo>
                    <a:cubicBezTo>
                      <a:pt x="54" y="9"/>
                      <a:pt x="48" y="12"/>
                      <a:pt x="42" y="17"/>
                    </a:cubicBezTo>
                    <a:cubicBezTo>
                      <a:pt x="33" y="51"/>
                      <a:pt x="33" y="51"/>
                      <a:pt x="33" y="51"/>
                    </a:cubicBezTo>
                    <a:cubicBezTo>
                      <a:pt x="29" y="60"/>
                      <a:pt x="23" y="70"/>
                      <a:pt x="16" y="77"/>
                    </a:cubicBezTo>
                    <a:cubicBezTo>
                      <a:pt x="11" y="81"/>
                      <a:pt x="0" y="83"/>
                      <a:pt x="3" y="89"/>
                    </a:cubicBezTo>
                    <a:cubicBezTo>
                      <a:pt x="4" y="94"/>
                      <a:pt x="8" y="98"/>
                      <a:pt x="13" y="98"/>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7"/>
              <p:cNvSpPr>
                <a:spLocks/>
              </p:cNvSpPr>
              <p:nvPr/>
            </p:nvSpPr>
            <p:spPr bwMode="auto">
              <a:xfrm>
                <a:off x="6042" y="-14"/>
                <a:ext cx="113" cy="185"/>
              </a:xfrm>
              <a:custGeom>
                <a:avLst/>
                <a:gdLst>
                  <a:gd name="T0" fmla="*/ 0 w 42"/>
                  <a:gd name="T1" fmla="*/ 66 h 69"/>
                  <a:gd name="T2" fmla="*/ 21 w 42"/>
                  <a:gd name="T3" fmla="*/ 36 h 69"/>
                  <a:gd name="T4" fmla="*/ 34 w 42"/>
                  <a:gd name="T5" fmla="*/ 16 h 69"/>
                  <a:gd name="T6" fmla="*/ 39 w 42"/>
                  <a:gd name="T7" fmla="*/ 10 h 69"/>
                  <a:gd name="T8" fmla="*/ 38 w 42"/>
                  <a:gd name="T9" fmla="*/ 19 h 69"/>
                  <a:gd name="T10" fmla="*/ 30 w 42"/>
                  <a:gd name="T11" fmla="*/ 31 h 69"/>
                  <a:gd name="T12" fmla="*/ 15 w 42"/>
                  <a:gd name="T13" fmla="*/ 62 h 69"/>
                  <a:gd name="T14" fmla="*/ 11 w 42"/>
                  <a:gd name="T15" fmla="*/ 68 h 69"/>
                  <a:gd name="T16" fmla="*/ 0 w 42"/>
                  <a:gd name="T17"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9">
                    <a:moveTo>
                      <a:pt x="0" y="66"/>
                    </a:moveTo>
                    <a:cubicBezTo>
                      <a:pt x="7" y="56"/>
                      <a:pt x="14" y="46"/>
                      <a:pt x="21" y="36"/>
                    </a:cubicBezTo>
                    <a:cubicBezTo>
                      <a:pt x="25" y="29"/>
                      <a:pt x="30" y="23"/>
                      <a:pt x="34" y="16"/>
                    </a:cubicBezTo>
                    <a:cubicBezTo>
                      <a:pt x="35" y="15"/>
                      <a:pt x="38" y="11"/>
                      <a:pt x="39" y="10"/>
                    </a:cubicBezTo>
                    <a:cubicBezTo>
                      <a:pt x="42" y="0"/>
                      <a:pt x="40" y="17"/>
                      <a:pt x="38" y="19"/>
                    </a:cubicBezTo>
                    <a:cubicBezTo>
                      <a:pt x="34" y="22"/>
                      <a:pt x="32" y="26"/>
                      <a:pt x="30" y="31"/>
                    </a:cubicBezTo>
                    <a:cubicBezTo>
                      <a:pt x="25" y="42"/>
                      <a:pt x="15" y="50"/>
                      <a:pt x="15" y="62"/>
                    </a:cubicBezTo>
                    <a:cubicBezTo>
                      <a:pt x="15" y="67"/>
                      <a:pt x="16" y="67"/>
                      <a:pt x="11" y="68"/>
                    </a:cubicBezTo>
                    <a:cubicBezTo>
                      <a:pt x="8" y="69"/>
                      <a:pt x="3" y="68"/>
                      <a:pt x="0" y="66"/>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8"/>
              <p:cNvSpPr>
                <a:spLocks/>
              </p:cNvSpPr>
              <p:nvPr/>
            </p:nvSpPr>
            <p:spPr bwMode="auto">
              <a:xfrm>
                <a:off x="5217" y="-354"/>
                <a:ext cx="120" cy="198"/>
              </a:xfrm>
              <a:custGeom>
                <a:avLst/>
                <a:gdLst>
                  <a:gd name="T0" fmla="*/ 45 w 45"/>
                  <a:gd name="T1" fmla="*/ 48 h 74"/>
                  <a:gd name="T2" fmla="*/ 22 w 45"/>
                  <a:gd name="T3" fmla="*/ 0 h 74"/>
                  <a:gd name="T4" fmla="*/ 14 w 45"/>
                  <a:gd name="T5" fmla="*/ 38 h 74"/>
                  <a:gd name="T6" fmla="*/ 0 w 45"/>
                  <a:gd name="T7" fmla="*/ 74 h 74"/>
                  <a:gd name="T8" fmla="*/ 42 w 45"/>
                  <a:gd name="T9" fmla="*/ 47 h 74"/>
                  <a:gd name="T10" fmla="*/ 45 w 45"/>
                  <a:gd name="T11" fmla="*/ 48 h 74"/>
                </a:gdLst>
                <a:ahLst/>
                <a:cxnLst>
                  <a:cxn ang="0">
                    <a:pos x="T0" y="T1"/>
                  </a:cxn>
                  <a:cxn ang="0">
                    <a:pos x="T2" y="T3"/>
                  </a:cxn>
                  <a:cxn ang="0">
                    <a:pos x="T4" y="T5"/>
                  </a:cxn>
                  <a:cxn ang="0">
                    <a:pos x="T6" y="T7"/>
                  </a:cxn>
                  <a:cxn ang="0">
                    <a:pos x="T8" y="T9"/>
                  </a:cxn>
                  <a:cxn ang="0">
                    <a:pos x="T10" y="T11"/>
                  </a:cxn>
                </a:cxnLst>
                <a:rect l="0" t="0" r="r" b="b"/>
                <a:pathLst>
                  <a:path w="45" h="74">
                    <a:moveTo>
                      <a:pt x="45" y="48"/>
                    </a:moveTo>
                    <a:cubicBezTo>
                      <a:pt x="29" y="36"/>
                      <a:pt x="24" y="22"/>
                      <a:pt x="22" y="0"/>
                    </a:cubicBezTo>
                    <a:cubicBezTo>
                      <a:pt x="22" y="17"/>
                      <a:pt x="21" y="25"/>
                      <a:pt x="14" y="38"/>
                    </a:cubicBezTo>
                    <a:cubicBezTo>
                      <a:pt x="9" y="49"/>
                      <a:pt x="1" y="62"/>
                      <a:pt x="0" y="74"/>
                    </a:cubicBezTo>
                    <a:cubicBezTo>
                      <a:pt x="8" y="55"/>
                      <a:pt x="22" y="45"/>
                      <a:pt x="42" y="47"/>
                    </a:cubicBezTo>
                    <a:lnTo>
                      <a:pt x="45" y="48"/>
                    </a:lnTo>
                    <a:close/>
                  </a:path>
                </a:pathLst>
              </a:custGeom>
              <a:solidFill>
                <a:srgbClr val="E16C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9"/>
              <p:cNvSpPr>
                <a:spLocks/>
              </p:cNvSpPr>
              <p:nvPr/>
            </p:nvSpPr>
            <p:spPr bwMode="auto">
              <a:xfrm>
                <a:off x="4801" y="-469"/>
                <a:ext cx="480" cy="728"/>
              </a:xfrm>
              <a:custGeom>
                <a:avLst/>
                <a:gdLst>
                  <a:gd name="T0" fmla="*/ 173 w 179"/>
                  <a:gd name="T1" fmla="*/ 0 h 272"/>
                  <a:gd name="T2" fmla="*/ 164 w 179"/>
                  <a:gd name="T3" fmla="*/ 16 h 272"/>
                  <a:gd name="T4" fmla="*/ 115 w 179"/>
                  <a:gd name="T5" fmla="*/ 40 h 272"/>
                  <a:gd name="T6" fmla="*/ 84 w 179"/>
                  <a:gd name="T7" fmla="*/ 67 h 272"/>
                  <a:gd name="T8" fmla="*/ 121 w 179"/>
                  <a:gd name="T9" fmla="*/ 45 h 272"/>
                  <a:gd name="T10" fmla="*/ 80 w 179"/>
                  <a:gd name="T11" fmla="*/ 71 h 272"/>
                  <a:gd name="T12" fmla="*/ 57 w 179"/>
                  <a:gd name="T13" fmla="*/ 104 h 272"/>
                  <a:gd name="T14" fmla="*/ 49 w 179"/>
                  <a:gd name="T15" fmla="*/ 97 h 272"/>
                  <a:gd name="T16" fmla="*/ 58 w 179"/>
                  <a:gd name="T17" fmla="*/ 113 h 272"/>
                  <a:gd name="T18" fmla="*/ 75 w 179"/>
                  <a:gd name="T19" fmla="*/ 95 h 272"/>
                  <a:gd name="T20" fmla="*/ 101 w 179"/>
                  <a:gd name="T21" fmla="*/ 93 h 272"/>
                  <a:gd name="T22" fmla="*/ 62 w 179"/>
                  <a:gd name="T23" fmla="*/ 126 h 272"/>
                  <a:gd name="T24" fmla="*/ 26 w 179"/>
                  <a:gd name="T25" fmla="*/ 158 h 272"/>
                  <a:gd name="T26" fmla="*/ 14 w 179"/>
                  <a:gd name="T27" fmla="*/ 127 h 272"/>
                  <a:gd name="T28" fmla="*/ 10 w 179"/>
                  <a:gd name="T29" fmla="*/ 167 h 272"/>
                  <a:gd name="T30" fmla="*/ 40 w 179"/>
                  <a:gd name="T31" fmla="*/ 171 h 272"/>
                  <a:gd name="T32" fmla="*/ 4 w 179"/>
                  <a:gd name="T33" fmla="*/ 201 h 272"/>
                  <a:gd name="T34" fmla="*/ 92 w 179"/>
                  <a:gd name="T35" fmla="*/ 195 h 272"/>
                  <a:gd name="T36" fmla="*/ 59 w 179"/>
                  <a:gd name="T37" fmla="*/ 232 h 272"/>
                  <a:gd name="T38" fmla="*/ 86 w 179"/>
                  <a:gd name="T39" fmla="*/ 249 h 272"/>
                  <a:gd name="T40" fmla="*/ 67 w 179"/>
                  <a:gd name="T41" fmla="*/ 272 h 272"/>
                  <a:gd name="T42" fmla="*/ 102 w 179"/>
                  <a:gd name="T43" fmla="*/ 256 h 272"/>
                  <a:gd name="T44" fmla="*/ 156 w 179"/>
                  <a:gd name="T45" fmla="*/ 116 h 272"/>
                  <a:gd name="T46" fmla="*/ 172 w 179"/>
                  <a:gd name="T47" fmla="*/ 135 h 272"/>
                  <a:gd name="T48" fmla="*/ 167 w 179"/>
                  <a:gd name="T49" fmla="*/ 91 h 272"/>
                  <a:gd name="T50" fmla="*/ 176 w 179"/>
                  <a:gd name="T51" fmla="*/ 28 h 272"/>
                  <a:gd name="T52" fmla="*/ 174 w 179"/>
                  <a:gd name="T53" fmla="*/ 16 h 272"/>
                  <a:gd name="T54" fmla="*/ 173 w 179"/>
                  <a:gd name="T5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9" h="272">
                    <a:moveTo>
                      <a:pt x="173" y="0"/>
                    </a:moveTo>
                    <a:cubicBezTo>
                      <a:pt x="173" y="0"/>
                      <a:pt x="165" y="16"/>
                      <a:pt x="164" y="16"/>
                    </a:cubicBezTo>
                    <a:cubicBezTo>
                      <a:pt x="155" y="34"/>
                      <a:pt x="131" y="33"/>
                      <a:pt x="115" y="40"/>
                    </a:cubicBezTo>
                    <a:cubicBezTo>
                      <a:pt x="96" y="48"/>
                      <a:pt x="94" y="51"/>
                      <a:pt x="84" y="67"/>
                    </a:cubicBezTo>
                    <a:cubicBezTo>
                      <a:pt x="93" y="53"/>
                      <a:pt x="111" y="59"/>
                      <a:pt x="121" y="45"/>
                    </a:cubicBezTo>
                    <a:cubicBezTo>
                      <a:pt x="111" y="60"/>
                      <a:pt x="94" y="63"/>
                      <a:pt x="80" y="71"/>
                    </a:cubicBezTo>
                    <a:cubicBezTo>
                      <a:pt x="67" y="80"/>
                      <a:pt x="67" y="93"/>
                      <a:pt x="57" y="104"/>
                    </a:cubicBezTo>
                    <a:cubicBezTo>
                      <a:pt x="49" y="113"/>
                      <a:pt x="38" y="104"/>
                      <a:pt x="49" y="97"/>
                    </a:cubicBezTo>
                    <a:cubicBezTo>
                      <a:pt x="35" y="102"/>
                      <a:pt x="45" y="119"/>
                      <a:pt x="58" y="113"/>
                    </a:cubicBezTo>
                    <a:cubicBezTo>
                      <a:pt x="64" y="110"/>
                      <a:pt x="69" y="99"/>
                      <a:pt x="75" y="95"/>
                    </a:cubicBezTo>
                    <a:cubicBezTo>
                      <a:pt x="83" y="90"/>
                      <a:pt x="92" y="89"/>
                      <a:pt x="101" y="93"/>
                    </a:cubicBezTo>
                    <a:cubicBezTo>
                      <a:pt x="84" y="85"/>
                      <a:pt x="67" y="115"/>
                      <a:pt x="62" y="126"/>
                    </a:cubicBezTo>
                    <a:cubicBezTo>
                      <a:pt x="56" y="138"/>
                      <a:pt x="42" y="158"/>
                      <a:pt x="26" y="158"/>
                    </a:cubicBezTo>
                    <a:cubicBezTo>
                      <a:pt x="13" y="157"/>
                      <a:pt x="0" y="139"/>
                      <a:pt x="14" y="127"/>
                    </a:cubicBezTo>
                    <a:cubicBezTo>
                      <a:pt x="1" y="135"/>
                      <a:pt x="1" y="157"/>
                      <a:pt x="10" y="167"/>
                    </a:cubicBezTo>
                    <a:cubicBezTo>
                      <a:pt x="17" y="176"/>
                      <a:pt x="33" y="180"/>
                      <a:pt x="40" y="171"/>
                    </a:cubicBezTo>
                    <a:cubicBezTo>
                      <a:pt x="32" y="181"/>
                      <a:pt x="26" y="221"/>
                      <a:pt x="4" y="201"/>
                    </a:cubicBezTo>
                    <a:cubicBezTo>
                      <a:pt x="20" y="226"/>
                      <a:pt x="74" y="219"/>
                      <a:pt x="92" y="195"/>
                    </a:cubicBezTo>
                    <a:cubicBezTo>
                      <a:pt x="90" y="198"/>
                      <a:pt x="83" y="260"/>
                      <a:pt x="59" y="232"/>
                    </a:cubicBezTo>
                    <a:cubicBezTo>
                      <a:pt x="60" y="239"/>
                      <a:pt x="71" y="252"/>
                      <a:pt x="86" y="249"/>
                    </a:cubicBezTo>
                    <a:cubicBezTo>
                      <a:pt x="80" y="258"/>
                      <a:pt x="74" y="265"/>
                      <a:pt x="67" y="272"/>
                    </a:cubicBezTo>
                    <a:cubicBezTo>
                      <a:pt x="76" y="263"/>
                      <a:pt x="90" y="261"/>
                      <a:pt x="102" y="256"/>
                    </a:cubicBezTo>
                    <a:cubicBezTo>
                      <a:pt x="156" y="233"/>
                      <a:pt x="158" y="165"/>
                      <a:pt x="156" y="116"/>
                    </a:cubicBezTo>
                    <a:cubicBezTo>
                      <a:pt x="156" y="124"/>
                      <a:pt x="160" y="138"/>
                      <a:pt x="172" y="135"/>
                    </a:cubicBezTo>
                    <a:cubicBezTo>
                      <a:pt x="153" y="131"/>
                      <a:pt x="161" y="102"/>
                      <a:pt x="167" y="91"/>
                    </a:cubicBezTo>
                    <a:cubicBezTo>
                      <a:pt x="176" y="73"/>
                      <a:pt x="179" y="53"/>
                      <a:pt x="176" y="28"/>
                    </a:cubicBezTo>
                    <a:cubicBezTo>
                      <a:pt x="175" y="25"/>
                      <a:pt x="175" y="19"/>
                      <a:pt x="174" y="16"/>
                    </a:cubicBezTo>
                    <a:cubicBezTo>
                      <a:pt x="172" y="15"/>
                      <a:pt x="175" y="0"/>
                      <a:pt x="173" y="0"/>
                    </a:cubicBezTo>
                    <a:close/>
                  </a:path>
                </a:pathLst>
              </a:custGeom>
              <a:solidFill>
                <a:srgbClr val="9F2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20"/>
              <p:cNvSpPr>
                <a:spLocks/>
              </p:cNvSpPr>
              <p:nvPr/>
            </p:nvSpPr>
            <p:spPr bwMode="auto">
              <a:xfrm>
                <a:off x="5361" y="-485"/>
                <a:ext cx="73" cy="78"/>
              </a:xfrm>
              <a:custGeom>
                <a:avLst/>
                <a:gdLst>
                  <a:gd name="T0" fmla="*/ 0 w 27"/>
                  <a:gd name="T1" fmla="*/ 6 h 29"/>
                  <a:gd name="T2" fmla="*/ 27 w 27"/>
                  <a:gd name="T3" fmla="*/ 29 h 29"/>
                  <a:gd name="T4" fmla="*/ 26 w 27"/>
                  <a:gd name="T5" fmla="*/ 27 h 29"/>
                  <a:gd name="T6" fmla="*/ 2 w 27"/>
                  <a:gd name="T7" fmla="*/ 5 h 29"/>
                  <a:gd name="T8" fmla="*/ 0 w 27"/>
                  <a:gd name="T9" fmla="*/ 6 h 29"/>
                </a:gdLst>
                <a:ahLst/>
                <a:cxnLst>
                  <a:cxn ang="0">
                    <a:pos x="T0" y="T1"/>
                  </a:cxn>
                  <a:cxn ang="0">
                    <a:pos x="T2" y="T3"/>
                  </a:cxn>
                  <a:cxn ang="0">
                    <a:pos x="T4" y="T5"/>
                  </a:cxn>
                  <a:cxn ang="0">
                    <a:pos x="T6" y="T7"/>
                  </a:cxn>
                  <a:cxn ang="0">
                    <a:pos x="T8" y="T9"/>
                  </a:cxn>
                </a:cxnLst>
                <a:rect l="0" t="0" r="r" b="b"/>
                <a:pathLst>
                  <a:path w="27" h="29">
                    <a:moveTo>
                      <a:pt x="0" y="6"/>
                    </a:moveTo>
                    <a:cubicBezTo>
                      <a:pt x="13" y="2"/>
                      <a:pt x="24" y="20"/>
                      <a:pt x="27" y="29"/>
                    </a:cubicBezTo>
                    <a:cubicBezTo>
                      <a:pt x="26" y="27"/>
                      <a:pt x="26" y="27"/>
                      <a:pt x="26" y="27"/>
                    </a:cubicBezTo>
                    <a:cubicBezTo>
                      <a:pt x="24" y="18"/>
                      <a:pt x="14" y="0"/>
                      <a:pt x="2" y="5"/>
                    </a:cubicBezTo>
                    <a:lnTo>
                      <a:pt x="0" y="6"/>
                    </a:lnTo>
                    <a:close/>
                  </a:path>
                </a:pathLst>
              </a:custGeom>
              <a:solidFill>
                <a:srgbClr val="4701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21"/>
              <p:cNvSpPr>
                <a:spLocks/>
              </p:cNvSpPr>
              <p:nvPr/>
            </p:nvSpPr>
            <p:spPr bwMode="auto">
              <a:xfrm>
                <a:off x="5482" y="-423"/>
                <a:ext cx="94" cy="37"/>
              </a:xfrm>
              <a:custGeom>
                <a:avLst/>
                <a:gdLst>
                  <a:gd name="T0" fmla="*/ 35 w 35"/>
                  <a:gd name="T1" fmla="*/ 12 h 14"/>
                  <a:gd name="T2" fmla="*/ 0 w 35"/>
                  <a:gd name="T3" fmla="*/ 14 h 14"/>
                  <a:gd name="T4" fmla="*/ 1 w 35"/>
                  <a:gd name="T5" fmla="*/ 13 h 14"/>
                  <a:gd name="T6" fmla="*/ 34 w 35"/>
                  <a:gd name="T7" fmla="*/ 11 h 14"/>
                  <a:gd name="T8" fmla="*/ 35 w 35"/>
                  <a:gd name="T9" fmla="*/ 12 h 14"/>
                </a:gdLst>
                <a:ahLst/>
                <a:cxnLst>
                  <a:cxn ang="0">
                    <a:pos x="T0" y="T1"/>
                  </a:cxn>
                  <a:cxn ang="0">
                    <a:pos x="T2" y="T3"/>
                  </a:cxn>
                  <a:cxn ang="0">
                    <a:pos x="T4" y="T5"/>
                  </a:cxn>
                  <a:cxn ang="0">
                    <a:pos x="T6" y="T7"/>
                  </a:cxn>
                  <a:cxn ang="0">
                    <a:pos x="T8" y="T9"/>
                  </a:cxn>
                </a:cxnLst>
                <a:rect l="0" t="0" r="r" b="b"/>
                <a:pathLst>
                  <a:path w="35" h="14">
                    <a:moveTo>
                      <a:pt x="35" y="12"/>
                    </a:moveTo>
                    <a:cubicBezTo>
                      <a:pt x="27" y="2"/>
                      <a:pt x="8" y="9"/>
                      <a:pt x="0" y="14"/>
                    </a:cubicBezTo>
                    <a:cubicBezTo>
                      <a:pt x="1" y="13"/>
                      <a:pt x="1" y="13"/>
                      <a:pt x="1" y="13"/>
                    </a:cubicBezTo>
                    <a:cubicBezTo>
                      <a:pt x="9" y="7"/>
                      <a:pt x="28" y="0"/>
                      <a:pt x="34" y="11"/>
                    </a:cubicBezTo>
                    <a:lnTo>
                      <a:pt x="35" y="12"/>
                    </a:lnTo>
                    <a:close/>
                  </a:path>
                </a:pathLst>
              </a:custGeom>
              <a:solidFill>
                <a:srgbClr val="4701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22"/>
              <p:cNvSpPr>
                <a:spLocks/>
              </p:cNvSpPr>
              <p:nvPr/>
            </p:nvSpPr>
            <p:spPr bwMode="auto">
              <a:xfrm>
                <a:off x="5361" y="-305"/>
                <a:ext cx="92" cy="53"/>
              </a:xfrm>
              <a:custGeom>
                <a:avLst/>
                <a:gdLst>
                  <a:gd name="T0" fmla="*/ 34 w 34"/>
                  <a:gd name="T1" fmla="*/ 15 h 20"/>
                  <a:gd name="T2" fmla="*/ 18 w 34"/>
                  <a:gd name="T3" fmla="*/ 19 h 20"/>
                  <a:gd name="T4" fmla="*/ 5 w 34"/>
                  <a:gd name="T5" fmla="*/ 15 h 20"/>
                  <a:gd name="T6" fmla="*/ 0 w 34"/>
                  <a:gd name="T7" fmla="*/ 0 h 20"/>
                  <a:gd name="T8" fmla="*/ 9 w 34"/>
                  <a:gd name="T9" fmla="*/ 4 h 20"/>
                  <a:gd name="T10" fmla="*/ 34 w 34"/>
                  <a:gd name="T11" fmla="*/ 15 h 20"/>
                </a:gdLst>
                <a:ahLst/>
                <a:cxnLst>
                  <a:cxn ang="0">
                    <a:pos x="T0" y="T1"/>
                  </a:cxn>
                  <a:cxn ang="0">
                    <a:pos x="T2" y="T3"/>
                  </a:cxn>
                  <a:cxn ang="0">
                    <a:pos x="T4" y="T5"/>
                  </a:cxn>
                  <a:cxn ang="0">
                    <a:pos x="T6" y="T7"/>
                  </a:cxn>
                  <a:cxn ang="0">
                    <a:pos x="T8" y="T9"/>
                  </a:cxn>
                  <a:cxn ang="0">
                    <a:pos x="T10" y="T11"/>
                  </a:cxn>
                </a:cxnLst>
                <a:rect l="0" t="0" r="r" b="b"/>
                <a:pathLst>
                  <a:path w="34" h="20">
                    <a:moveTo>
                      <a:pt x="34" y="15"/>
                    </a:moveTo>
                    <a:cubicBezTo>
                      <a:pt x="34" y="15"/>
                      <a:pt x="21" y="20"/>
                      <a:pt x="18" y="19"/>
                    </a:cubicBezTo>
                    <a:cubicBezTo>
                      <a:pt x="14" y="19"/>
                      <a:pt x="8" y="17"/>
                      <a:pt x="5" y="15"/>
                    </a:cubicBezTo>
                    <a:cubicBezTo>
                      <a:pt x="1" y="11"/>
                      <a:pt x="2" y="5"/>
                      <a:pt x="0" y="0"/>
                    </a:cubicBezTo>
                    <a:cubicBezTo>
                      <a:pt x="3" y="3"/>
                      <a:pt x="5" y="3"/>
                      <a:pt x="9" y="4"/>
                    </a:cubicBezTo>
                    <a:cubicBezTo>
                      <a:pt x="18" y="6"/>
                      <a:pt x="25" y="11"/>
                      <a:pt x="34" y="15"/>
                    </a:cubicBezTo>
                    <a:close/>
                  </a:path>
                </a:pathLst>
              </a:custGeom>
              <a:solidFill>
                <a:srgbClr val="331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071" name="Picture 2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49" y="-318"/>
                <a:ext cx="113"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Freeform 24"/>
              <p:cNvSpPr>
                <a:spLocks/>
              </p:cNvSpPr>
              <p:nvPr/>
            </p:nvSpPr>
            <p:spPr bwMode="auto">
              <a:xfrm>
                <a:off x="5380" y="-295"/>
                <a:ext cx="56" cy="30"/>
              </a:xfrm>
              <a:custGeom>
                <a:avLst/>
                <a:gdLst>
                  <a:gd name="T0" fmla="*/ 21 w 21"/>
                  <a:gd name="T1" fmla="*/ 8 h 11"/>
                  <a:gd name="T2" fmla="*/ 12 w 21"/>
                  <a:gd name="T3" fmla="*/ 8 h 11"/>
                  <a:gd name="T4" fmla="*/ 0 w 21"/>
                  <a:gd name="T5" fmla="*/ 0 h 11"/>
                  <a:gd name="T6" fmla="*/ 17 w 21"/>
                  <a:gd name="T7" fmla="*/ 6 h 11"/>
                  <a:gd name="T8" fmla="*/ 21 w 21"/>
                  <a:gd name="T9" fmla="*/ 8 h 11"/>
                </a:gdLst>
                <a:ahLst/>
                <a:cxnLst>
                  <a:cxn ang="0">
                    <a:pos x="T0" y="T1"/>
                  </a:cxn>
                  <a:cxn ang="0">
                    <a:pos x="T2" y="T3"/>
                  </a:cxn>
                  <a:cxn ang="0">
                    <a:pos x="T4" y="T5"/>
                  </a:cxn>
                  <a:cxn ang="0">
                    <a:pos x="T6" y="T7"/>
                  </a:cxn>
                  <a:cxn ang="0">
                    <a:pos x="T8" y="T9"/>
                  </a:cxn>
                </a:cxnLst>
                <a:rect l="0" t="0" r="r" b="b"/>
                <a:pathLst>
                  <a:path w="21" h="11">
                    <a:moveTo>
                      <a:pt x="21" y="8"/>
                    </a:moveTo>
                    <a:cubicBezTo>
                      <a:pt x="21" y="8"/>
                      <a:pt x="19" y="11"/>
                      <a:pt x="12" y="8"/>
                    </a:cubicBezTo>
                    <a:cubicBezTo>
                      <a:pt x="7" y="6"/>
                      <a:pt x="2" y="5"/>
                      <a:pt x="0" y="0"/>
                    </a:cubicBezTo>
                    <a:cubicBezTo>
                      <a:pt x="17" y="6"/>
                      <a:pt x="17" y="6"/>
                      <a:pt x="17" y="6"/>
                    </a:cubicBezTo>
                    <a:lnTo>
                      <a:pt x="21"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073" name="Picture 2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47" y="-328"/>
                <a:ext cx="120"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 name="Freeform 26"/>
              <p:cNvSpPr>
                <a:spLocks/>
              </p:cNvSpPr>
              <p:nvPr/>
            </p:nvSpPr>
            <p:spPr bwMode="auto">
              <a:xfrm>
                <a:off x="5412" y="-338"/>
                <a:ext cx="32" cy="22"/>
              </a:xfrm>
              <a:custGeom>
                <a:avLst/>
                <a:gdLst>
                  <a:gd name="T0" fmla="*/ 12 w 12"/>
                  <a:gd name="T1" fmla="*/ 5 h 8"/>
                  <a:gd name="T2" fmla="*/ 4 w 12"/>
                  <a:gd name="T3" fmla="*/ 5 h 8"/>
                  <a:gd name="T4" fmla="*/ 0 w 12"/>
                  <a:gd name="T5" fmla="*/ 0 h 8"/>
                  <a:gd name="T6" fmla="*/ 1 w 12"/>
                  <a:gd name="T7" fmla="*/ 6 h 8"/>
                  <a:gd name="T8" fmla="*/ 7 w 12"/>
                  <a:gd name="T9" fmla="*/ 7 h 8"/>
                  <a:gd name="T10" fmla="*/ 12 w 12"/>
                  <a:gd name="T11" fmla="*/ 5 h 8"/>
                </a:gdLst>
                <a:ahLst/>
                <a:cxnLst>
                  <a:cxn ang="0">
                    <a:pos x="T0" y="T1"/>
                  </a:cxn>
                  <a:cxn ang="0">
                    <a:pos x="T2" y="T3"/>
                  </a:cxn>
                  <a:cxn ang="0">
                    <a:pos x="T4" y="T5"/>
                  </a:cxn>
                  <a:cxn ang="0">
                    <a:pos x="T6" y="T7"/>
                  </a:cxn>
                  <a:cxn ang="0">
                    <a:pos x="T8" y="T9"/>
                  </a:cxn>
                  <a:cxn ang="0">
                    <a:pos x="T10" y="T11"/>
                  </a:cxn>
                </a:cxnLst>
                <a:rect l="0" t="0" r="r" b="b"/>
                <a:pathLst>
                  <a:path w="12" h="8">
                    <a:moveTo>
                      <a:pt x="12" y="5"/>
                    </a:moveTo>
                    <a:cubicBezTo>
                      <a:pt x="12" y="5"/>
                      <a:pt x="8" y="6"/>
                      <a:pt x="4" y="5"/>
                    </a:cubicBezTo>
                    <a:cubicBezTo>
                      <a:pt x="1" y="4"/>
                      <a:pt x="0" y="0"/>
                      <a:pt x="0" y="0"/>
                    </a:cubicBezTo>
                    <a:cubicBezTo>
                      <a:pt x="0" y="0"/>
                      <a:pt x="0" y="5"/>
                      <a:pt x="1" y="6"/>
                    </a:cubicBezTo>
                    <a:cubicBezTo>
                      <a:pt x="3" y="7"/>
                      <a:pt x="5" y="8"/>
                      <a:pt x="7" y="7"/>
                    </a:cubicBezTo>
                    <a:cubicBezTo>
                      <a:pt x="9" y="7"/>
                      <a:pt x="12" y="5"/>
                      <a:pt x="12" y="5"/>
                    </a:cubicBezTo>
                    <a:close/>
                  </a:path>
                </a:pathLst>
              </a:custGeom>
              <a:solidFill>
                <a:srgbClr val="EF9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7"/>
              <p:cNvSpPr>
                <a:spLocks/>
              </p:cNvSpPr>
              <p:nvPr/>
            </p:nvSpPr>
            <p:spPr bwMode="auto">
              <a:xfrm>
                <a:off x="5367" y="-445"/>
                <a:ext cx="56" cy="59"/>
              </a:xfrm>
              <a:custGeom>
                <a:avLst/>
                <a:gdLst>
                  <a:gd name="T0" fmla="*/ 21 w 21"/>
                  <a:gd name="T1" fmla="*/ 22 h 22"/>
                  <a:gd name="T2" fmla="*/ 15 w 21"/>
                  <a:gd name="T3" fmla="*/ 4 h 22"/>
                  <a:gd name="T4" fmla="*/ 5 w 21"/>
                  <a:gd name="T5" fmla="*/ 1 h 22"/>
                  <a:gd name="T6" fmla="*/ 0 w 21"/>
                  <a:gd name="T7" fmla="*/ 4 h 22"/>
                  <a:gd name="T8" fmla="*/ 1 w 21"/>
                  <a:gd name="T9" fmla="*/ 7 h 22"/>
                  <a:gd name="T10" fmla="*/ 8 w 21"/>
                  <a:gd name="T11" fmla="*/ 10 h 22"/>
                  <a:gd name="T12" fmla="*/ 14 w 21"/>
                  <a:gd name="T13" fmla="*/ 13 h 22"/>
                  <a:gd name="T14" fmla="*/ 18 w 21"/>
                  <a:gd name="T15" fmla="*/ 17 h 22"/>
                  <a:gd name="T16" fmla="*/ 21 w 21"/>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2">
                    <a:moveTo>
                      <a:pt x="21" y="22"/>
                    </a:moveTo>
                    <a:cubicBezTo>
                      <a:pt x="21" y="22"/>
                      <a:pt x="19" y="9"/>
                      <a:pt x="15" y="4"/>
                    </a:cubicBezTo>
                    <a:cubicBezTo>
                      <a:pt x="10" y="0"/>
                      <a:pt x="7" y="1"/>
                      <a:pt x="5" y="1"/>
                    </a:cubicBezTo>
                    <a:cubicBezTo>
                      <a:pt x="2" y="0"/>
                      <a:pt x="0" y="4"/>
                      <a:pt x="0" y="4"/>
                    </a:cubicBezTo>
                    <a:cubicBezTo>
                      <a:pt x="0" y="4"/>
                      <a:pt x="1" y="7"/>
                      <a:pt x="1" y="7"/>
                    </a:cubicBezTo>
                    <a:cubicBezTo>
                      <a:pt x="2" y="8"/>
                      <a:pt x="8" y="10"/>
                      <a:pt x="8" y="10"/>
                    </a:cubicBezTo>
                    <a:cubicBezTo>
                      <a:pt x="14" y="13"/>
                      <a:pt x="14" y="13"/>
                      <a:pt x="14" y="13"/>
                    </a:cubicBezTo>
                    <a:cubicBezTo>
                      <a:pt x="18" y="17"/>
                      <a:pt x="18" y="17"/>
                      <a:pt x="18" y="17"/>
                    </a:cubicBezTo>
                    <a:lnTo>
                      <a:pt x="21" y="22"/>
                    </a:lnTo>
                    <a:close/>
                  </a:path>
                </a:pathLst>
              </a:custGeom>
              <a:solidFill>
                <a:srgbClr val="E38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8"/>
              <p:cNvSpPr>
                <a:spLocks/>
              </p:cNvSpPr>
              <p:nvPr/>
            </p:nvSpPr>
            <p:spPr bwMode="auto">
              <a:xfrm>
                <a:off x="5372" y="-423"/>
                <a:ext cx="51" cy="37"/>
              </a:xfrm>
              <a:custGeom>
                <a:avLst/>
                <a:gdLst>
                  <a:gd name="T0" fmla="*/ 19 w 19"/>
                  <a:gd name="T1" fmla="*/ 14 h 14"/>
                  <a:gd name="T2" fmla="*/ 11 w 19"/>
                  <a:gd name="T3" fmla="*/ 5 h 14"/>
                  <a:gd name="T4" fmla="*/ 1 w 19"/>
                  <a:gd name="T5" fmla="*/ 1 h 14"/>
                  <a:gd name="T6" fmla="*/ 1 w 19"/>
                  <a:gd name="T7" fmla="*/ 0 h 14"/>
                  <a:gd name="T8" fmla="*/ 1 w 19"/>
                  <a:gd name="T9" fmla="*/ 5 h 14"/>
                  <a:gd name="T10" fmla="*/ 8 w 19"/>
                  <a:gd name="T11" fmla="*/ 11 h 14"/>
                  <a:gd name="T12" fmla="*/ 19 w 1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19" y="14"/>
                    </a:moveTo>
                    <a:cubicBezTo>
                      <a:pt x="19" y="14"/>
                      <a:pt x="15" y="7"/>
                      <a:pt x="11" y="5"/>
                    </a:cubicBezTo>
                    <a:cubicBezTo>
                      <a:pt x="6" y="2"/>
                      <a:pt x="1" y="1"/>
                      <a:pt x="1" y="1"/>
                    </a:cubicBezTo>
                    <a:cubicBezTo>
                      <a:pt x="1" y="0"/>
                      <a:pt x="1" y="0"/>
                      <a:pt x="1" y="0"/>
                    </a:cubicBezTo>
                    <a:cubicBezTo>
                      <a:pt x="1" y="0"/>
                      <a:pt x="0" y="4"/>
                      <a:pt x="1" y="5"/>
                    </a:cubicBezTo>
                    <a:cubicBezTo>
                      <a:pt x="1" y="6"/>
                      <a:pt x="3" y="8"/>
                      <a:pt x="8" y="11"/>
                    </a:cubicBezTo>
                    <a:cubicBezTo>
                      <a:pt x="14" y="14"/>
                      <a:pt x="19" y="14"/>
                      <a:pt x="19"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077" name="Picture 2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66" y="-424"/>
                <a:ext cx="56"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Freeform 30"/>
              <p:cNvSpPr>
                <a:spLocks/>
              </p:cNvSpPr>
              <p:nvPr/>
            </p:nvSpPr>
            <p:spPr bwMode="auto">
              <a:xfrm>
                <a:off x="5385" y="-418"/>
                <a:ext cx="19" cy="19"/>
              </a:xfrm>
              <a:custGeom>
                <a:avLst/>
                <a:gdLst>
                  <a:gd name="T0" fmla="*/ 6 w 7"/>
                  <a:gd name="T1" fmla="*/ 2 h 7"/>
                  <a:gd name="T2" fmla="*/ 1 w 7"/>
                  <a:gd name="T3" fmla="*/ 2 h 7"/>
                  <a:gd name="T4" fmla="*/ 2 w 7"/>
                  <a:gd name="T5" fmla="*/ 5 h 7"/>
                  <a:gd name="T6" fmla="*/ 4 w 7"/>
                  <a:gd name="T7" fmla="*/ 6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5" y="2"/>
                      <a:pt x="3" y="0"/>
                      <a:pt x="1" y="2"/>
                    </a:cubicBezTo>
                    <a:cubicBezTo>
                      <a:pt x="1" y="2"/>
                      <a:pt x="0" y="4"/>
                      <a:pt x="2" y="5"/>
                    </a:cubicBezTo>
                    <a:cubicBezTo>
                      <a:pt x="3" y="7"/>
                      <a:pt x="4" y="6"/>
                      <a:pt x="4" y="6"/>
                    </a:cubicBezTo>
                    <a:cubicBezTo>
                      <a:pt x="4" y="6"/>
                      <a:pt x="7" y="5"/>
                      <a:pt x="6" y="2"/>
                    </a:cubicBezTo>
                    <a:close/>
                  </a:path>
                </a:pathLst>
              </a:custGeom>
              <a:solidFill>
                <a:srgbClr val="012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1"/>
              <p:cNvSpPr>
                <a:spLocks/>
              </p:cNvSpPr>
              <p:nvPr/>
            </p:nvSpPr>
            <p:spPr bwMode="auto">
              <a:xfrm>
                <a:off x="5364" y="-429"/>
                <a:ext cx="59" cy="46"/>
              </a:xfrm>
              <a:custGeom>
                <a:avLst/>
                <a:gdLst>
                  <a:gd name="T0" fmla="*/ 22 w 22"/>
                  <a:gd name="T1" fmla="*/ 17 h 17"/>
                  <a:gd name="T2" fmla="*/ 4 w 22"/>
                  <a:gd name="T3" fmla="*/ 6 h 17"/>
                  <a:gd name="T4" fmla="*/ 3 w 22"/>
                  <a:gd name="T5" fmla="*/ 2 h 17"/>
                  <a:gd name="T6" fmla="*/ 0 w 22"/>
                  <a:gd name="T7" fmla="*/ 0 h 17"/>
                  <a:gd name="T8" fmla="*/ 4 w 22"/>
                  <a:gd name="T9" fmla="*/ 8 h 17"/>
                  <a:gd name="T10" fmla="*/ 12 w 22"/>
                  <a:gd name="T11" fmla="*/ 14 h 17"/>
                  <a:gd name="T12" fmla="*/ 22 w 22"/>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2" h="17">
                    <a:moveTo>
                      <a:pt x="22" y="17"/>
                    </a:moveTo>
                    <a:cubicBezTo>
                      <a:pt x="16" y="15"/>
                      <a:pt x="6" y="11"/>
                      <a:pt x="4" y="6"/>
                    </a:cubicBezTo>
                    <a:cubicBezTo>
                      <a:pt x="4" y="5"/>
                      <a:pt x="4" y="3"/>
                      <a:pt x="3" y="2"/>
                    </a:cubicBezTo>
                    <a:cubicBezTo>
                      <a:pt x="3" y="2"/>
                      <a:pt x="0" y="0"/>
                      <a:pt x="0" y="0"/>
                    </a:cubicBezTo>
                    <a:cubicBezTo>
                      <a:pt x="1" y="5"/>
                      <a:pt x="0" y="4"/>
                      <a:pt x="4" y="8"/>
                    </a:cubicBezTo>
                    <a:cubicBezTo>
                      <a:pt x="6" y="11"/>
                      <a:pt x="9" y="12"/>
                      <a:pt x="12" y="14"/>
                    </a:cubicBezTo>
                    <a:cubicBezTo>
                      <a:pt x="15" y="15"/>
                      <a:pt x="18" y="16"/>
                      <a:pt x="22" y="17"/>
                    </a:cubicBezTo>
                    <a:close/>
                  </a:path>
                </a:pathLst>
              </a:custGeom>
              <a:solidFill>
                <a:srgbClr val="CE6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2"/>
              <p:cNvSpPr>
                <a:spLocks/>
              </p:cNvSpPr>
              <p:nvPr/>
            </p:nvSpPr>
            <p:spPr bwMode="auto">
              <a:xfrm>
                <a:off x="5369" y="-431"/>
                <a:ext cx="43" cy="18"/>
              </a:xfrm>
              <a:custGeom>
                <a:avLst/>
                <a:gdLst>
                  <a:gd name="T0" fmla="*/ 1 w 16"/>
                  <a:gd name="T1" fmla="*/ 2 h 7"/>
                  <a:gd name="T2" fmla="*/ 6 w 16"/>
                  <a:gd name="T3" fmla="*/ 2 h 7"/>
                  <a:gd name="T4" fmla="*/ 13 w 16"/>
                  <a:gd name="T5" fmla="*/ 4 h 7"/>
                  <a:gd name="T6" fmla="*/ 16 w 16"/>
                  <a:gd name="T7" fmla="*/ 7 h 7"/>
                  <a:gd name="T8" fmla="*/ 7 w 16"/>
                  <a:gd name="T9" fmla="*/ 1 h 7"/>
                  <a:gd name="T10" fmla="*/ 0 w 16"/>
                  <a:gd name="T11" fmla="*/ 0 h 7"/>
                  <a:gd name="T12" fmla="*/ 1 w 16"/>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16" h="7">
                    <a:moveTo>
                      <a:pt x="1" y="2"/>
                    </a:moveTo>
                    <a:cubicBezTo>
                      <a:pt x="1" y="2"/>
                      <a:pt x="3" y="1"/>
                      <a:pt x="6" y="2"/>
                    </a:cubicBezTo>
                    <a:cubicBezTo>
                      <a:pt x="9" y="3"/>
                      <a:pt x="11" y="3"/>
                      <a:pt x="13" y="4"/>
                    </a:cubicBezTo>
                    <a:cubicBezTo>
                      <a:pt x="15" y="6"/>
                      <a:pt x="16" y="7"/>
                      <a:pt x="16" y="7"/>
                    </a:cubicBezTo>
                    <a:cubicBezTo>
                      <a:pt x="16" y="7"/>
                      <a:pt x="12" y="2"/>
                      <a:pt x="7" y="1"/>
                    </a:cubicBezTo>
                    <a:cubicBezTo>
                      <a:pt x="2" y="0"/>
                      <a:pt x="0" y="0"/>
                      <a:pt x="0" y="0"/>
                    </a:cubicBezTo>
                    <a:lnTo>
                      <a:pt x="1" y="2"/>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3"/>
              <p:cNvSpPr>
                <a:spLocks/>
              </p:cNvSpPr>
              <p:nvPr/>
            </p:nvSpPr>
            <p:spPr bwMode="auto">
              <a:xfrm>
                <a:off x="5367" y="-442"/>
                <a:ext cx="10" cy="13"/>
              </a:xfrm>
              <a:custGeom>
                <a:avLst/>
                <a:gdLst>
                  <a:gd name="T0" fmla="*/ 3 w 4"/>
                  <a:gd name="T1" fmla="*/ 5 h 5"/>
                  <a:gd name="T2" fmla="*/ 1 w 4"/>
                  <a:gd name="T3" fmla="*/ 3 h 5"/>
                  <a:gd name="T4" fmla="*/ 0 w 4"/>
                  <a:gd name="T5" fmla="*/ 0 h 5"/>
                  <a:gd name="T6" fmla="*/ 2 w 4"/>
                  <a:gd name="T7" fmla="*/ 4 h 5"/>
                  <a:gd name="T8" fmla="*/ 4 w 4"/>
                  <a:gd name="T9" fmla="*/ 4 h 5"/>
                  <a:gd name="T10" fmla="*/ 3 w 4"/>
                  <a:gd name="T11" fmla="*/ 5 h 5"/>
                </a:gdLst>
                <a:ahLst/>
                <a:cxnLst>
                  <a:cxn ang="0">
                    <a:pos x="T0" y="T1"/>
                  </a:cxn>
                  <a:cxn ang="0">
                    <a:pos x="T2" y="T3"/>
                  </a:cxn>
                  <a:cxn ang="0">
                    <a:pos x="T4" y="T5"/>
                  </a:cxn>
                  <a:cxn ang="0">
                    <a:pos x="T6" y="T7"/>
                  </a:cxn>
                  <a:cxn ang="0">
                    <a:pos x="T8" y="T9"/>
                  </a:cxn>
                  <a:cxn ang="0">
                    <a:pos x="T10" y="T11"/>
                  </a:cxn>
                </a:cxnLst>
                <a:rect l="0" t="0" r="r" b="b"/>
                <a:pathLst>
                  <a:path w="4" h="5">
                    <a:moveTo>
                      <a:pt x="3" y="5"/>
                    </a:moveTo>
                    <a:cubicBezTo>
                      <a:pt x="3" y="5"/>
                      <a:pt x="2" y="4"/>
                      <a:pt x="1" y="3"/>
                    </a:cubicBezTo>
                    <a:cubicBezTo>
                      <a:pt x="0" y="2"/>
                      <a:pt x="0" y="0"/>
                      <a:pt x="0" y="0"/>
                    </a:cubicBezTo>
                    <a:cubicBezTo>
                      <a:pt x="0" y="0"/>
                      <a:pt x="1" y="3"/>
                      <a:pt x="2" y="4"/>
                    </a:cubicBezTo>
                    <a:cubicBezTo>
                      <a:pt x="3" y="4"/>
                      <a:pt x="4" y="4"/>
                      <a:pt x="4" y="4"/>
                    </a:cubicBezTo>
                    <a:lnTo>
                      <a:pt x="3" y="5"/>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4"/>
              <p:cNvSpPr>
                <a:spLocks/>
              </p:cNvSpPr>
              <p:nvPr/>
            </p:nvSpPr>
            <p:spPr bwMode="auto">
              <a:xfrm>
                <a:off x="5369" y="-442"/>
                <a:ext cx="14" cy="13"/>
              </a:xfrm>
              <a:custGeom>
                <a:avLst/>
                <a:gdLst>
                  <a:gd name="T0" fmla="*/ 3 w 5"/>
                  <a:gd name="T1" fmla="*/ 5 h 5"/>
                  <a:gd name="T2" fmla="*/ 2 w 5"/>
                  <a:gd name="T3" fmla="*/ 3 h 5"/>
                  <a:gd name="T4" fmla="*/ 0 w 5"/>
                  <a:gd name="T5" fmla="*/ 0 h 5"/>
                  <a:gd name="T6" fmla="*/ 3 w 5"/>
                  <a:gd name="T7" fmla="*/ 4 h 5"/>
                  <a:gd name="T8" fmla="*/ 5 w 5"/>
                  <a:gd name="T9" fmla="*/ 5 h 5"/>
                  <a:gd name="T10" fmla="*/ 3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3" y="5"/>
                    </a:moveTo>
                    <a:cubicBezTo>
                      <a:pt x="4" y="5"/>
                      <a:pt x="3" y="4"/>
                      <a:pt x="2" y="3"/>
                    </a:cubicBezTo>
                    <a:cubicBezTo>
                      <a:pt x="1" y="2"/>
                      <a:pt x="0" y="0"/>
                      <a:pt x="0" y="0"/>
                    </a:cubicBezTo>
                    <a:cubicBezTo>
                      <a:pt x="0" y="0"/>
                      <a:pt x="2" y="3"/>
                      <a:pt x="3" y="4"/>
                    </a:cubicBezTo>
                    <a:cubicBezTo>
                      <a:pt x="4" y="5"/>
                      <a:pt x="5" y="5"/>
                      <a:pt x="5" y="5"/>
                    </a:cubicBezTo>
                    <a:lnTo>
                      <a:pt x="3" y="5"/>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35"/>
              <p:cNvSpPr>
                <a:spLocks/>
              </p:cNvSpPr>
              <p:nvPr/>
            </p:nvSpPr>
            <p:spPr bwMode="auto">
              <a:xfrm>
                <a:off x="5375" y="-439"/>
                <a:ext cx="10" cy="10"/>
              </a:xfrm>
              <a:custGeom>
                <a:avLst/>
                <a:gdLst>
                  <a:gd name="T0" fmla="*/ 3 w 4"/>
                  <a:gd name="T1" fmla="*/ 4 h 4"/>
                  <a:gd name="T2" fmla="*/ 2 w 4"/>
                  <a:gd name="T3" fmla="*/ 3 h 4"/>
                  <a:gd name="T4" fmla="*/ 0 w 4"/>
                  <a:gd name="T5" fmla="*/ 0 h 4"/>
                  <a:gd name="T6" fmla="*/ 3 w 4"/>
                  <a:gd name="T7" fmla="*/ 3 h 4"/>
                  <a:gd name="T8" fmla="*/ 4 w 4"/>
                  <a:gd name="T9" fmla="*/ 4 h 4"/>
                  <a:gd name="T10" fmla="*/ 3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3" y="4"/>
                    </a:moveTo>
                    <a:cubicBezTo>
                      <a:pt x="3" y="4"/>
                      <a:pt x="2" y="4"/>
                      <a:pt x="2" y="3"/>
                    </a:cubicBezTo>
                    <a:cubicBezTo>
                      <a:pt x="1" y="2"/>
                      <a:pt x="0" y="0"/>
                      <a:pt x="0" y="0"/>
                    </a:cubicBezTo>
                    <a:cubicBezTo>
                      <a:pt x="0" y="0"/>
                      <a:pt x="2" y="3"/>
                      <a:pt x="3" y="3"/>
                    </a:cubicBezTo>
                    <a:cubicBezTo>
                      <a:pt x="4" y="4"/>
                      <a:pt x="4" y="4"/>
                      <a:pt x="4" y="4"/>
                    </a:cubicBezTo>
                    <a:lnTo>
                      <a:pt x="3" y="4"/>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36"/>
              <p:cNvSpPr>
                <a:spLocks/>
              </p:cNvSpPr>
              <p:nvPr/>
            </p:nvSpPr>
            <p:spPr bwMode="auto">
              <a:xfrm>
                <a:off x="5380" y="-437"/>
                <a:ext cx="11" cy="11"/>
              </a:xfrm>
              <a:custGeom>
                <a:avLst/>
                <a:gdLst>
                  <a:gd name="T0" fmla="*/ 3 w 4"/>
                  <a:gd name="T1" fmla="*/ 4 h 4"/>
                  <a:gd name="T2" fmla="*/ 1 w 4"/>
                  <a:gd name="T3" fmla="*/ 2 h 4"/>
                  <a:gd name="T4" fmla="*/ 0 w 4"/>
                  <a:gd name="T5" fmla="*/ 0 h 4"/>
                  <a:gd name="T6" fmla="*/ 2 w 4"/>
                  <a:gd name="T7" fmla="*/ 3 h 4"/>
                  <a:gd name="T8" fmla="*/ 4 w 4"/>
                  <a:gd name="T9" fmla="*/ 4 h 4"/>
                  <a:gd name="T10" fmla="*/ 3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3" y="4"/>
                    </a:moveTo>
                    <a:cubicBezTo>
                      <a:pt x="3" y="4"/>
                      <a:pt x="2" y="3"/>
                      <a:pt x="1" y="2"/>
                    </a:cubicBezTo>
                    <a:cubicBezTo>
                      <a:pt x="1" y="1"/>
                      <a:pt x="0" y="0"/>
                      <a:pt x="0" y="0"/>
                    </a:cubicBezTo>
                    <a:cubicBezTo>
                      <a:pt x="0" y="0"/>
                      <a:pt x="1" y="2"/>
                      <a:pt x="2" y="3"/>
                    </a:cubicBezTo>
                    <a:cubicBezTo>
                      <a:pt x="3" y="3"/>
                      <a:pt x="4" y="4"/>
                      <a:pt x="4" y="4"/>
                    </a:cubicBezTo>
                    <a:lnTo>
                      <a:pt x="3" y="4"/>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Oval 37"/>
              <p:cNvSpPr>
                <a:spLocks noChangeArrowheads="1"/>
              </p:cNvSpPr>
              <p:nvPr/>
            </p:nvSpPr>
            <p:spPr bwMode="auto">
              <a:xfrm>
                <a:off x="5394" y="-410"/>
                <a:ext cx="8" cy="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38"/>
              <p:cNvSpPr>
                <a:spLocks/>
              </p:cNvSpPr>
              <p:nvPr/>
            </p:nvSpPr>
            <p:spPr bwMode="auto">
              <a:xfrm>
                <a:off x="5353" y="-439"/>
                <a:ext cx="73" cy="56"/>
              </a:xfrm>
              <a:custGeom>
                <a:avLst/>
                <a:gdLst>
                  <a:gd name="T0" fmla="*/ 26 w 27"/>
                  <a:gd name="T1" fmla="*/ 21 h 21"/>
                  <a:gd name="T2" fmla="*/ 27 w 27"/>
                  <a:gd name="T3" fmla="*/ 21 h 21"/>
                  <a:gd name="T4" fmla="*/ 26 w 27"/>
                  <a:gd name="T5" fmla="*/ 20 h 21"/>
                  <a:gd name="T6" fmla="*/ 24 w 27"/>
                  <a:gd name="T7" fmla="*/ 15 h 21"/>
                  <a:gd name="T8" fmla="*/ 20 w 27"/>
                  <a:gd name="T9" fmla="*/ 10 h 21"/>
                  <a:gd name="T10" fmla="*/ 11 w 27"/>
                  <a:gd name="T11" fmla="*/ 6 h 21"/>
                  <a:gd name="T12" fmla="*/ 7 w 27"/>
                  <a:gd name="T13" fmla="*/ 4 h 21"/>
                  <a:gd name="T14" fmla="*/ 3 w 27"/>
                  <a:gd name="T15" fmla="*/ 0 h 21"/>
                  <a:gd name="T16" fmla="*/ 8 w 27"/>
                  <a:gd name="T17" fmla="*/ 10 h 21"/>
                  <a:gd name="T18" fmla="*/ 23 w 27"/>
                  <a:gd name="T19" fmla="*/ 18 h 21"/>
                  <a:gd name="T20" fmla="*/ 26 w 27"/>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1">
                    <a:moveTo>
                      <a:pt x="26" y="21"/>
                    </a:moveTo>
                    <a:cubicBezTo>
                      <a:pt x="27" y="21"/>
                      <a:pt x="27" y="21"/>
                      <a:pt x="27" y="21"/>
                    </a:cubicBezTo>
                    <a:cubicBezTo>
                      <a:pt x="27" y="21"/>
                      <a:pt x="26" y="20"/>
                      <a:pt x="26" y="20"/>
                    </a:cubicBezTo>
                    <a:cubicBezTo>
                      <a:pt x="25" y="18"/>
                      <a:pt x="25" y="16"/>
                      <a:pt x="24" y="15"/>
                    </a:cubicBezTo>
                    <a:cubicBezTo>
                      <a:pt x="23" y="13"/>
                      <a:pt x="22" y="12"/>
                      <a:pt x="20" y="10"/>
                    </a:cubicBezTo>
                    <a:cubicBezTo>
                      <a:pt x="16" y="6"/>
                      <a:pt x="13" y="6"/>
                      <a:pt x="11" y="6"/>
                    </a:cubicBezTo>
                    <a:cubicBezTo>
                      <a:pt x="9" y="5"/>
                      <a:pt x="8" y="6"/>
                      <a:pt x="7" y="4"/>
                    </a:cubicBezTo>
                    <a:cubicBezTo>
                      <a:pt x="6" y="3"/>
                      <a:pt x="3" y="0"/>
                      <a:pt x="3" y="0"/>
                    </a:cubicBezTo>
                    <a:cubicBezTo>
                      <a:pt x="3" y="0"/>
                      <a:pt x="0" y="8"/>
                      <a:pt x="8" y="10"/>
                    </a:cubicBezTo>
                    <a:cubicBezTo>
                      <a:pt x="13" y="10"/>
                      <a:pt x="19" y="12"/>
                      <a:pt x="23" y="18"/>
                    </a:cubicBezTo>
                    <a:cubicBezTo>
                      <a:pt x="24" y="19"/>
                      <a:pt x="24" y="21"/>
                      <a:pt x="26" y="21"/>
                    </a:cubicBezTo>
                    <a:close/>
                  </a:path>
                </a:pathLst>
              </a:custGeom>
              <a:solidFill>
                <a:srgbClr val="331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39"/>
              <p:cNvSpPr>
                <a:spLocks/>
              </p:cNvSpPr>
              <p:nvPr/>
            </p:nvSpPr>
            <p:spPr bwMode="auto">
              <a:xfrm>
                <a:off x="5361" y="-445"/>
                <a:ext cx="14" cy="16"/>
              </a:xfrm>
              <a:custGeom>
                <a:avLst/>
                <a:gdLst>
                  <a:gd name="T0" fmla="*/ 3 w 5"/>
                  <a:gd name="T1" fmla="*/ 6 h 6"/>
                  <a:gd name="T2" fmla="*/ 1 w 5"/>
                  <a:gd name="T3" fmla="*/ 4 h 6"/>
                  <a:gd name="T4" fmla="*/ 0 w 5"/>
                  <a:gd name="T5" fmla="*/ 0 h 6"/>
                  <a:gd name="T6" fmla="*/ 3 w 5"/>
                  <a:gd name="T7" fmla="*/ 5 h 6"/>
                  <a:gd name="T8" fmla="*/ 5 w 5"/>
                  <a:gd name="T9" fmla="*/ 6 h 6"/>
                  <a:gd name="T10" fmla="*/ 3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3" y="6"/>
                    </a:moveTo>
                    <a:cubicBezTo>
                      <a:pt x="3" y="6"/>
                      <a:pt x="2" y="5"/>
                      <a:pt x="1" y="4"/>
                    </a:cubicBezTo>
                    <a:cubicBezTo>
                      <a:pt x="0" y="3"/>
                      <a:pt x="0" y="0"/>
                      <a:pt x="0" y="0"/>
                    </a:cubicBezTo>
                    <a:cubicBezTo>
                      <a:pt x="0" y="0"/>
                      <a:pt x="1" y="4"/>
                      <a:pt x="3" y="5"/>
                    </a:cubicBezTo>
                    <a:cubicBezTo>
                      <a:pt x="4" y="5"/>
                      <a:pt x="5" y="6"/>
                      <a:pt x="5" y="6"/>
                    </a:cubicBezTo>
                    <a:lnTo>
                      <a:pt x="3" y="6"/>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40"/>
              <p:cNvSpPr>
                <a:spLocks/>
              </p:cNvSpPr>
              <p:nvPr/>
            </p:nvSpPr>
            <p:spPr bwMode="auto">
              <a:xfrm>
                <a:off x="5485" y="-396"/>
                <a:ext cx="75" cy="37"/>
              </a:xfrm>
              <a:custGeom>
                <a:avLst/>
                <a:gdLst>
                  <a:gd name="T0" fmla="*/ 0 w 28"/>
                  <a:gd name="T1" fmla="*/ 11 h 14"/>
                  <a:gd name="T2" fmla="*/ 22 w 28"/>
                  <a:gd name="T3" fmla="*/ 2 h 14"/>
                  <a:gd name="T4" fmla="*/ 27 w 28"/>
                  <a:gd name="T5" fmla="*/ 6 h 14"/>
                  <a:gd name="T6" fmla="*/ 27 w 28"/>
                  <a:gd name="T7" fmla="*/ 12 h 14"/>
                  <a:gd name="T8" fmla="*/ 24 w 28"/>
                  <a:gd name="T9" fmla="*/ 13 h 14"/>
                  <a:gd name="T10" fmla="*/ 18 w 28"/>
                  <a:gd name="T11" fmla="*/ 11 h 14"/>
                  <a:gd name="T12" fmla="*/ 11 w 28"/>
                  <a:gd name="T13" fmla="*/ 9 h 14"/>
                  <a:gd name="T14" fmla="*/ 5 w 28"/>
                  <a:gd name="T15" fmla="*/ 9 h 14"/>
                  <a:gd name="T16" fmla="*/ 0 w 28"/>
                  <a:gd name="T1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4">
                    <a:moveTo>
                      <a:pt x="0" y="11"/>
                    </a:moveTo>
                    <a:cubicBezTo>
                      <a:pt x="5" y="5"/>
                      <a:pt x="13" y="0"/>
                      <a:pt x="22" y="2"/>
                    </a:cubicBezTo>
                    <a:cubicBezTo>
                      <a:pt x="24" y="3"/>
                      <a:pt x="26" y="4"/>
                      <a:pt x="27" y="6"/>
                    </a:cubicBezTo>
                    <a:cubicBezTo>
                      <a:pt x="27" y="7"/>
                      <a:pt x="28" y="11"/>
                      <a:pt x="27" y="12"/>
                    </a:cubicBezTo>
                    <a:cubicBezTo>
                      <a:pt x="27" y="12"/>
                      <a:pt x="25" y="13"/>
                      <a:pt x="24" y="13"/>
                    </a:cubicBezTo>
                    <a:cubicBezTo>
                      <a:pt x="23" y="14"/>
                      <a:pt x="18" y="11"/>
                      <a:pt x="18" y="11"/>
                    </a:cubicBezTo>
                    <a:cubicBezTo>
                      <a:pt x="11" y="9"/>
                      <a:pt x="11" y="9"/>
                      <a:pt x="11" y="9"/>
                    </a:cubicBezTo>
                    <a:cubicBezTo>
                      <a:pt x="5" y="9"/>
                      <a:pt x="5" y="9"/>
                      <a:pt x="5" y="9"/>
                    </a:cubicBezTo>
                    <a:lnTo>
                      <a:pt x="0" y="11"/>
                    </a:lnTo>
                    <a:close/>
                  </a:path>
                </a:pathLst>
              </a:custGeom>
              <a:solidFill>
                <a:srgbClr val="E38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41"/>
              <p:cNvSpPr>
                <a:spLocks/>
              </p:cNvSpPr>
              <p:nvPr/>
            </p:nvSpPr>
            <p:spPr bwMode="auto">
              <a:xfrm>
                <a:off x="5482" y="-372"/>
                <a:ext cx="62" cy="21"/>
              </a:xfrm>
              <a:custGeom>
                <a:avLst/>
                <a:gdLst>
                  <a:gd name="T0" fmla="*/ 0 w 23"/>
                  <a:gd name="T1" fmla="*/ 3 h 8"/>
                  <a:gd name="T2" fmla="*/ 13 w 23"/>
                  <a:gd name="T3" fmla="*/ 1 h 8"/>
                  <a:gd name="T4" fmla="*/ 22 w 23"/>
                  <a:gd name="T5" fmla="*/ 4 h 8"/>
                  <a:gd name="T6" fmla="*/ 23 w 23"/>
                  <a:gd name="T7" fmla="*/ 4 h 8"/>
                  <a:gd name="T8" fmla="*/ 19 w 23"/>
                  <a:gd name="T9" fmla="*/ 7 h 8"/>
                  <a:gd name="T10" fmla="*/ 10 w 23"/>
                  <a:gd name="T11" fmla="*/ 7 h 8"/>
                  <a:gd name="T12" fmla="*/ 0 w 23"/>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0" y="3"/>
                    </a:moveTo>
                    <a:cubicBezTo>
                      <a:pt x="0" y="3"/>
                      <a:pt x="8" y="0"/>
                      <a:pt x="13" y="1"/>
                    </a:cubicBezTo>
                    <a:cubicBezTo>
                      <a:pt x="18" y="2"/>
                      <a:pt x="22" y="4"/>
                      <a:pt x="22" y="4"/>
                    </a:cubicBezTo>
                    <a:cubicBezTo>
                      <a:pt x="23" y="4"/>
                      <a:pt x="23" y="4"/>
                      <a:pt x="23" y="4"/>
                    </a:cubicBezTo>
                    <a:cubicBezTo>
                      <a:pt x="23" y="4"/>
                      <a:pt x="21" y="7"/>
                      <a:pt x="19" y="7"/>
                    </a:cubicBezTo>
                    <a:cubicBezTo>
                      <a:pt x="18" y="7"/>
                      <a:pt x="16" y="8"/>
                      <a:pt x="10" y="7"/>
                    </a:cubicBezTo>
                    <a:cubicBezTo>
                      <a:pt x="4" y="6"/>
                      <a:pt x="0" y="3"/>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090" name="Picture 4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81" y="-396"/>
                <a:ext cx="57"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Freeform 43"/>
              <p:cNvSpPr>
                <a:spLocks/>
              </p:cNvSpPr>
              <p:nvPr/>
            </p:nvSpPr>
            <p:spPr bwMode="auto">
              <a:xfrm>
                <a:off x="5501" y="-372"/>
                <a:ext cx="16" cy="13"/>
              </a:xfrm>
              <a:custGeom>
                <a:avLst/>
                <a:gdLst>
                  <a:gd name="T0" fmla="*/ 3 w 6"/>
                  <a:gd name="T1" fmla="*/ 0 h 5"/>
                  <a:gd name="T2" fmla="*/ 6 w 6"/>
                  <a:gd name="T3" fmla="*/ 3 h 5"/>
                  <a:gd name="T4" fmla="*/ 4 w 6"/>
                  <a:gd name="T5" fmla="*/ 5 h 5"/>
                  <a:gd name="T6" fmla="*/ 1 w 6"/>
                  <a:gd name="T7" fmla="*/ 4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3" y="0"/>
                      <a:pt x="6" y="0"/>
                      <a:pt x="6" y="3"/>
                    </a:cubicBezTo>
                    <a:cubicBezTo>
                      <a:pt x="6" y="3"/>
                      <a:pt x="6" y="5"/>
                      <a:pt x="4" y="5"/>
                    </a:cubicBezTo>
                    <a:cubicBezTo>
                      <a:pt x="2" y="5"/>
                      <a:pt x="1" y="4"/>
                      <a:pt x="1" y="4"/>
                    </a:cubicBezTo>
                    <a:cubicBezTo>
                      <a:pt x="1" y="4"/>
                      <a:pt x="0" y="1"/>
                      <a:pt x="3" y="0"/>
                    </a:cubicBezTo>
                    <a:close/>
                  </a:path>
                </a:pathLst>
              </a:custGeom>
              <a:solidFill>
                <a:srgbClr val="012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44"/>
              <p:cNvSpPr>
                <a:spLocks/>
              </p:cNvSpPr>
              <p:nvPr/>
            </p:nvSpPr>
            <p:spPr bwMode="auto">
              <a:xfrm>
                <a:off x="5482" y="-367"/>
                <a:ext cx="70" cy="19"/>
              </a:xfrm>
              <a:custGeom>
                <a:avLst/>
                <a:gdLst>
                  <a:gd name="T0" fmla="*/ 0 w 26"/>
                  <a:gd name="T1" fmla="*/ 0 h 7"/>
                  <a:gd name="T2" fmla="*/ 20 w 26"/>
                  <a:gd name="T3" fmla="*/ 4 h 7"/>
                  <a:gd name="T4" fmla="*/ 23 w 26"/>
                  <a:gd name="T5" fmla="*/ 2 h 7"/>
                  <a:gd name="T6" fmla="*/ 26 w 26"/>
                  <a:gd name="T7" fmla="*/ 1 h 7"/>
                  <a:gd name="T8" fmla="*/ 24 w 26"/>
                  <a:gd name="T9" fmla="*/ 4 h 7"/>
                  <a:gd name="T10" fmla="*/ 21 w 26"/>
                  <a:gd name="T11" fmla="*/ 5 h 7"/>
                  <a:gd name="T12" fmla="*/ 9 w 26"/>
                  <a:gd name="T13" fmla="*/ 5 h 7"/>
                  <a:gd name="T14" fmla="*/ 0 w 26"/>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7">
                    <a:moveTo>
                      <a:pt x="0" y="0"/>
                    </a:moveTo>
                    <a:cubicBezTo>
                      <a:pt x="5" y="3"/>
                      <a:pt x="14" y="7"/>
                      <a:pt x="20" y="4"/>
                    </a:cubicBezTo>
                    <a:cubicBezTo>
                      <a:pt x="20" y="3"/>
                      <a:pt x="22" y="2"/>
                      <a:pt x="23" y="2"/>
                    </a:cubicBezTo>
                    <a:cubicBezTo>
                      <a:pt x="23" y="2"/>
                      <a:pt x="26" y="1"/>
                      <a:pt x="26" y="1"/>
                    </a:cubicBezTo>
                    <a:cubicBezTo>
                      <a:pt x="26" y="1"/>
                      <a:pt x="25" y="3"/>
                      <a:pt x="24" y="4"/>
                    </a:cubicBezTo>
                    <a:cubicBezTo>
                      <a:pt x="23" y="5"/>
                      <a:pt x="22" y="5"/>
                      <a:pt x="21" y="5"/>
                    </a:cubicBezTo>
                    <a:cubicBezTo>
                      <a:pt x="16" y="6"/>
                      <a:pt x="12" y="6"/>
                      <a:pt x="9" y="5"/>
                    </a:cubicBezTo>
                    <a:cubicBezTo>
                      <a:pt x="5" y="4"/>
                      <a:pt x="3" y="2"/>
                      <a:pt x="0" y="0"/>
                    </a:cubicBezTo>
                    <a:close/>
                  </a:path>
                </a:pathLst>
              </a:custGeom>
              <a:solidFill>
                <a:srgbClr val="CE6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45"/>
              <p:cNvSpPr>
                <a:spLocks/>
              </p:cNvSpPr>
              <p:nvPr/>
            </p:nvSpPr>
            <p:spPr bwMode="auto">
              <a:xfrm>
                <a:off x="5506" y="-383"/>
                <a:ext cx="48" cy="19"/>
              </a:xfrm>
              <a:custGeom>
                <a:avLst/>
                <a:gdLst>
                  <a:gd name="T0" fmla="*/ 16 w 18"/>
                  <a:gd name="T1" fmla="*/ 7 h 7"/>
                  <a:gd name="T2" fmla="*/ 11 w 18"/>
                  <a:gd name="T3" fmla="*/ 4 h 7"/>
                  <a:gd name="T4" fmla="*/ 5 w 18"/>
                  <a:gd name="T5" fmla="*/ 1 h 7"/>
                  <a:gd name="T6" fmla="*/ 0 w 18"/>
                  <a:gd name="T7" fmla="*/ 1 h 7"/>
                  <a:gd name="T8" fmla="*/ 12 w 18"/>
                  <a:gd name="T9" fmla="*/ 3 h 7"/>
                  <a:gd name="T10" fmla="*/ 18 w 18"/>
                  <a:gd name="T11" fmla="*/ 7 h 7"/>
                  <a:gd name="T12" fmla="*/ 16 w 18"/>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16" y="7"/>
                    </a:moveTo>
                    <a:cubicBezTo>
                      <a:pt x="16" y="7"/>
                      <a:pt x="14" y="5"/>
                      <a:pt x="11" y="4"/>
                    </a:cubicBezTo>
                    <a:cubicBezTo>
                      <a:pt x="9" y="2"/>
                      <a:pt x="8" y="2"/>
                      <a:pt x="5" y="1"/>
                    </a:cubicBezTo>
                    <a:cubicBezTo>
                      <a:pt x="3" y="1"/>
                      <a:pt x="0" y="1"/>
                      <a:pt x="0" y="1"/>
                    </a:cubicBezTo>
                    <a:cubicBezTo>
                      <a:pt x="0" y="1"/>
                      <a:pt x="7" y="0"/>
                      <a:pt x="12" y="3"/>
                    </a:cubicBezTo>
                    <a:cubicBezTo>
                      <a:pt x="16" y="5"/>
                      <a:pt x="18" y="7"/>
                      <a:pt x="18" y="7"/>
                    </a:cubicBezTo>
                    <a:lnTo>
                      <a:pt x="16" y="7"/>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46"/>
              <p:cNvSpPr>
                <a:spLocks/>
              </p:cNvSpPr>
              <p:nvPr/>
            </p:nvSpPr>
            <p:spPr bwMode="auto">
              <a:xfrm>
                <a:off x="5546" y="-370"/>
                <a:ext cx="16" cy="3"/>
              </a:xfrm>
              <a:custGeom>
                <a:avLst/>
                <a:gdLst>
                  <a:gd name="T0" fmla="*/ 1 w 6"/>
                  <a:gd name="T1" fmla="*/ 1 h 1"/>
                  <a:gd name="T2" fmla="*/ 3 w 6"/>
                  <a:gd name="T3" fmla="*/ 1 h 1"/>
                  <a:gd name="T4" fmla="*/ 6 w 6"/>
                  <a:gd name="T5" fmla="*/ 0 h 1"/>
                  <a:gd name="T6" fmla="*/ 2 w 6"/>
                  <a:gd name="T7" fmla="*/ 1 h 1"/>
                  <a:gd name="T8" fmla="*/ 0 w 6"/>
                  <a:gd name="T9" fmla="*/ 0 h 1"/>
                  <a:gd name="T10" fmla="*/ 1 w 6"/>
                  <a:gd name="T11" fmla="*/ 1 h 1"/>
                </a:gdLst>
                <a:ahLst/>
                <a:cxnLst>
                  <a:cxn ang="0">
                    <a:pos x="T0" y="T1"/>
                  </a:cxn>
                  <a:cxn ang="0">
                    <a:pos x="T2" y="T3"/>
                  </a:cxn>
                  <a:cxn ang="0">
                    <a:pos x="T4" y="T5"/>
                  </a:cxn>
                  <a:cxn ang="0">
                    <a:pos x="T6" y="T7"/>
                  </a:cxn>
                  <a:cxn ang="0">
                    <a:pos x="T8" y="T9"/>
                  </a:cxn>
                  <a:cxn ang="0">
                    <a:pos x="T10" y="T11"/>
                  </a:cxn>
                </a:cxnLst>
                <a:rect l="0" t="0" r="r" b="b"/>
                <a:pathLst>
                  <a:path w="6" h="1">
                    <a:moveTo>
                      <a:pt x="1" y="1"/>
                    </a:moveTo>
                    <a:cubicBezTo>
                      <a:pt x="1" y="1"/>
                      <a:pt x="2" y="1"/>
                      <a:pt x="3" y="1"/>
                    </a:cubicBezTo>
                    <a:cubicBezTo>
                      <a:pt x="5" y="1"/>
                      <a:pt x="6" y="0"/>
                      <a:pt x="6" y="0"/>
                    </a:cubicBezTo>
                    <a:cubicBezTo>
                      <a:pt x="6" y="0"/>
                      <a:pt x="3" y="1"/>
                      <a:pt x="2" y="1"/>
                    </a:cubicBezTo>
                    <a:cubicBezTo>
                      <a:pt x="1" y="0"/>
                      <a:pt x="0" y="0"/>
                      <a:pt x="0" y="0"/>
                    </a:cubicBezTo>
                    <a:lnTo>
                      <a:pt x="1" y="1"/>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47"/>
              <p:cNvSpPr>
                <a:spLocks/>
              </p:cNvSpPr>
              <p:nvPr/>
            </p:nvSpPr>
            <p:spPr bwMode="auto">
              <a:xfrm>
                <a:off x="5544" y="-372"/>
                <a:ext cx="16" cy="2"/>
              </a:xfrm>
              <a:custGeom>
                <a:avLst/>
                <a:gdLst>
                  <a:gd name="T0" fmla="*/ 0 w 6"/>
                  <a:gd name="T1" fmla="*/ 1 h 1"/>
                  <a:gd name="T2" fmla="*/ 3 w 6"/>
                  <a:gd name="T3" fmla="*/ 1 h 1"/>
                  <a:gd name="T4" fmla="*/ 6 w 6"/>
                  <a:gd name="T5" fmla="*/ 0 h 1"/>
                  <a:gd name="T6" fmla="*/ 1 w 6"/>
                  <a:gd name="T7" fmla="*/ 1 h 1"/>
                  <a:gd name="T8" fmla="*/ 0 w 6"/>
                  <a:gd name="T9" fmla="*/ 0 h 1"/>
                  <a:gd name="T10" fmla="*/ 0 w 6"/>
                  <a:gd name="T11" fmla="*/ 1 h 1"/>
                </a:gdLst>
                <a:ahLst/>
                <a:cxnLst>
                  <a:cxn ang="0">
                    <a:pos x="T0" y="T1"/>
                  </a:cxn>
                  <a:cxn ang="0">
                    <a:pos x="T2" y="T3"/>
                  </a:cxn>
                  <a:cxn ang="0">
                    <a:pos x="T4" y="T5"/>
                  </a:cxn>
                  <a:cxn ang="0">
                    <a:pos x="T6" y="T7"/>
                  </a:cxn>
                  <a:cxn ang="0">
                    <a:pos x="T8" y="T9"/>
                  </a:cxn>
                  <a:cxn ang="0">
                    <a:pos x="T10" y="T11"/>
                  </a:cxn>
                </a:cxnLst>
                <a:rect l="0" t="0" r="r" b="b"/>
                <a:pathLst>
                  <a:path w="6" h="1">
                    <a:moveTo>
                      <a:pt x="0" y="1"/>
                    </a:moveTo>
                    <a:cubicBezTo>
                      <a:pt x="0" y="1"/>
                      <a:pt x="1" y="1"/>
                      <a:pt x="3" y="1"/>
                    </a:cubicBezTo>
                    <a:cubicBezTo>
                      <a:pt x="4" y="1"/>
                      <a:pt x="6" y="0"/>
                      <a:pt x="6" y="0"/>
                    </a:cubicBezTo>
                    <a:cubicBezTo>
                      <a:pt x="6" y="0"/>
                      <a:pt x="2" y="1"/>
                      <a:pt x="1" y="1"/>
                    </a:cubicBezTo>
                    <a:cubicBezTo>
                      <a:pt x="0" y="0"/>
                      <a:pt x="0" y="0"/>
                      <a:pt x="0" y="0"/>
                    </a:cubicBezTo>
                    <a:lnTo>
                      <a:pt x="0" y="1"/>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48"/>
              <p:cNvSpPr>
                <a:spLocks/>
              </p:cNvSpPr>
              <p:nvPr/>
            </p:nvSpPr>
            <p:spPr bwMode="auto">
              <a:xfrm>
                <a:off x="5538" y="-375"/>
                <a:ext cx="14" cy="5"/>
              </a:xfrm>
              <a:custGeom>
                <a:avLst/>
                <a:gdLst>
                  <a:gd name="T0" fmla="*/ 1 w 5"/>
                  <a:gd name="T1" fmla="*/ 2 h 2"/>
                  <a:gd name="T2" fmla="*/ 3 w 5"/>
                  <a:gd name="T3" fmla="*/ 1 h 2"/>
                  <a:gd name="T4" fmla="*/ 5 w 5"/>
                  <a:gd name="T5" fmla="*/ 0 h 2"/>
                  <a:gd name="T6" fmla="*/ 2 w 5"/>
                  <a:gd name="T7" fmla="*/ 1 h 2"/>
                  <a:gd name="T8" fmla="*/ 0 w 5"/>
                  <a:gd name="T9" fmla="*/ 1 h 2"/>
                  <a:gd name="T10" fmla="*/ 1 w 5"/>
                  <a:gd name="T11" fmla="*/ 2 h 2"/>
                </a:gdLst>
                <a:ahLst/>
                <a:cxnLst>
                  <a:cxn ang="0">
                    <a:pos x="T0" y="T1"/>
                  </a:cxn>
                  <a:cxn ang="0">
                    <a:pos x="T2" y="T3"/>
                  </a:cxn>
                  <a:cxn ang="0">
                    <a:pos x="T4" y="T5"/>
                  </a:cxn>
                  <a:cxn ang="0">
                    <a:pos x="T6" y="T7"/>
                  </a:cxn>
                  <a:cxn ang="0">
                    <a:pos x="T8" y="T9"/>
                  </a:cxn>
                  <a:cxn ang="0">
                    <a:pos x="T10" y="T11"/>
                  </a:cxn>
                </a:cxnLst>
                <a:rect l="0" t="0" r="r" b="b"/>
                <a:pathLst>
                  <a:path w="5" h="2">
                    <a:moveTo>
                      <a:pt x="1" y="2"/>
                    </a:moveTo>
                    <a:cubicBezTo>
                      <a:pt x="1" y="1"/>
                      <a:pt x="2" y="2"/>
                      <a:pt x="3" y="1"/>
                    </a:cubicBezTo>
                    <a:cubicBezTo>
                      <a:pt x="4" y="1"/>
                      <a:pt x="5" y="0"/>
                      <a:pt x="5" y="0"/>
                    </a:cubicBezTo>
                    <a:cubicBezTo>
                      <a:pt x="5" y="0"/>
                      <a:pt x="3" y="1"/>
                      <a:pt x="2" y="1"/>
                    </a:cubicBezTo>
                    <a:cubicBezTo>
                      <a:pt x="1" y="1"/>
                      <a:pt x="0" y="1"/>
                      <a:pt x="0" y="1"/>
                    </a:cubicBezTo>
                    <a:lnTo>
                      <a:pt x="1" y="2"/>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49"/>
              <p:cNvSpPr>
                <a:spLocks/>
              </p:cNvSpPr>
              <p:nvPr/>
            </p:nvSpPr>
            <p:spPr bwMode="auto">
              <a:xfrm>
                <a:off x="5536" y="-378"/>
                <a:ext cx="13" cy="6"/>
              </a:xfrm>
              <a:custGeom>
                <a:avLst/>
                <a:gdLst>
                  <a:gd name="T0" fmla="*/ 0 w 5"/>
                  <a:gd name="T1" fmla="*/ 2 h 2"/>
                  <a:gd name="T2" fmla="*/ 2 w 5"/>
                  <a:gd name="T3" fmla="*/ 2 h 2"/>
                  <a:gd name="T4" fmla="*/ 5 w 5"/>
                  <a:gd name="T5" fmla="*/ 0 h 2"/>
                  <a:gd name="T6" fmla="*/ 1 w 5"/>
                  <a:gd name="T7" fmla="*/ 1 h 2"/>
                  <a:gd name="T8" fmla="*/ 0 w 5"/>
                  <a:gd name="T9" fmla="*/ 1 h 2"/>
                  <a:gd name="T10" fmla="*/ 0 w 5"/>
                  <a:gd name="T11" fmla="*/ 2 h 2"/>
                </a:gdLst>
                <a:ahLst/>
                <a:cxnLst>
                  <a:cxn ang="0">
                    <a:pos x="T0" y="T1"/>
                  </a:cxn>
                  <a:cxn ang="0">
                    <a:pos x="T2" y="T3"/>
                  </a:cxn>
                  <a:cxn ang="0">
                    <a:pos x="T4" y="T5"/>
                  </a:cxn>
                  <a:cxn ang="0">
                    <a:pos x="T6" y="T7"/>
                  </a:cxn>
                  <a:cxn ang="0">
                    <a:pos x="T8" y="T9"/>
                  </a:cxn>
                  <a:cxn ang="0">
                    <a:pos x="T10" y="T11"/>
                  </a:cxn>
                </a:cxnLst>
                <a:rect l="0" t="0" r="r" b="b"/>
                <a:pathLst>
                  <a:path w="5" h="2">
                    <a:moveTo>
                      <a:pt x="0" y="2"/>
                    </a:moveTo>
                    <a:cubicBezTo>
                      <a:pt x="0" y="2"/>
                      <a:pt x="1" y="2"/>
                      <a:pt x="2" y="2"/>
                    </a:cubicBezTo>
                    <a:cubicBezTo>
                      <a:pt x="3" y="1"/>
                      <a:pt x="5" y="0"/>
                      <a:pt x="5" y="0"/>
                    </a:cubicBezTo>
                    <a:cubicBezTo>
                      <a:pt x="5" y="0"/>
                      <a:pt x="2" y="1"/>
                      <a:pt x="1" y="1"/>
                    </a:cubicBezTo>
                    <a:cubicBezTo>
                      <a:pt x="0" y="1"/>
                      <a:pt x="0" y="1"/>
                      <a:pt x="0" y="1"/>
                    </a:cubicBezTo>
                    <a:lnTo>
                      <a:pt x="0" y="2"/>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50"/>
              <p:cNvSpPr>
                <a:spLocks/>
              </p:cNvSpPr>
              <p:nvPr/>
            </p:nvSpPr>
            <p:spPr bwMode="auto">
              <a:xfrm>
                <a:off x="5503" y="-372"/>
                <a:ext cx="8" cy="8"/>
              </a:xfrm>
              <a:custGeom>
                <a:avLst/>
                <a:gdLst>
                  <a:gd name="T0" fmla="*/ 3 w 3"/>
                  <a:gd name="T1" fmla="*/ 3 h 3"/>
                  <a:gd name="T2" fmla="*/ 1 w 3"/>
                  <a:gd name="T3" fmla="*/ 3 h 3"/>
                  <a:gd name="T4" fmla="*/ 1 w 3"/>
                  <a:gd name="T5" fmla="*/ 1 h 3"/>
                  <a:gd name="T6" fmla="*/ 3 w 3"/>
                  <a:gd name="T7" fmla="*/ 1 h 3"/>
                  <a:gd name="T8" fmla="*/ 3 w 3"/>
                  <a:gd name="T9" fmla="*/ 3 h 3"/>
                </a:gdLst>
                <a:ahLst/>
                <a:cxnLst>
                  <a:cxn ang="0">
                    <a:pos x="T0" y="T1"/>
                  </a:cxn>
                  <a:cxn ang="0">
                    <a:pos x="T2" y="T3"/>
                  </a:cxn>
                  <a:cxn ang="0">
                    <a:pos x="T4" y="T5"/>
                  </a:cxn>
                  <a:cxn ang="0">
                    <a:pos x="T6" y="T7"/>
                  </a:cxn>
                  <a:cxn ang="0">
                    <a:pos x="T8" y="T9"/>
                  </a:cxn>
                </a:cxnLst>
                <a:rect l="0" t="0" r="r" b="b"/>
                <a:pathLst>
                  <a:path w="3" h="3">
                    <a:moveTo>
                      <a:pt x="3" y="3"/>
                    </a:moveTo>
                    <a:cubicBezTo>
                      <a:pt x="2" y="3"/>
                      <a:pt x="2" y="3"/>
                      <a:pt x="1" y="3"/>
                    </a:cubicBezTo>
                    <a:cubicBezTo>
                      <a:pt x="1" y="2"/>
                      <a:pt x="0" y="1"/>
                      <a:pt x="1" y="1"/>
                    </a:cubicBezTo>
                    <a:cubicBezTo>
                      <a:pt x="1" y="0"/>
                      <a:pt x="2" y="0"/>
                      <a:pt x="3" y="1"/>
                    </a:cubicBezTo>
                    <a:cubicBezTo>
                      <a:pt x="3"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51"/>
              <p:cNvSpPr>
                <a:spLocks/>
              </p:cNvSpPr>
              <p:nvPr/>
            </p:nvSpPr>
            <p:spPr bwMode="auto">
              <a:xfrm>
                <a:off x="5479" y="-375"/>
                <a:ext cx="78" cy="27"/>
              </a:xfrm>
              <a:custGeom>
                <a:avLst/>
                <a:gdLst>
                  <a:gd name="T0" fmla="*/ 0 w 29"/>
                  <a:gd name="T1" fmla="*/ 3 h 10"/>
                  <a:gd name="T2" fmla="*/ 0 w 29"/>
                  <a:gd name="T3" fmla="*/ 3 h 10"/>
                  <a:gd name="T4" fmla="*/ 2 w 29"/>
                  <a:gd name="T5" fmla="*/ 3 h 10"/>
                  <a:gd name="T6" fmla="*/ 6 w 29"/>
                  <a:gd name="T7" fmla="*/ 1 h 10"/>
                  <a:gd name="T8" fmla="*/ 12 w 29"/>
                  <a:gd name="T9" fmla="*/ 0 h 10"/>
                  <a:gd name="T10" fmla="*/ 22 w 29"/>
                  <a:gd name="T11" fmla="*/ 3 h 10"/>
                  <a:gd name="T12" fmla="*/ 26 w 29"/>
                  <a:gd name="T13" fmla="*/ 4 h 10"/>
                  <a:gd name="T14" fmla="*/ 29 w 29"/>
                  <a:gd name="T15" fmla="*/ 4 h 10"/>
                  <a:gd name="T16" fmla="*/ 21 w 29"/>
                  <a:gd name="T17" fmla="*/ 7 h 10"/>
                  <a:gd name="T18" fmla="*/ 5 w 29"/>
                  <a:gd name="T19" fmla="*/ 3 h 10"/>
                  <a:gd name="T20" fmla="*/ 0 w 29"/>
                  <a:gd name="T2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0">
                    <a:moveTo>
                      <a:pt x="0" y="3"/>
                    </a:moveTo>
                    <a:cubicBezTo>
                      <a:pt x="0" y="3"/>
                      <a:pt x="0" y="3"/>
                      <a:pt x="0" y="3"/>
                    </a:cubicBezTo>
                    <a:cubicBezTo>
                      <a:pt x="0" y="3"/>
                      <a:pt x="1" y="3"/>
                      <a:pt x="2" y="3"/>
                    </a:cubicBezTo>
                    <a:cubicBezTo>
                      <a:pt x="3" y="2"/>
                      <a:pt x="5" y="1"/>
                      <a:pt x="6" y="1"/>
                    </a:cubicBezTo>
                    <a:cubicBezTo>
                      <a:pt x="8" y="0"/>
                      <a:pt x="10" y="0"/>
                      <a:pt x="12" y="0"/>
                    </a:cubicBezTo>
                    <a:cubicBezTo>
                      <a:pt x="18" y="0"/>
                      <a:pt x="20" y="2"/>
                      <a:pt x="22" y="3"/>
                    </a:cubicBezTo>
                    <a:cubicBezTo>
                      <a:pt x="24" y="3"/>
                      <a:pt x="24" y="4"/>
                      <a:pt x="26" y="4"/>
                    </a:cubicBezTo>
                    <a:cubicBezTo>
                      <a:pt x="28" y="4"/>
                      <a:pt x="29" y="4"/>
                      <a:pt x="29" y="4"/>
                    </a:cubicBezTo>
                    <a:cubicBezTo>
                      <a:pt x="29" y="4"/>
                      <a:pt x="27" y="10"/>
                      <a:pt x="21" y="7"/>
                    </a:cubicBezTo>
                    <a:cubicBezTo>
                      <a:pt x="16" y="4"/>
                      <a:pt x="13" y="2"/>
                      <a:pt x="5" y="3"/>
                    </a:cubicBezTo>
                    <a:cubicBezTo>
                      <a:pt x="4" y="3"/>
                      <a:pt x="2" y="4"/>
                      <a:pt x="0" y="3"/>
                    </a:cubicBezTo>
                    <a:close/>
                  </a:path>
                </a:pathLst>
              </a:custGeom>
              <a:solidFill>
                <a:srgbClr val="3313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52"/>
              <p:cNvSpPr>
                <a:spLocks/>
              </p:cNvSpPr>
              <p:nvPr/>
            </p:nvSpPr>
            <p:spPr bwMode="auto">
              <a:xfrm>
                <a:off x="5549" y="-367"/>
                <a:ext cx="16" cy="3"/>
              </a:xfrm>
              <a:custGeom>
                <a:avLst/>
                <a:gdLst>
                  <a:gd name="T0" fmla="*/ 1 w 6"/>
                  <a:gd name="T1" fmla="*/ 1 h 1"/>
                  <a:gd name="T2" fmla="*/ 3 w 6"/>
                  <a:gd name="T3" fmla="*/ 1 h 1"/>
                  <a:gd name="T4" fmla="*/ 6 w 6"/>
                  <a:gd name="T5" fmla="*/ 0 h 1"/>
                  <a:gd name="T6" fmla="*/ 2 w 6"/>
                  <a:gd name="T7" fmla="*/ 1 h 1"/>
                  <a:gd name="T8" fmla="*/ 0 w 6"/>
                  <a:gd name="T9" fmla="*/ 0 h 1"/>
                  <a:gd name="T10" fmla="*/ 1 w 6"/>
                  <a:gd name="T11" fmla="*/ 1 h 1"/>
                </a:gdLst>
                <a:ahLst/>
                <a:cxnLst>
                  <a:cxn ang="0">
                    <a:pos x="T0" y="T1"/>
                  </a:cxn>
                  <a:cxn ang="0">
                    <a:pos x="T2" y="T3"/>
                  </a:cxn>
                  <a:cxn ang="0">
                    <a:pos x="T4" y="T5"/>
                  </a:cxn>
                  <a:cxn ang="0">
                    <a:pos x="T6" y="T7"/>
                  </a:cxn>
                  <a:cxn ang="0">
                    <a:pos x="T8" y="T9"/>
                  </a:cxn>
                  <a:cxn ang="0">
                    <a:pos x="T10" y="T11"/>
                  </a:cxn>
                </a:cxnLst>
                <a:rect l="0" t="0" r="r" b="b"/>
                <a:pathLst>
                  <a:path w="6" h="1">
                    <a:moveTo>
                      <a:pt x="1" y="1"/>
                    </a:moveTo>
                    <a:cubicBezTo>
                      <a:pt x="1" y="1"/>
                      <a:pt x="2" y="1"/>
                      <a:pt x="3" y="1"/>
                    </a:cubicBezTo>
                    <a:cubicBezTo>
                      <a:pt x="5" y="1"/>
                      <a:pt x="6" y="0"/>
                      <a:pt x="6" y="0"/>
                    </a:cubicBezTo>
                    <a:cubicBezTo>
                      <a:pt x="6" y="0"/>
                      <a:pt x="3" y="1"/>
                      <a:pt x="2" y="1"/>
                    </a:cubicBezTo>
                    <a:cubicBezTo>
                      <a:pt x="1" y="1"/>
                      <a:pt x="0" y="0"/>
                      <a:pt x="0" y="0"/>
                    </a:cubicBezTo>
                    <a:lnTo>
                      <a:pt x="1" y="1"/>
                    </a:lnTo>
                    <a:close/>
                  </a:path>
                </a:pathLst>
              </a:custGeom>
              <a:solidFill>
                <a:srgbClr val="3817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5" name="Freeform 53"/>
              <p:cNvSpPr>
                <a:spLocks/>
              </p:cNvSpPr>
              <p:nvPr/>
            </p:nvSpPr>
            <p:spPr bwMode="auto">
              <a:xfrm>
                <a:off x="5203" y="-720"/>
                <a:ext cx="341" cy="318"/>
              </a:xfrm>
              <a:custGeom>
                <a:avLst/>
                <a:gdLst>
                  <a:gd name="T0" fmla="*/ 120 w 127"/>
                  <a:gd name="T1" fmla="*/ 78 h 119"/>
                  <a:gd name="T2" fmla="*/ 86 w 127"/>
                  <a:gd name="T3" fmla="*/ 94 h 119"/>
                  <a:gd name="T4" fmla="*/ 79 w 127"/>
                  <a:gd name="T5" fmla="*/ 112 h 119"/>
                  <a:gd name="T6" fmla="*/ 62 w 127"/>
                  <a:gd name="T7" fmla="*/ 119 h 119"/>
                  <a:gd name="T8" fmla="*/ 79 w 127"/>
                  <a:gd name="T9" fmla="*/ 108 h 119"/>
                  <a:gd name="T10" fmla="*/ 86 w 127"/>
                  <a:gd name="T11" fmla="*/ 83 h 119"/>
                  <a:gd name="T12" fmla="*/ 65 w 127"/>
                  <a:gd name="T13" fmla="*/ 98 h 119"/>
                  <a:gd name="T14" fmla="*/ 12 w 127"/>
                  <a:gd name="T15" fmla="*/ 115 h 119"/>
                  <a:gd name="T16" fmla="*/ 8 w 127"/>
                  <a:gd name="T17" fmla="*/ 67 h 119"/>
                  <a:gd name="T18" fmla="*/ 46 w 127"/>
                  <a:gd name="T19" fmla="*/ 25 h 119"/>
                  <a:gd name="T20" fmla="*/ 126 w 127"/>
                  <a:gd name="T21" fmla="*/ 79 h 119"/>
                  <a:gd name="T22" fmla="*/ 120 w 127"/>
                  <a:gd name="T23" fmla="*/ 7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19">
                    <a:moveTo>
                      <a:pt x="120" y="78"/>
                    </a:moveTo>
                    <a:cubicBezTo>
                      <a:pt x="108" y="77"/>
                      <a:pt x="91" y="84"/>
                      <a:pt x="86" y="94"/>
                    </a:cubicBezTo>
                    <a:cubicBezTo>
                      <a:pt x="83" y="101"/>
                      <a:pt x="84" y="107"/>
                      <a:pt x="79" y="112"/>
                    </a:cubicBezTo>
                    <a:cubicBezTo>
                      <a:pt x="74" y="117"/>
                      <a:pt x="69" y="118"/>
                      <a:pt x="62" y="119"/>
                    </a:cubicBezTo>
                    <a:cubicBezTo>
                      <a:pt x="73" y="116"/>
                      <a:pt x="76" y="114"/>
                      <a:pt x="79" y="108"/>
                    </a:cubicBezTo>
                    <a:cubicBezTo>
                      <a:pt x="83" y="100"/>
                      <a:pt x="83" y="91"/>
                      <a:pt x="86" y="83"/>
                    </a:cubicBezTo>
                    <a:cubicBezTo>
                      <a:pt x="85" y="86"/>
                      <a:pt x="68" y="96"/>
                      <a:pt x="65" y="98"/>
                    </a:cubicBezTo>
                    <a:cubicBezTo>
                      <a:pt x="48" y="104"/>
                      <a:pt x="20" y="95"/>
                      <a:pt x="12" y="115"/>
                    </a:cubicBezTo>
                    <a:cubicBezTo>
                      <a:pt x="0" y="107"/>
                      <a:pt x="2" y="79"/>
                      <a:pt x="8" y="67"/>
                    </a:cubicBezTo>
                    <a:cubicBezTo>
                      <a:pt x="16" y="54"/>
                      <a:pt x="33" y="33"/>
                      <a:pt x="46" y="25"/>
                    </a:cubicBezTo>
                    <a:cubicBezTo>
                      <a:pt x="80" y="0"/>
                      <a:pt x="127" y="43"/>
                      <a:pt x="126" y="79"/>
                    </a:cubicBezTo>
                    <a:cubicBezTo>
                      <a:pt x="125" y="79"/>
                      <a:pt x="121" y="78"/>
                      <a:pt x="120" y="78"/>
                    </a:cubicBezTo>
                    <a:close/>
                  </a:path>
                </a:pathLst>
              </a:custGeom>
              <a:solidFill>
                <a:srgbClr val="9F2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6" name="Freeform 54"/>
              <p:cNvSpPr>
                <a:spLocks/>
              </p:cNvSpPr>
              <p:nvPr/>
            </p:nvSpPr>
            <p:spPr bwMode="auto">
              <a:xfrm>
                <a:off x="5257" y="-482"/>
                <a:ext cx="72" cy="134"/>
              </a:xfrm>
              <a:custGeom>
                <a:avLst/>
                <a:gdLst>
                  <a:gd name="T0" fmla="*/ 25 w 27"/>
                  <a:gd name="T1" fmla="*/ 13 h 50"/>
                  <a:gd name="T2" fmla="*/ 19 w 27"/>
                  <a:gd name="T3" fmla="*/ 1 h 50"/>
                  <a:gd name="T4" fmla="*/ 6 w 27"/>
                  <a:gd name="T5" fmla="*/ 9 h 50"/>
                  <a:gd name="T6" fmla="*/ 9 w 27"/>
                  <a:gd name="T7" fmla="*/ 42 h 50"/>
                  <a:gd name="T8" fmla="*/ 24 w 27"/>
                  <a:gd name="T9" fmla="*/ 41 h 50"/>
                  <a:gd name="T10" fmla="*/ 25 w 27"/>
                  <a:gd name="T11" fmla="*/ 13 h 50"/>
                </a:gdLst>
                <a:ahLst/>
                <a:cxnLst>
                  <a:cxn ang="0">
                    <a:pos x="T0" y="T1"/>
                  </a:cxn>
                  <a:cxn ang="0">
                    <a:pos x="T2" y="T3"/>
                  </a:cxn>
                  <a:cxn ang="0">
                    <a:pos x="T4" y="T5"/>
                  </a:cxn>
                  <a:cxn ang="0">
                    <a:pos x="T6" y="T7"/>
                  </a:cxn>
                  <a:cxn ang="0">
                    <a:pos x="T8" y="T9"/>
                  </a:cxn>
                  <a:cxn ang="0">
                    <a:pos x="T10" y="T11"/>
                  </a:cxn>
                </a:cxnLst>
                <a:rect l="0" t="0" r="r" b="b"/>
                <a:pathLst>
                  <a:path w="27" h="50">
                    <a:moveTo>
                      <a:pt x="25" y="13"/>
                    </a:moveTo>
                    <a:cubicBezTo>
                      <a:pt x="24" y="9"/>
                      <a:pt x="23" y="2"/>
                      <a:pt x="19" y="1"/>
                    </a:cubicBezTo>
                    <a:cubicBezTo>
                      <a:pt x="14" y="0"/>
                      <a:pt x="8" y="5"/>
                      <a:pt x="6" y="9"/>
                    </a:cubicBezTo>
                    <a:cubicBezTo>
                      <a:pt x="0" y="19"/>
                      <a:pt x="4" y="32"/>
                      <a:pt x="9" y="42"/>
                    </a:cubicBezTo>
                    <a:cubicBezTo>
                      <a:pt x="13" y="50"/>
                      <a:pt x="20" y="50"/>
                      <a:pt x="24" y="41"/>
                    </a:cubicBezTo>
                    <a:cubicBezTo>
                      <a:pt x="27" y="35"/>
                      <a:pt x="25" y="14"/>
                      <a:pt x="25" y="13"/>
                    </a:cubicBez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Freeform 55"/>
              <p:cNvSpPr>
                <a:spLocks/>
              </p:cNvSpPr>
              <p:nvPr/>
            </p:nvSpPr>
            <p:spPr bwMode="auto">
              <a:xfrm>
                <a:off x="5595" y="489"/>
                <a:ext cx="53" cy="453"/>
              </a:xfrm>
              <a:custGeom>
                <a:avLst/>
                <a:gdLst>
                  <a:gd name="T0" fmla="*/ 9 w 20"/>
                  <a:gd name="T1" fmla="*/ 168 h 169"/>
                  <a:gd name="T2" fmla="*/ 10 w 20"/>
                  <a:gd name="T3" fmla="*/ 158 h 169"/>
                  <a:gd name="T4" fmla="*/ 14 w 20"/>
                  <a:gd name="T5" fmla="*/ 121 h 169"/>
                  <a:gd name="T6" fmla="*/ 15 w 20"/>
                  <a:gd name="T7" fmla="*/ 112 h 169"/>
                  <a:gd name="T8" fmla="*/ 12 w 20"/>
                  <a:gd name="T9" fmla="*/ 35 h 169"/>
                  <a:gd name="T10" fmla="*/ 0 w 20"/>
                  <a:gd name="T11" fmla="*/ 0 h 169"/>
                  <a:gd name="T12" fmla="*/ 6 w 20"/>
                  <a:gd name="T13" fmla="*/ 6 h 169"/>
                  <a:gd name="T14" fmla="*/ 15 w 20"/>
                  <a:gd name="T15" fmla="*/ 36 h 169"/>
                  <a:gd name="T16" fmla="*/ 19 w 20"/>
                  <a:gd name="T17" fmla="*/ 112 h 169"/>
                  <a:gd name="T18" fmla="*/ 19 w 20"/>
                  <a:gd name="T19" fmla="*/ 121 h 169"/>
                  <a:gd name="T20" fmla="*/ 15 w 20"/>
                  <a:gd name="T21" fmla="*/ 159 h 169"/>
                  <a:gd name="T22" fmla="*/ 13 w 20"/>
                  <a:gd name="T23" fmla="*/ 169 h 169"/>
                  <a:gd name="T24" fmla="*/ 9 w 20"/>
                  <a:gd name="T25"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69">
                    <a:moveTo>
                      <a:pt x="9" y="168"/>
                    </a:moveTo>
                    <a:cubicBezTo>
                      <a:pt x="9" y="165"/>
                      <a:pt x="10" y="162"/>
                      <a:pt x="10" y="158"/>
                    </a:cubicBezTo>
                    <a:cubicBezTo>
                      <a:pt x="12" y="146"/>
                      <a:pt x="14" y="132"/>
                      <a:pt x="14" y="121"/>
                    </a:cubicBezTo>
                    <a:cubicBezTo>
                      <a:pt x="15" y="112"/>
                      <a:pt x="15" y="112"/>
                      <a:pt x="15" y="112"/>
                    </a:cubicBezTo>
                    <a:cubicBezTo>
                      <a:pt x="15" y="86"/>
                      <a:pt x="16" y="62"/>
                      <a:pt x="12" y="35"/>
                    </a:cubicBezTo>
                    <a:cubicBezTo>
                      <a:pt x="11" y="24"/>
                      <a:pt x="6" y="8"/>
                      <a:pt x="0" y="0"/>
                    </a:cubicBezTo>
                    <a:cubicBezTo>
                      <a:pt x="6" y="6"/>
                      <a:pt x="6" y="6"/>
                      <a:pt x="6" y="6"/>
                    </a:cubicBezTo>
                    <a:cubicBezTo>
                      <a:pt x="10" y="13"/>
                      <a:pt x="14" y="25"/>
                      <a:pt x="15" y="36"/>
                    </a:cubicBezTo>
                    <a:cubicBezTo>
                      <a:pt x="19" y="63"/>
                      <a:pt x="20" y="86"/>
                      <a:pt x="19" y="112"/>
                    </a:cubicBezTo>
                    <a:cubicBezTo>
                      <a:pt x="19" y="121"/>
                      <a:pt x="19" y="121"/>
                      <a:pt x="19" y="121"/>
                    </a:cubicBezTo>
                    <a:cubicBezTo>
                      <a:pt x="18" y="132"/>
                      <a:pt x="16" y="146"/>
                      <a:pt x="15" y="159"/>
                    </a:cubicBezTo>
                    <a:cubicBezTo>
                      <a:pt x="14" y="162"/>
                      <a:pt x="14" y="166"/>
                      <a:pt x="13" y="169"/>
                    </a:cubicBezTo>
                    <a:cubicBezTo>
                      <a:pt x="9" y="168"/>
                      <a:pt x="9" y="168"/>
                      <a:pt x="9" y="168"/>
                    </a:cubicBezTo>
                    <a:close/>
                  </a:path>
                </a:pathLst>
              </a:custGeom>
              <a:solidFill>
                <a:srgbClr val="AA3F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56"/>
              <p:cNvSpPr>
                <a:spLocks/>
              </p:cNvSpPr>
              <p:nvPr/>
            </p:nvSpPr>
            <p:spPr bwMode="auto">
              <a:xfrm>
                <a:off x="5587" y="489"/>
                <a:ext cx="42" cy="439"/>
              </a:xfrm>
              <a:custGeom>
                <a:avLst/>
                <a:gdLst>
                  <a:gd name="T0" fmla="*/ 3 w 16"/>
                  <a:gd name="T1" fmla="*/ 164 h 164"/>
                  <a:gd name="T2" fmla="*/ 5 w 16"/>
                  <a:gd name="T3" fmla="*/ 153 h 164"/>
                  <a:gd name="T4" fmla="*/ 10 w 16"/>
                  <a:gd name="T5" fmla="*/ 116 h 164"/>
                  <a:gd name="T6" fmla="*/ 10 w 16"/>
                  <a:gd name="T7" fmla="*/ 107 h 164"/>
                  <a:gd name="T8" fmla="*/ 10 w 16"/>
                  <a:gd name="T9" fmla="*/ 31 h 164"/>
                  <a:gd name="T10" fmla="*/ 0 w 16"/>
                  <a:gd name="T11" fmla="*/ 0 h 164"/>
                  <a:gd name="T12" fmla="*/ 4 w 16"/>
                  <a:gd name="T13" fmla="*/ 1 h 164"/>
                  <a:gd name="T14" fmla="*/ 13 w 16"/>
                  <a:gd name="T15" fmla="*/ 32 h 164"/>
                  <a:gd name="T16" fmla="*/ 15 w 16"/>
                  <a:gd name="T17" fmla="*/ 107 h 164"/>
                  <a:gd name="T18" fmla="*/ 15 w 16"/>
                  <a:gd name="T19" fmla="*/ 116 h 164"/>
                  <a:gd name="T20" fmla="*/ 10 w 16"/>
                  <a:gd name="T21" fmla="*/ 154 h 164"/>
                  <a:gd name="T22" fmla="*/ 8 w 16"/>
                  <a:gd name="T23" fmla="*/ 164 h 164"/>
                  <a:gd name="T24" fmla="*/ 3 w 16"/>
                  <a:gd name="T25"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4">
                    <a:moveTo>
                      <a:pt x="3" y="164"/>
                    </a:moveTo>
                    <a:cubicBezTo>
                      <a:pt x="4" y="161"/>
                      <a:pt x="5" y="157"/>
                      <a:pt x="5" y="153"/>
                    </a:cubicBezTo>
                    <a:cubicBezTo>
                      <a:pt x="7" y="141"/>
                      <a:pt x="9" y="127"/>
                      <a:pt x="10" y="116"/>
                    </a:cubicBezTo>
                    <a:cubicBezTo>
                      <a:pt x="10" y="107"/>
                      <a:pt x="10" y="107"/>
                      <a:pt x="10" y="107"/>
                    </a:cubicBezTo>
                    <a:cubicBezTo>
                      <a:pt x="12" y="81"/>
                      <a:pt x="13" y="57"/>
                      <a:pt x="10" y="31"/>
                    </a:cubicBezTo>
                    <a:cubicBezTo>
                      <a:pt x="8" y="20"/>
                      <a:pt x="6" y="8"/>
                      <a:pt x="0" y="0"/>
                    </a:cubicBezTo>
                    <a:cubicBezTo>
                      <a:pt x="4" y="1"/>
                      <a:pt x="4" y="1"/>
                      <a:pt x="4" y="1"/>
                    </a:cubicBezTo>
                    <a:cubicBezTo>
                      <a:pt x="8" y="9"/>
                      <a:pt x="11" y="20"/>
                      <a:pt x="13" y="32"/>
                    </a:cubicBezTo>
                    <a:cubicBezTo>
                      <a:pt x="16" y="59"/>
                      <a:pt x="16" y="81"/>
                      <a:pt x="15" y="107"/>
                    </a:cubicBezTo>
                    <a:cubicBezTo>
                      <a:pt x="15" y="116"/>
                      <a:pt x="15" y="116"/>
                      <a:pt x="15" y="116"/>
                    </a:cubicBezTo>
                    <a:cubicBezTo>
                      <a:pt x="14" y="127"/>
                      <a:pt x="12" y="142"/>
                      <a:pt x="10" y="154"/>
                    </a:cubicBezTo>
                    <a:cubicBezTo>
                      <a:pt x="9" y="158"/>
                      <a:pt x="8" y="161"/>
                      <a:pt x="8" y="164"/>
                    </a:cubicBezTo>
                    <a:cubicBezTo>
                      <a:pt x="3" y="164"/>
                      <a:pt x="3" y="164"/>
                      <a:pt x="3" y="164"/>
                    </a:cubicBezTo>
                    <a:close/>
                  </a:path>
                </a:pathLst>
              </a:custGeom>
              <a:solidFill>
                <a:srgbClr val="AA3F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57"/>
              <p:cNvSpPr>
                <a:spLocks/>
              </p:cNvSpPr>
              <p:nvPr/>
            </p:nvSpPr>
            <p:spPr bwMode="auto">
              <a:xfrm>
                <a:off x="4940" y="754"/>
                <a:ext cx="891" cy="728"/>
              </a:xfrm>
              <a:custGeom>
                <a:avLst/>
                <a:gdLst>
                  <a:gd name="T0" fmla="*/ 74 w 332"/>
                  <a:gd name="T1" fmla="*/ 0 h 272"/>
                  <a:gd name="T2" fmla="*/ 299 w 332"/>
                  <a:gd name="T3" fmla="*/ 43 h 272"/>
                  <a:gd name="T4" fmla="*/ 332 w 332"/>
                  <a:gd name="T5" fmla="*/ 48 h 272"/>
                  <a:gd name="T6" fmla="*/ 288 w 332"/>
                  <a:gd name="T7" fmla="*/ 266 h 272"/>
                  <a:gd name="T8" fmla="*/ 258 w 332"/>
                  <a:gd name="T9" fmla="*/ 272 h 272"/>
                  <a:gd name="T10" fmla="*/ 0 w 332"/>
                  <a:gd name="T11" fmla="*/ 208 h 272"/>
                  <a:gd name="T12" fmla="*/ 74 w 332"/>
                  <a:gd name="T13" fmla="*/ 0 h 272"/>
                </a:gdLst>
                <a:ahLst/>
                <a:cxnLst>
                  <a:cxn ang="0">
                    <a:pos x="T0" y="T1"/>
                  </a:cxn>
                  <a:cxn ang="0">
                    <a:pos x="T2" y="T3"/>
                  </a:cxn>
                  <a:cxn ang="0">
                    <a:pos x="T4" y="T5"/>
                  </a:cxn>
                  <a:cxn ang="0">
                    <a:pos x="T6" y="T7"/>
                  </a:cxn>
                  <a:cxn ang="0">
                    <a:pos x="T8" y="T9"/>
                  </a:cxn>
                  <a:cxn ang="0">
                    <a:pos x="T10" y="T11"/>
                  </a:cxn>
                  <a:cxn ang="0">
                    <a:pos x="T12" y="T13"/>
                  </a:cxn>
                </a:cxnLst>
                <a:rect l="0" t="0" r="r" b="b"/>
                <a:pathLst>
                  <a:path w="332" h="272">
                    <a:moveTo>
                      <a:pt x="74" y="0"/>
                    </a:moveTo>
                    <a:cubicBezTo>
                      <a:pt x="74" y="0"/>
                      <a:pt x="266" y="37"/>
                      <a:pt x="299" y="43"/>
                    </a:cubicBezTo>
                    <a:cubicBezTo>
                      <a:pt x="332" y="48"/>
                      <a:pt x="332" y="48"/>
                      <a:pt x="332" y="48"/>
                    </a:cubicBezTo>
                    <a:cubicBezTo>
                      <a:pt x="288" y="266"/>
                      <a:pt x="288" y="266"/>
                      <a:pt x="288" y="266"/>
                    </a:cubicBezTo>
                    <a:cubicBezTo>
                      <a:pt x="258" y="272"/>
                      <a:pt x="258" y="272"/>
                      <a:pt x="258" y="272"/>
                    </a:cubicBezTo>
                    <a:cubicBezTo>
                      <a:pt x="0" y="208"/>
                      <a:pt x="0" y="208"/>
                      <a:pt x="0" y="208"/>
                    </a:cubicBezTo>
                    <a:lnTo>
                      <a:pt x="74" y="0"/>
                    </a:lnTo>
                    <a:close/>
                  </a:path>
                </a:pathLst>
              </a:custGeom>
              <a:solidFill>
                <a:srgbClr val="D259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58"/>
              <p:cNvSpPr>
                <a:spLocks/>
              </p:cNvSpPr>
              <p:nvPr/>
            </p:nvSpPr>
            <p:spPr bwMode="auto">
              <a:xfrm>
                <a:off x="5139" y="741"/>
                <a:ext cx="692" cy="155"/>
              </a:xfrm>
              <a:custGeom>
                <a:avLst/>
                <a:gdLst>
                  <a:gd name="T0" fmla="*/ 692 w 692"/>
                  <a:gd name="T1" fmla="*/ 142 h 155"/>
                  <a:gd name="T2" fmla="*/ 608 w 692"/>
                  <a:gd name="T3" fmla="*/ 155 h 155"/>
                  <a:gd name="T4" fmla="*/ 0 w 692"/>
                  <a:gd name="T5" fmla="*/ 13 h 155"/>
                  <a:gd name="T6" fmla="*/ 88 w 692"/>
                  <a:gd name="T7" fmla="*/ 0 h 155"/>
                  <a:gd name="T8" fmla="*/ 692 w 692"/>
                  <a:gd name="T9" fmla="*/ 142 h 155"/>
                </a:gdLst>
                <a:ahLst/>
                <a:cxnLst>
                  <a:cxn ang="0">
                    <a:pos x="T0" y="T1"/>
                  </a:cxn>
                  <a:cxn ang="0">
                    <a:pos x="T2" y="T3"/>
                  </a:cxn>
                  <a:cxn ang="0">
                    <a:pos x="T4" y="T5"/>
                  </a:cxn>
                  <a:cxn ang="0">
                    <a:pos x="T6" y="T7"/>
                  </a:cxn>
                  <a:cxn ang="0">
                    <a:pos x="T8" y="T9"/>
                  </a:cxn>
                </a:cxnLst>
                <a:rect l="0" t="0" r="r" b="b"/>
                <a:pathLst>
                  <a:path w="692" h="155">
                    <a:moveTo>
                      <a:pt x="692" y="142"/>
                    </a:moveTo>
                    <a:lnTo>
                      <a:pt x="608" y="155"/>
                    </a:lnTo>
                    <a:lnTo>
                      <a:pt x="0" y="13"/>
                    </a:lnTo>
                    <a:lnTo>
                      <a:pt x="88" y="0"/>
                    </a:lnTo>
                    <a:lnTo>
                      <a:pt x="692" y="142"/>
                    </a:lnTo>
                    <a:close/>
                  </a:path>
                </a:pathLst>
              </a:custGeom>
              <a:solidFill>
                <a:srgbClr val="8E32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Freeform 59"/>
              <p:cNvSpPr>
                <a:spLocks/>
              </p:cNvSpPr>
              <p:nvPr/>
            </p:nvSpPr>
            <p:spPr bwMode="auto">
              <a:xfrm>
                <a:off x="5632" y="883"/>
                <a:ext cx="199" cy="599"/>
              </a:xfrm>
              <a:custGeom>
                <a:avLst/>
                <a:gdLst>
                  <a:gd name="T0" fmla="*/ 199 w 199"/>
                  <a:gd name="T1" fmla="*/ 0 h 599"/>
                  <a:gd name="T2" fmla="*/ 115 w 199"/>
                  <a:gd name="T3" fmla="*/ 13 h 599"/>
                  <a:gd name="T4" fmla="*/ 0 w 199"/>
                  <a:gd name="T5" fmla="*/ 599 h 599"/>
                  <a:gd name="T6" fmla="*/ 81 w 199"/>
                  <a:gd name="T7" fmla="*/ 583 h 599"/>
                  <a:gd name="T8" fmla="*/ 199 w 199"/>
                  <a:gd name="T9" fmla="*/ 0 h 599"/>
                </a:gdLst>
                <a:ahLst/>
                <a:cxnLst>
                  <a:cxn ang="0">
                    <a:pos x="T0" y="T1"/>
                  </a:cxn>
                  <a:cxn ang="0">
                    <a:pos x="T2" y="T3"/>
                  </a:cxn>
                  <a:cxn ang="0">
                    <a:pos x="T4" y="T5"/>
                  </a:cxn>
                  <a:cxn ang="0">
                    <a:pos x="T6" y="T7"/>
                  </a:cxn>
                  <a:cxn ang="0">
                    <a:pos x="T8" y="T9"/>
                  </a:cxn>
                </a:cxnLst>
                <a:rect l="0" t="0" r="r" b="b"/>
                <a:pathLst>
                  <a:path w="199" h="599">
                    <a:moveTo>
                      <a:pt x="199" y="0"/>
                    </a:moveTo>
                    <a:lnTo>
                      <a:pt x="115" y="13"/>
                    </a:lnTo>
                    <a:lnTo>
                      <a:pt x="0" y="599"/>
                    </a:lnTo>
                    <a:lnTo>
                      <a:pt x="81" y="583"/>
                    </a:lnTo>
                    <a:lnTo>
                      <a:pt x="199" y="0"/>
                    </a:lnTo>
                    <a:close/>
                  </a:path>
                </a:pathLst>
              </a:custGeom>
              <a:solidFill>
                <a:srgbClr val="AA3F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60"/>
              <p:cNvSpPr>
                <a:spLocks/>
              </p:cNvSpPr>
              <p:nvPr/>
            </p:nvSpPr>
            <p:spPr bwMode="auto">
              <a:xfrm>
                <a:off x="5495" y="500"/>
                <a:ext cx="124" cy="399"/>
              </a:xfrm>
              <a:custGeom>
                <a:avLst/>
                <a:gdLst>
                  <a:gd name="T0" fmla="*/ 0 w 46"/>
                  <a:gd name="T1" fmla="*/ 147 h 149"/>
                  <a:gd name="T2" fmla="*/ 4 w 46"/>
                  <a:gd name="T3" fmla="*/ 139 h 149"/>
                  <a:gd name="T4" fmla="*/ 18 w 46"/>
                  <a:gd name="T5" fmla="*/ 108 h 149"/>
                  <a:gd name="T6" fmla="*/ 21 w 46"/>
                  <a:gd name="T7" fmla="*/ 100 h 149"/>
                  <a:gd name="T8" fmla="*/ 41 w 46"/>
                  <a:gd name="T9" fmla="*/ 34 h 149"/>
                  <a:gd name="T10" fmla="*/ 41 w 46"/>
                  <a:gd name="T11" fmla="*/ 0 h 149"/>
                  <a:gd name="T12" fmla="*/ 45 w 46"/>
                  <a:gd name="T13" fmla="*/ 7 h 149"/>
                  <a:gd name="T14" fmla="*/ 44 w 46"/>
                  <a:gd name="T15" fmla="*/ 36 h 149"/>
                  <a:gd name="T16" fmla="*/ 25 w 46"/>
                  <a:gd name="T17" fmla="*/ 102 h 149"/>
                  <a:gd name="T18" fmla="*/ 22 w 46"/>
                  <a:gd name="T19" fmla="*/ 109 h 149"/>
                  <a:gd name="T20" fmla="*/ 7 w 46"/>
                  <a:gd name="T21" fmla="*/ 140 h 149"/>
                  <a:gd name="T22" fmla="*/ 3 w 46"/>
                  <a:gd name="T23" fmla="*/ 149 h 149"/>
                  <a:gd name="T24" fmla="*/ 0 w 46"/>
                  <a:gd name="T25"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149">
                    <a:moveTo>
                      <a:pt x="0" y="147"/>
                    </a:moveTo>
                    <a:cubicBezTo>
                      <a:pt x="1" y="144"/>
                      <a:pt x="2" y="142"/>
                      <a:pt x="4" y="139"/>
                    </a:cubicBezTo>
                    <a:cubicBezTo>
                      <a:pt x="9" y="128"/>
                      <a:pt x="15" y="117"/>
                      <a:pt x="18" y="108"/>
                    </a:cubicBezTo>
                    <a:cubicBezTo>
                      <a:pt x="21" y="100"/>
                      <a:pt x="21" y="100"/>
                      <a:pt x="21" y="100"/>
                    </a:cubicBezTo>
                    <a:cubicBezTo>
                      <a:pt x="29" y="78"/>
                      <a:pt x="37" y="58"/>
                      <a:pt x="41" y="34"/>
                    </a:cubicBezTo>
                    <a:cubicBezTo>
                      <a:pt x="43" y="24"/>
                      <a:pt x="44" y="9"/>
                      <a:pt x="41" y="0"/>
                    </a:cubicBezTo>
                    <a:cubicBezTo>
                      <a:pt x="45" y="7"/>
                      <a:pt x="45" y="7"/>
                      <a:pt x="45" y="7"/>
                    </a:cubicBezTo>
                    <a:cubicBezTo>
                      <a:pt x="46" y="15"/>
                      <a:pt x="46" y="25"/>
                      <a:pt x="44" y="36"/>
                    </a:cubicBezTo>
                    <a:cubicBezTo>
                      <a:pt x="39" y="60"/>
                      <a:pt x="33" y="80"/>
                      <a:pt x="25" y="102"/>
                    </a:cubicBezTo>
                    <a:cubicBezTo>
                      <a:pt x="22" y="109"/>
                      <a:pt x="22" y="109"/>
                      <a:pt x="22" y="109"/>
                    </a:cubicBezTo>
                    <a:cubicBezTo>
                      <a:pt x="19" y="119"/>
                      <a:pt x="13" y="130"/>
                      <a:pt x="7" y="140"/>
                    </a:cubicBezTo>
                    <a:cubicBezTo>
                      <a:pt x="6" y="143"/>
                      <a:pt x="4" y="146"/>
                      <a:pt x="3" y="149"/>
                    </a:cubicBezTo>
                    <a:cubicBezTo>
                      <a:pt x="0" y="147"/>
                      <a:pt x="0" y="147"/>
                      <a:pt x="0" y="147"/>
                    </a:cubicBezTo>
                    <a:close/>
                  </a:path>
                </a:pathLst>
              </a:custGeom>
              <a:solidFill>
                <a:srgbClr val="349F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Freeform 61"/>
              <p:cNvSpPr>
                <a:spLocks/>
              </p:cNvSpPr>
              <p:nvPr/>
            </p:nvSpPr>
            <p:spPr bwMode="auto">
              <a:xfrm>
                <a:off x="5332" y="463"/>
                <a:ext cx="244" cy="401"/>
              </a:xfrm>
              <a:custGeom>
                <a:avLst/>
                <a:gdLst>
                  <a:gd name="T0" fmla="*/ 4 w 91"/>
                  <a:gd name="T1" fmla="*/ 150 h 150"/>
                  <a:gd name="T2" fmla="*/ 7 w 91"/>
                  <a:gd name="T3" fmla="*/ 140 h 150"/>
                  <a:gd name="T4" fmla="*/ 19 w 91"/>
                  <a:gd name="T5" fmla="*/ 105 h 150"/>
                  <a:gd name="T6" fmla="*/ 22 w 91"/>
                  <a:gd name="T7" fmla="*/ 97 h 150"/>
                  <a:gd name="T8" fmla="*/ 56 w 91"/>
                  <a:gd name="T9" fmla="*/ 29 h 150"/>
                  <a:gd name="T10" fmla="*/ 91 w 91"/>
                  <a:gd name="T11" fmla="*/ 4 h 150"/>
                  <a:gd name="T12" fmla="*/ 89 w 91"/>
                  <a:gd name="T13" fmla="*/ 0 h 150"/>
                  <a:gd name="T14" fmla="*/ 54 w 91"/>
                  <a:gd name="T15" fmla="*/ 28 h 150"/>
                  <a:gd name="T16" fmla="*/ 18 w 91"/>
                  <a:gd name="T17" fmla="*/ 95 h 150"/>
                  <a:gd name="T18" fmla="*/ 15 w 91"/>
                  <a:gd name="T19" fmla="*/ 103 h 150"/>
                  <a:gd name="T20" fmla="*/ 3 w 91"/>
                  <a:gd name="T21" fmla="*/ 139 h 150"/>
                  <a:gd name="T22" fmla="*/ 0 w 91"/>
                  <a:gd name="T23" fmla="*/ 149 h 150"/>
                  <a:gd name="T24" fmla="*/ 4 w 91"/>
                  <a:gd name="T2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50">
                    <a:moveTo>
                      <a:pt x="4" y="150"/>
                    </a:moveTo>
                    <a:cubicBezTo>
                      <a:pt x="5" y="147"/>
                      <a:pt x="6" y="144"/>
                      <a:pt x="7" y="140"/>
                    </a:cubicBezTo>
                    <a:cubicBezTo>
                      <a:pt x="11" y="128"/>
                      <a:pt x="15" y="115"/>
                      <a:pt x="19" y="105"/>
                    </a:cubicBezTo>
                    <a:cubicBezTo>
                      <a:pt x="22" y="97"/>
                      <a:pt x="22" y="97"/>
                      <a:pt x="22" y="97"/>
                    </a:cubicBezTo>
                    <a:cubicBezTo>
                      <a:pt x="32" y="73"/>
                      <a:pt x="41" y="52"/>
                      <a:pt x="56" y="29"/>
                    </a:cubicBezTo>
                    <a:cubicBezTo>
                      <a:pt x="62" y="20"/>
                      <a:pt x="82" y="8"/>
                      <a:pt x="91" y="4"/>
                    </a:cubicBezTo>
                    <a:cubicBezTo>
                      <a:pt x="89" y="0"/>
                      <a:pt x="89" y="0"/>
                      <a:pt x="89" y="0"/>
                    </a:cubicBezTo>
                    <a:cubicBezTo>
                      <a:pt x="77" y="7"/>
                      <a:pt x="60" y="18"/>
                      <a:pt x="54" y="28"/>
                    </a:cubicBezTo>
                    <a:cubicBezTo>
                      <a:pt x="39" y="50"/>
                      <a:pt x="28" y="71"/>
                      <a:pt x="18" y="95"/>
                    </a:cubicBezTo>
                    <a:cubicBezTo>
                      <a:pt x="15" y="103"/>
                      <a:pt x="15" y="103"/>
                      <a:pt x="15" y="103"/>
                    </a:cubicBezTo>
                    <a:cubicBezTo>
                      <a:pt x="10" y="113"/>
                      <a:pt x="6" y="127"/>
                      <a:pt x="3" y="139"/>
                    </a:cubicBezTo>
                    <a:cubicBezTo>
                      <a:pt x="2" y="142"/>
                      <a:pt x="1" y="146"/>
                      <a:pt x="0" y="149"/>
                    </a:cubicBezTo>
                    <a:cubicBezTo>
                      <a:pt x="4" y="150"/>
                      <a:pt x="4" y="150"/>
                      <a:pt x="4" y="150"/>
                    </a:cubicBezTo>
                    <a:close/>
                  </a:path>
                </a:pathLst>
              </a:custGeom>
              <a:solidFill>
                <a:srgbClr val="AA3F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Freeform 62"/>
              <p:cNvSpPr>
                <a:spLocks/>
              </p:cNvSpPr>
              <p:nvPr/>
            </p:nvSpPr>
            <p:spPr bwMode="auto">
              <a:xfrm>
                <a:off x="5289" y="460"/>
                <a:ext cx="284" cy="388"/>
              </a:xfrm>
              <a:custGeom>
                <a:avLst/>
                <a:gdLst>
                  <a:gd name="T0" fmla="*/ 4 w 106"/>
                  <a:gd name="T1" fmla="*/ 145 h 145"/>
                  <a:gd name="T2" fmla="*/ 8 w 106"/>
                  <a:gd name="T3" fmla="*/ 135 h 145"/>
                  <a:gd name="T4" fmla="*/ 24 w 106"/>
                  <a:gd name="T5" fmla="*/ 101 h 145"/>
                  <a:gd name="T6" fmla="*/ 28 w 106"/>
                  <a:gd name="T7" fmla="*/ 93 h 145"/>
                  <a:gd name="T8" fmla="*/ 70 w 106"/>
                  <a:gd name="T9" fmla="*/ 28 h 145"/>
                  <a:gd name="T10" fmla="*/ 106 w 106"/>
                  <a:gd name="T11" fmla="*/ 2 h 145"/>
                  <a:gd name="T12" fmla="*/ 105 w 106"/>
                  <a:gd name="T13" fmla="*/ 0 h 145"/>
                  <a:gd name="T14" fmla="*/ 65 w 106"/>
                  <a:gd name="T15" fmla="*/ 27 h 145"/>
                  <a:gd name="T16" fmla="*/ 24 w 106"/>
                  <a:gd name="T17" fmla="*/ 91 h 145"/>
                  <a:gd name="T18" fmla="*/ 20 w 106"/>
                  <a:gd name="T19" fmla="*/ 98 h 145"/>
                  <a:gd name="T20" fmla="*/ 4 w 106"/>
                  <a:gd name="T21" fmla="*/ 133 h 145"/>
                  <a:gd name="T22" fmla="*/ 0 w 106"/>
                  <a:gd name="T23" fmla="*/ 143 h 145"/>
                  <a:gd name="T24" fmla="*/ 4 w 106"/>
                  <a:gd name="T25"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5">
                    <a:moveTo>
                      <a:pt x="4" y="145"/>
                    </a:moveTo>
                    <a:cubicBezTo>
                      <a:pt x="5" y="142"/>
                      <a:pt x="7" y="138"/>
                      <a:pt x="8" y="135"/>
                    </a:cubicBezTo>
                    <a:cubicBezTo>
                      <a:pt x="13" y="123"/>
                      <a:pt x="18" y="110"/>
                      <a:pt x="24" y="101"/>
                    </a:cubicBezTo>
                    <a:cubicBezTo>
                      <a:pt x="28" y="93"/>
                      <a:pt x="28" y="93"/>
                      <a:pt x="28" y="93"/>
                    </a:cubicBezTo>
                    <a:cubicBezTo>
                      <a:pt x="40" y="70"/>
                      <a:pt x="53" y="49"/>
                      <a:pt x="70" y="28"/>
                    </a:cubicBezTo>
                    <a:cubicBezTo>
                      <a:pt x="77" y="19"/>
                      <a:pt x="96" y="8"/>
                      <a:pt x="106" y="2"/>
                    </a:cubicBezTo>
                    <a:cubicBezTo>
                      <a:pt x="105" y="0"/>
                      <a:pt x="105" y="0"/>
                      <a:pt x="105" y="0"/>
                    </a:cubicBezTo>
                    <a:cubicBezTo>
                      <a:pt x="90" y="5"/>
                      <a:pt x="73" y="18"/>
                      <a:pt x="65" y="27"/>
                    </a:cubicBezTo>
                    <a:cubicBezTo>
                      <a:pt x="48" y="48"/>
                      <a:pt x="36" y="68"/>
                      <a:pt x="24" y="91"/>
                    </a:cubicBezTo>
                    <a:cubicBezTo>
                      <a:pt x="20" y="98"/>
                      <a:pt x="20" y="98"/>
                      <a:pt x="20" y="98"/>
                    </a:cubicBezTo>
                    <a:cubicBezTo>
                      <a:pt x="14" y="108"/>
                      <a:pt x="9" y="121"/>
                      <a:pt x="4" y="133"/>
                    </a:cubicBezTo>
                    <a:cubicBezTo>
                      <a:pt x="3" y="137"/>
                      <a:pt x="1" y="140"/>
                      <a:pt x="0" y="143"/>
                    </a:cubicBezTo>
                    <a:cubicBezTo>
                      <a:pt x="4" y="145"/>
                      <a:pt x="4" y="145"/>
                      <a:pt x="4" y="145"/>
                    </a:cubicBezTo>
                    <a:close/>
                  </a:path>
                </a:pathLst>
              </a:custGeom>
              <a:solidFill>
                <a:srgbClr val="AA3F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63"/>
              <p:cNvSpPr>
                <a:spLocks/>
              </p:cNvSpPr>
              <p:nvPr/>
            </p:nvSpPr>
            <p:spPr bwMode="auto">
              <a:xfrm>
                <a:off x="5254" y="463"/>
                <a:ext cx="319" cy="334"/>
              </a:xfrm>
              <a:custGeom>
                <a:avLst/>
                <a:gdLst>
                  <a:gd name="T0" fmla="*/ 4 w 119"/>
                  <a:gd name="T1" fmla="*/ 125 h 125"/>
                  <a:gd name="T2" fmla="*/ 10 w 119"/>
                  <a:gd name="T3" fmla="*/ 116 h 125"/>
                  <a:gd name="T4" fmla="*/ 30 w 119"/>
                  <a:gd name="T5" fmla="*/ 85 h 125"/>
                  <a:gd name="T6" fmla="*/ 36 w 119"/>
                  <a:gd name="T7" fmla="*/ 78 h 125"/>
                  <a:gd name="T8" fmla="*/ 87 w 119"/>
                  <a:gd name="T9" fmla="*/ 20 h 125"/>
                  <a:gd name="T10" fmla="*/ 119 w 119"/>
                  <a:gd name="T11" fmla="*/ 2 h 125"/>
                  <a:gd name="T12" fmla="*/ 118 w 119"/>
                  <a:gd name="T13" fmla="*/ 0 h 125"/>
                  <a:gd name="T14" fmla="*/ 85 w 119"/>
                  <a:gd name="T15" fmla="*/ 19 h 125"/>
                  <a:gd name="T16" fmla="*/ 32 w 119"/>
                  <a:gd name="T17" fmla="*/ 75 h 125"/>
                  <a:gd name="T18" fmla="*/ 27 w 119"/>
                  <a:gd name="T19" fmla="*/ 82 h 125"/>
                  <a:gd name="T20" fmla="*/ 6 w 119"/>
                  <a:gd name="T21" fmla="*/ 114 h 125"/>
                  <a:gd name="T22" fmla="*/ 0 w 119"/>
                  <a:gd name="T23" fmla="*/ 122 h 125"/>
                  <a:gd name="T24" fmla="*/ 4 w 119"/>
                  <a:gd name="T2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125">
                    <a:moveTo>
                      <a:pt x="4" y="125"/>
                    </a:moveTo>
                    <a:cubicBezTo>
                      <a:pt x="6" y="122"/>
                      <a:pt x="8" y="119"/>
                      <a:pt x="10" y="116"/>
                    </a:cubicBezTo>
                    <a:cubicBezTo>
                      <a:pt x="16" y="105"/>
                      <a:pt x="24" y="93"/>
                      <a:pt x="30" y="85"/>
                    </a:cubicBezTo>
                    <a:cubicBezTo>
                      <a:pt x="36" y="78"/>
                      <a:pt x="36" y="78"/>
                      <a:pt x="36" y="78"/>
                    </a:cubicBezTo>
                    <a:cubicBezTo>
                      <a:pt x="52" y="57"/>
                      <a:pt x="67" y="38"/>
                      <a:pt x="87" y="20"/>
                    </a:cubicBezTo>
                    <a:cubicBezTo>
                      <a:pt x="95" y="13"/>
                      <a:pt x="109" y="3"/>
                      <a:pt x="119" y="2"/>
                    </a:cubicBezTo>
                    <a:cubicBezTo>
                      <a:pt x="118" y="0"/>
                      <a:pt x="118" y="0"/>
                      <a:pt x="118" y="0"/>
                    </a:cubicBezTo>
                    <a:cubicBezTo>
                      <a:pt x="111" y="3"/>
                      <a:pt x="94" y="11"/>
                      <a:pt x="85" y="19"/>
                    </a:cubicBezTo>
                    <a:cubicBezTo>
                      <a:pt x="65" y="37"/>
                      <a:pt x="48" y="54"/>
                      <a:pt x="32" y="75"/>
                    </a:cubicBezTo>
                    <a:cubicBezTo>
                      <a:pt x="27" y="82"/>
                      <a:pt x="27" y="82"/>
                      <a:pt x="27" y="82"/>
                    </a:cubicBezTo>
                    <a:cubicBezTo>
                      <a:pt x="20" y="90"/>
                      <a:pt x="12" y="103"/>
                      <a:pt x="6" y="114"/>
                    </a:cubicBezTo>
                    <a:cubicBezTo>
                      <a:pt x="4" y="117"/>
                      <a:pt x="2" y="120"/>
                      <a:pt x="0" y="122"/>
                    </a:cubicBezTo>
                    <a:cubicBezTo>
                      <a:pt x="4" y="125"/>
                      <a:pt x="4" y="125"/>
                      <a:pt x="4" y="125"/>
                    </a:cubicBezTo>
                    <a:close/>
                  </a:path>
                </a:pathLst>
              </a:custGeom>
              <a:solidFill>
                <a:srgbClr val="349F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64"/>
              <p:cNvSpPr>
                <a:spLocks/>
              </p:cNvSpPr>
              <p:nvPr/>
            </p:nvSpPr>
            <p:spPr bwMode="auto">
              <a:xfrm>
                <a:off x="4828" y="655"/>
                <a:ext cx="887" cy="809"/>
              </a:xfrm>
              <a:custGeom>
                <a:avLst/>
                <a:gdLst>
                  <a:gd name="T0" fmla="*/ 88 w 331"/>
                  <a:gd name="T1" fmla="*/ 0 h 302"/>
                  <a:gd name="T2" fmla="*/ 300 w 331"/>
                  <a:gd name="T3" fmla="*/ 85 h 302"/>
                  <a:gd name="T4" fmla="*/ 331 w 331"/>
                  <a:gd name="T5" fmla="*/ 96 h 302"/>
                  <a:gd name="T6" fmla="*/ 247 w 331"/>
                  <a:gd name="T7" fmla="*/ 302 h 302"/>
                  <a:gd name="T8" fmla="*/ 216 w 331"/>
                  <a:gd name="T9" fmla="*/ 302 h 302"/>
                  <a:gd name="T10" fmla="*/ 0 w 331"/>
                  <a:gd name="T11" fmla="*/ 193 h 302"/>
                  <a:gd name="T12" fmla="*/ 88 w 331"/>
                  <a:gd name="T13" fmla="*/ 0 h 302"/>
                </a:gdLst>
                <a:ahLst/>
                <a:cxnLst>
                  <a:cxn ang="0">
                    <a:pos x="T0" y="T1"/>
                  </a:cxn>
                  <a:cxn ang="0">
                    <a:pos x="T2" y="T3"/>
                  </a:cxn>
                  <a:cxn ang="0">
                    <a:pos x="T4" y="T5"/>
                  </a:cxn>
                  <a:cxn ang="0">
                    <a:pos x="T6" y="T7"/>
                  </a:cxn>
                  <a:cxn ang="0">
                    <a:pos x="T8" y="T9"/>
                  </a:cxn>
                  <a:cxn ang="0">
                    <a:pos x="T10" y="T11"/>
                  </a:cxn>
                  <a:cxn ang="0">
                    <a:pos x="T12" y="T13"/>
                  </a:cxn>
                </a:cxnLst>
                <a:rect l="0" t="0" r="r" b="b"/>
                <a:pathLst>
                  <a:path w="331" h="302">
                    <a:moveTo>
                      <a:pt x="88" y="0"/>
                    </a:moveTo>
                    <a:cubicBezTo>
                      <a:pt x="88" y="0"/>
                      <a:pt x="269" y="73"/>
                      <a:pt x="300" y="85"/>
                    </a:cubicBezTo>
                    <a:cubicBezTo>
                      <a:pt x="331" y="96"/>
                      <a:pt x="331" y="96"/>
                      <a:pt x="331" y="96"/>
                    </a:cubicBezTo>
                    <a:cubicBezTo>
                      <a:pt x="247" y="302"/>
                      <a:pt x="247" y="302"/>
                      <a:pt x="247" y="302"/>
                    </a:cubicBezTo>
                    <a:cubicBezTo>
                      <a:pt x="216" y="302"/>
                      <a:pt x="216" y="302"/>
                      <a:pt x="216" y="302"/>
                    </a:cubicBezTo>
                    <a:cubicBezTo>
                      <a:pt x="0" y="193"/>
                      <a:pt x="0" y="193"/>
                      <a:pt x="0" y="193"/>
                    </a:cubicBezTo>
                    <a:lnTo>
                      <a:pt x="88" y="0"/>
                    </a:lnTo>
                    <a:close/>
                  </a:path>
                </a:pathLst>
              </a:custGeom>
              <a:solidFill>
                <a:srgbClr val="A2C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65"/>
              <p:cNvSpPr>
                <a:spLocks/>
              </p:cNvSpPr>
              <p:nvPr/>
            </p:nvSpPr>
            <p:spPr bwMode="auto">
              <a:xfrm>
                <a:off x="5407" y="910"/>
                <a:ext cx="308" cy="554"/>
              </a:xfrm>
              <a:custGeom>
                <a:avLst/>
                <a:gdLst>
                  <a:gd name="T0" fmla="*/ 308 w 308"/>
                  <a:gd name="T1" fmla="*/ 2 h 554"/>
                  <a:gd name="T2" fmla="*/ 225 w 308"/>
                  <a:gd name="T3" fmla="*/ 0 h 554"/>
                  <a:gd name="T4" fmla="*/ 0 w 308"/>
                  <a:gd name="T5" fmla="*/ 554 h 554"/>
                  <a:gd name="T6" fmla="*/ 83 w 308"/>
                  <a:gd name="T7" fmla="*/ 554 h 554"/>
                  <a:gd name="T8" fmla="*/ 308 w 308"/>
                  <a:gd name="T9" fmla="*/ 2 h 554"/>
                </a:gdLst>
                <a:ahLst/>
                <a:cxnLst>
                  <a:cxn ang="0">
                    <a:pos x="T0" y="T1"/>
                  </a:cxn>
                  <a:cxn ang="0">
                    <a:pos x="T2" y="T3"/>
                  </a:cxn>
                  <a:cxn ang="0">
                    <a:pos x="T4" y="T5"/>
                  </a:cxn>
                  <a:cxn ang="0">
                    <a:pos x="T6" y="T7"/>
                  </a:cxn>
                  <a:cxn ang="0">
                    <a:pos x="T8" y="T9"/>
                  </a:cxn>
                </a:cxnLst>
                <a:rect l="0" t="0" r="r" b="b"/>
                <a:pathLst>
                  <a:path w="308" h="554">
                    <a:moveTo>
                      <a:pt x="308" y="2"/>
                    </a:moveTo>
                    <a:lnTo>
                      <a:pt x="225" y="0"/>
                    </a:lnTo>
                    <a:lnTo>
                      <a:pt x="0" y="554"/>
                    </a:lnTo>
                    <a:lnTo>
                      <a:pt x="83" y="554"/>
                    </a:lnTo>
                    <a:lnTo>
                      <a:pt x="308" y="2"/>
                    </a:lnTo>
                    <a:close/>
                  </a:path>
                </a:pathLst>
              </a:custGeom>
              <a:solidFill>
                <a:srgbClr val="61B3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1" name="Freeform 66"/>
              <p:cNvSpPr>
                <a:spLocks/>
              </p:cNvSpPr>
              <p:nvPr/>
            </p:nvSpPr>
            <p:spPr bwMode="auto">
              <a:xfrm>
                <a:off x="5064" y="655"/>
                <a:ext cx="651" cy="257"/>
              </a:xfrm>
              <a:custGeom>
                <a:avLst/>
                <a:gdLst>
                  <a:gd name="T0" fmla="*/ 651 w 651"/>
                  <a:gd name="T1" fmla="*/ 257 h 257"/>
                  <a:gd name="T2" fmla="*/ 568 w 651"/>
                  <a:gd name="T3" fmla="*/ 255 h 257"/>
                  <a:gd name="T4" fmla="*/ 0 w 651"/>
                  <a:gd name="T5" fmla="*/ 0 h 257"/>
                  <a:gd name="T6" fmla="*/ 86 w 651"/>
                  <a:gd name="T7" fmla="*/ 6 h 257"/>
                  <a:gd name="T8" fmla="*/ 651 w 651"/>
                  <a:gd name="T9" fmla="*/ 257 h 257"/>
                </a:gdLst>
                <a:ahLst/>
                <a:cxnLst>
                  <a:cxn ang="0">
                    <a:pos x="T0" y="T1"/>
                  </a:cxn>
                  <a:cxn ang="0">
                    <a:pos x="T2" y="T3"/>
                  </a:cxn>
                  <a:cxn ang="0">
                    <a:pos x="T4" y="T5"/>
                  </a:cxn>
                  <a:cxn ang="0">
                    <a:pos x="T6" y="T7"/>
                  </a:cxn>
                  <a:cxn ang="0">
                    <a:pos x="T8" y="T9"/>
                  </a:cxn>
                </a:cxnLst>
                <a:rect l="0" t="0" r="r" b="b"/>
                <a:pathLst>
                  <a:path w="651" h="257">
                    <a:moveTo>
                      <a:pt x="651" y="257"/>
                    </a:moveTo>
                    <a:lnTo>
                      <a:pt x="568" y="255"/>
                    </a:lnTo>
                    <a:lnTo>
                      <a:pt x="0" y="0"/>
                    </a:lnTo>
                    <a:lnTo>
                      <a:pt x="86" y="6"/>
                    </a:lnTo>
                    <a:lnTo>
                      <a:pt x="651" y="257"/>
                    </a:lnTo>
                    <a:close/>
                  </a:path>
                </a:pathLst>
              </a:custGeom>
              <a:solidFill>
                <a:srgbClr val="338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2" name="Freeform 67"/>
              <p:cNvSpPr>
                <a:spLocks/>
              </p:cNvSpPr>
              <p:nvPr/>
            </p:nvSpPr>
            <p:spPr bwMode="auto">
              <a:xfrm>
                <a:off x="5530" y="471"/>
                <a:ext cx="97" cy="449"/>
              </a:xfrm>
              <a:custGeom>
                <a:avLst/>
                <a:gdLst>
                  <a:gd name="T0" fmla="*/ 0 w 36"/>
                  <a:gd name="T1" fmla="*/ 167 h 168"/>
                  <a:gd name="T2" fmla="*/ 4 w 36"/>
                  <a:gd name="T3" fmla="*/ 157 h 168"/>
                  <a:gd name="T4" fmla="*/ 16 w 36"/>
                  <a:gd name="T5" fmla="*/ 121 h 168"/>
                  <a:gd name="T6" fmla="*/ 18 w 36"/>
                  <a:gd name="T7" fmla="*/ 112 h 168"/>
                  <a:gd name="T8" fmla="*/ 32 w 36"/>
                  <a:gd name="T9" fmla="*/ 37 h 168"/>
                  <a:gd name="T10" fmla="*/ 28 w 36"/>
                  <a:gd name="T11" fmla="*/ 0 h 168"/>
                  <a:gd name="T12" fmla="*/ 33 w 36"/>
                  <a:gd name="T13" fmla="*/ 7 h 168"/>
                  <a:gd name="T14" fmla="*/ 35 w 36"/>
                  <a:gd name="T15" fmla="*/ 39 h 168"/>
                  <a:gd name="T16" fmla="*/ 22 w 36"/>
                  <a:gd name="T17" fmla="*/ 113 h 168"/>
                  <a:gd name="T18" fmla="*/ 20 w 36"/>
                  <a:gd name="T19" fmla="*/ 122 h 168"/>
                  <a:gd name="T20" fmla="*/ 8 w 36"/>
                  <a:gd name="T21" fmla="*/ 158 h 168"/>
                  <a:gd name="T22" fmla="*/ 4 w 36"/>
                  <a:gd name="T23" fmla="*/ 168 h 168"/>
                  <a:gd name="T24" fmla="*/ 0 w 36"/>
                  <a:gd name="T25" fmla="*/ 16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68">
                    <a:moveTo>
                      <a:pt x="0" y="167"/>
                    </a:moveTo>
                    <a:cubicBezTo>
                      <a:pt x="1" y="164"/>
                      <a:pt x="2" y="160"/>
                      <a:pt x="4" y="157"/>
                    </a:cubicBezTo>
                    <a:cubicBezTo>
                      <a:pt x="8" y="145"/>
                      <a:pt x="13" y="132"/>
                      <a:pt x="16" y="121"/>
                    </a:cubicBezTo>
                    <a:cubicBezTo>
                      <a:pt x="18" y="112"/>
                      <a:pt x="18" y="112"/>
                      <a:pt x="18" y="112"/>
                    </a:cubicBezTo>
                    <a:cubicBezTo>
                      <a:pt x="24" y="87"/>
                      <a:pt x="30" y="63"/>
                      <a:pt x="32" y="37"/>
                    </a:cubicBezTo>
                    <a:cubicBezTo>
                      <a:pt x="33" y="25"/>
                      <a:pt x="33" y="9"/>
                      <a:pt x="28" y="0"/>
                    </a:cubicBezTo>
                    <a:cubicBezTo>
                      <a:pt x="33" y="7"/>
                      <a:pt x="33" y="7"/>
                      <a:pt x="33" y="7"/>
                    </a:cubicBezTo>
                    <a:cubicBezTo>
                      <a:pt x="35" y="15"/>
                      <a:pt x="36" y="27"/>
                      <a:pt x="35" y="39"/>
                    </a:cubicBezTo>
                    <a:cubicBezTo>
                      <a:pt x="33" y="66"/>
                      <a:pt x="29" y="88"/>
                      <a:pt x="22" y="113"/>
                    </a:cubicBezTo>
                    <a:cubicBezTo>
                      <a:pt x="20" y="122"/>
                      <a:pt x="20" y="122"/>
                      <a:pt x="20" y="122"/>
                    </a:cubicBezTo>
                    <a:cubicBezTo>
                      <a:pt x="18" y="133"/>
                      <a:pt x="12" y="146"/>
                      <a:pt x="8" y="158"/>
                    </a:cubicBezTo>
                    <a:cubicBezTo>
                      <a:pt x="7" y="162"/>
                      <a:pt x="5" y="165"/>
                      <a:pt x="4" y="168"/>
                    </a:cubicBezTo>
                    <a:cubicBezTo>
                      <a:pt x="0" y="167"/>
                      <a:pt x="0" y="167"/>
                      <a:pt x="0" y="167"/>
                    </a:cubicBezTo>
                    <a:close/>
                  </a:path>
                </a:pathLst>
              </a:custGeom>
              <a:solidFill>
                <a:srgbClr val="3DA3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3" name="Freeform 68"/>
              <p:cNvSpPr>
                <a:spLocks/>
              </p:cNvSpPr>
              <p:nvPr/>
            </p:nvSpPr>
            <p:spPr bwMode="auto">
              <a:xfrm>
                <a:off x="5463" y="208"/>
                <a:ext cx="542" cy="453"/>
              </a:xfrm>
              <a:custGeom>
                <a:avLst/>
                <a:gdLst>
                  <a:gd name="T0" fmla="*/ 186 w 202"/>
                  <a:gd name="T1" fmla="*/ 0 h 169"/>
                  <a:gd name="T2" fmla="*/ 90 w 202"/>
                  <a:gd name="T3" fmla="*/ 72 h 169"/>
                  <a:gd name="T4" fmla="*/ 14 w 202"/>
                  <a:gd name="T5" fmla="*/ 147 h 169"/>
                  <a:gd name="T6" fmla="*/ 63 w 202"/>
                  <a:gd name="T7" fmla="*/ 141 h 169"/>
                  <a:gd name="T8" fmla="*/ 122 w 202"/>
                  <a:gd name="T9" fmla="*/ 86 h 169"/>
                  <a:gd name="T10" fmla="*/ 202 w 202"/>
                  <a:gd name="T11" fmla="*/ 6 h 169"/>
                  <a:gd name="T12" fmla="*/ 186 w 202"/>
                  <a:gd name="T13" fmla="*/ 0 h 169"/>
                </a:gdLst>
                <a:ahLst/>
                <a:cxnLst>
                  <a:cxn ang="0">
                    <a:pos x="T0" y="T1"/>
                  </a:cxn>
                  <a:cxn ang="0">
                    <a:pos x="T2" y="T3"/>
                  </a:cxn>
                  <a:cxn ang="0">
                    <a:pos x="T4" y="T5"/>
                  </a:cxn>
                  <a:cxn ang="0">
                    <a:pos x="T6" y="T7"/>
                  </a:cxn>
                  <a:cxn ang="0">
                    <a:pos x="T8" y="T9"/>
                  </a:cxn>
                  <a:cxn ang="0">
                    <a:pos x="T10" y="T11"/>
                  </a:cxn>
                  <a:cxn ang="0">
                    <a:pos x="T12" y="T13"/>
                  </a:cxn>
                </a:cxnLst>
                <a:rect l="0" t="0" r="r" b="b"/>
                <a:pathLst>
                  <a:path w="202" h="169">
                    <a:moveTo>
                      <a:pt x="186" y="0"/>
                    </a:moveTo>
                    <a:cubicBezTo>
                      <a:pt x="154" y="25"/>
                      <a:pt x="123" y="49"/>
                      <a:pt x="90" y="72"/>
                    </a:cubicBezTo>
                    <a:cubicBezTo>
                      <a:pt x="73" y="84"/>
                      <a:pt x="0" y="119"/>
                      <a:pt x="14" y="147"/>
                    </a:cubicBezTo>
                    <a:cubicBezTo>
                      <a:pt x="24" y="169"/>
                      <a:pt x="52" y="148"/>
                      <a:pt x="63" y="141"/>
                    </a:cubicBezTo>
                    <a:cubicBezTo>
                      <a:pt x="87" y="127"/>
                      <a:pt x="105" y="107"/>
                      <a:pt x="122" y="86"/>
                    </a:cubicBezTo>
                    <a:cubicBezTo>
                      <a:pt x="146" y="55"/>
                      <a:pt x="176" y="34"/>
                      <a:pt x="202" y="6"/>
                    </a:cubicBezTo>
                    <a:lnTo>
                      <a:pt x="186" y="0"/>
                    </a:lnTo>
                    <a:close/>
                  </a:path>
                </a:pathLst>
              </a:custGeom>
              <a:solidFill>
                <a:srgbClr val="F6AD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Freeform 69"/>
              <p:cNvSpPr>
                <a:spLocks/>
              </p:cNvSpPr>
              <p:nvPr/>
            </p:nvSpPr>
            <p:spPr bwMode="auto">
              <a:xfrm>
                <a:off x="5203" y="460"/>
                <a:ext cx="370" cy="313"/>
              </a:xfrm>
              <a:custGeom>
                <a:avLst/>
                <a:gdLst>
                  <a:gd name="T0" fmla="*/ 3 w 138"/>
                  <a:gd name="T1" fmla="*/ 117 h 117"/>
                  <a:gd name="T2" fmla="*/ 11 w 138"/>
                  <a:gd name="T3" fmla="*/ 109 h 117"/>
                  <a:gd name="T4" fmla="*/ 37 w 138"/>
                  <a:gd name="T5" fmla="*/ 78 h 117"/>
                  <a:gd name="T6" fmla="*/ 44 w 138"/>
                  <a:gd name="T7" fmla="*/ 72 h 117"/>
                  <a:gd name="T8" fmla="*/ 106 w 138"/>
                  <a:gd name="T9" fmla="*/ 18 h 117"/>
                  <a:gd name="T10" fmla="*/ 138 w 138"/>
                  <a:gd name="T11" fmla="*/ 2 h 117"/>
                  <a:gd name="T12" fmla="*/ 137 w 138"/>
                  <a:gd name="T13" fmla="*/ 0 h 117"/>
                  <a:gd name="T14" fmla="*/ 103 w 138"/>
                  <a:gd name="T15" fmla="*/ 17 h 117"/>
                  <a:gd name="T16" fmla="*/ 40 w 138"/>
                  <a:gd name="T17" fmla="*/ 68 h 117"/>
                  <a:gd name="T18" fmla="*/ 34 w 138"/>
                  <a:gd name="T19" fmla="*/ 75 h 117"/>
                  <a:gd name="T20" fmla="*/ 7 w 138"/>
                  <a:gd name="T21" fmla="*/ 106 h 117"/>
                  <a:gd name="T22" fmla="*/ 0 w 138"/>
                  <a:gd name="T23" fmla="*/ 114 h 117"/>
                  <a:gd name="T24" fmla="*/ 3 w 138"/>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17">
                    <a:moveTo>
                      <a:pt x="3" y="117"/>
                    </a:moveTo>
                    <a:cubicBezTo>
                      <a:pt x="6" y="115"/>
                      <a:pt x="8" y="112"/>
                      <a:pt x="11" y="109"/>
                    </a:cubicBezTo>
                    <a:cubicBezTo>
                      <a:pt x="19" y="98"/>
                      <a:pt x="29" y="86"/>
                      <a:pt x="37" y="78"/>
                    </a:cubicBezTo>
                    <a:cubicBezTo>
                      <a:pt x="44" y="72"/>
                      <a:pt x="44" y="72"/>
                      <a:pt x="44" y="72"/>
                    </a:cubicBezTo>
                    <a:cubicBezTo>
                      <a:pt x="64" y="53"/>
                      <a:pt x="82" y="34"/>
                      <a:pt x="106" y="18"/>
                    </a:cubicBezTo>
                    <a:cubicBezTo>
                      <a:pt x="116" y="12"/>
                      <a:pt x="127" y="4"/>
                      <a:pt x="138" y="2"/>
                    </a:cubicBezTo>
                    <a:cubicBezTo>
                      <a:pt x="137" y="0"/>
                      <a:pt x="137" y="0"/>
                      <a:pt x="137" y="0"/>
                    </a:cubicBezTo>
                    <a:cubicBezTo>
                      <a:pt x="128" y="3"/>
                      <a:pt x="113" y="10"/>
                      <a:pt x="103" y="17"/>
                    </a:cubicBezTo>
                    <a:cubicBezTo>
                      <a:pt x="79" y="33"/>
                      <a:pt x="60" y="49"/>
                      <a:pt x="40" y="68"/>
                    </a:cubicBezTo>
                    <a:cubicBezTo>
                      <a:pt x="34" y="75"/>
                      <a:pt x="34" y="75"/>
                      <a:pt x="34" y="75"/>
                    </a:cubicBezTo>
                    <a:cubicBezTo>
                      <a:pt x="25" y="83"/>
                      <a:pt x="15" y="95"/>
                      <a:pt x="7" y="106"/>
                    </a:cubicBezTo>
                    <a:cubicBezTo>
                      <a:pt x="4" y="109"/>
                      <a:pt x="2" y="112"/>
                      <a:pt x="0" y="114"/>
                    </a:cubicBezTo>
                    <a:cubicBezTo>
                      <a:pt x="3" y="117"/>
                      <a:pt x="3" y="117"/>
                      <a:pt x="3" y="117"/>
                    </a:cubicBezTo>
                    <a:close/>
                  </a:path>
                </a:pathLst>
              </a:custGeom>
              <a:solidFill>
                <a:srgbClr val="3DA3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4" name="组合 193"/>
          <p:cNvGrpSpPr/>
          <p:nvPr/>
        </p:nvGrpSpPr>
        <p:grpSpPr>
          <a:xfrm>
            <a:off x="6116955" y="3414125"/>
            <a:ext cx="502061" cy="459188"/>
            <a:chOff x="6391724" y="2644127"/>
            <a:chExt cx="502061" cy="459188"/>
          </a:xfrm>
        </p:grpSpPr>
        <p:sp>
          <p:nvSpPr>
            <p:cNvPr id="195" name="圆角矩形 194"/>
            <p:cNvSpPr/>
            <p:nvPr/>
          </p:nvSpPr>
          <p:spPr>
            <a:xfrm>
              <a:off x="6398813" y="2644127"/>
              <a:ext cx="459188" cy="459188"/>
            </a:xfrm>
            <a:prstGeom prst="roundRect">
              <a:avLst/>
            </a:pr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文本框 195"/>
            <p:cNvSpPr txBox="1"/>
            <p:nvPr/>
          </p:nvSpPr>
          <p:spPr>
            <a:xfrm>
              <a:off x="6391724" y="2659766"/>
              <a:ext cx="502061"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02</a:t>
              </a:r>
              <a:endParaRPr lang="zh-CN" altLang="en-US" sz="2000" b="1"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nvGrpSpPr>
          <p:cNvPr id="197" name="组合 196"/>
          <p:cNvGrpSpPr/>
          <p:nvPr/>
        </p:nvGrpSpPr>
        <p:grpSpPr>
          <a:xfrm>
            <a:off x="6116955" y="4607273"/>
            <a:ext cx="502061" cy="459188"/>
            <a:chOff x="6391724" y="2644127"/>
            <a:chExt cx="502061" cy="459188"/>
          </a:xfrm>
        </p:grpSpPr>
        <p:sp>
          <p:nvSpPr>
            <p:cNvPr id="198" name="圆角矩形 197"/>
            <p:cNvSpPr/>
            <p:nvPr/>
          </p:nvSpPr>
          <p:spPr>
            <a:xfrm>
              <a:off x="6398813" y="2644127"/>
              <a:ext cx="459188" cy="459188"/>
            </a:xfrm>
            <a:prstGeom prst="roundRect">
              <a:avLst/>
            </a:prstGeom>
            <a:solidFill>
              <a:srgbClr val="4DE4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98"/>
            <p:cNvSpPr txBox="1"/>
            <p:nvPr/>
          </p:nvSpPr>
          <p:spPr>
            <a:xfrm>
              <a:off x="6391724" y="2659766"/>
              <a:ext cx="502061"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cs typeface="Verdana" panose="020B0604030504040204" pitchFamily="34" charset="0"/>
                </a:rPr>
                <a:t>03</a:t>
              </a:r>
              <a:endParaRPr lang="zh-CN" altLang="en-US" sz="2000" b="1" dirty="0">
                <a:solidFill>
                  <a:schemeClr val="bg1"/>
                </a:solidFill>
                <a:latin typeface="微软雅黑" panose="020B0503020204020204" pitchFamily="34" charset="-122"/>
                <a:ea typeface="微软雅黑" panose="020B0503020204020204" pitchFamily="34" charset="-122"/>
                <a:cs typeface="Verdana" panose="020B0604030504040204" pitchFamily="34" charset="0"/>
              </a:endParaRPr>
            </a:p>
          </p:txBody>
        </p:sp>
      </p:grpSp>
      <p:grpSp>
        <p:nvGrpSpPr>
          <p:cNvPr id="200" name="组合 199"/>
          <p:cNvGrpSpPr/>
          <p:nvPr/>
        </p:nvGrpSpPr>
        <p:grpSpPr>
          <a:xfrm>
            <a:off x="6582838" y="4666351"/>
            <a:ext cx="4262995" cy="993636"/>
            <a:chOff x="7381306" y="2932070"/>
            <a:chExt cx="4262995" cy="993636"/>
          </a:xfrm>
        </p:grpSpPr>
        <p:sp>
          <p:nvSpPr>
            <p:cNvPr id="201" name="矩形 200"/>
            <p:cNvSpPr/>
            <p:nvPr/>
          </p:nvSpPr>
          <p:spPr>
            <a:xfrm>
              <a:off x="7470196" y="3340931"/>
              <a:ext cx="4174105" cy="584775"/>
            </a:xfrm>
            <a:prstGeom prst="rect">
              <a:avLst/>
            </a:prstGeom>
          </p:spPr>
          <p:txBody>
            <a:bodyPr wrap="square">
              <a:spAutoFit/>
            </a:bodyPr>
            <a:lstStyle/>
            <a:p>
              <a:pPr>
                <a:spcAft>
                  <a:spcPts val="600"/>
                </a:spcAft>
              </a:pPr>
              <a:r>
                <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rPr>
                <a:t>Put your text about this part related goes </a:t>
              </a:r>
              <a:r>
                <a:rPr lang="en-US" altLang="zh-CN" sz="1600" dirty="0" smtClean="0">
                  <a:solidFill>
                    <a:srgbClr val="05202E"/>
                  </a:solidFill>
                  <a:latin typeface="Verdana" panose="020B0604030504040204" pitchFamily="34" charset="0"/>
                  <a:ea typeface="Verdana" panose="020B0604030504040204" pitchFamily="34" charset="0"/>
                  <a:cs typeface="Verdana" panose="020B0604030504040204" pitchFamily="34" charset="0"/>
                </a:rPr>
                <a:t>here</a:t>
              </a:r>
              <a:endParaRPr lang="en-US" altLang="zh-CN" sz="1600" dirty="0">
                <a:solidFill>
                  <a:srgbClr val="05202E"/>
                </a:solidFill>
                <a:latin typeface="Verdana" panose="020B0604030504040204" pitchFamily="34" charset="0"/>
                <a:ea typeface="Verdana" panose="020B0604030504040204" pitchFamily="34" charset="0"/>
                <a:cs typeface="Verdana" panose="020B0604030504040204" pitchFamily="34" charset="0"/>
              </a:endParaRPr>
            </a:p>
          </p:txBody>
        </p:sp>
        <p:sp>
          <p:nvSpPr>
            <p:cNvPr id="202" name="矩形 201"/>
            <p:cNvSpPr/>
            <p:nvPr/>
          </p:nvSpPr>
          <p:spPr>
            <a:xfrm>
              <a:off x="7381306" y="2932070"/>
              <a:ext cx="2125903" cy="400110"/>
            </a:xfrm>
            <a:prstGeom prst="rect">
              <a:avLst/>
            </a:prstGeom>
          </p:spPr>
          <p:txBody>
            <a:bodyPr wrap="none">
              <a:spAutoFit/>
            </a:bodyPr>
            <a:lstStyle/>
            <a:p>
              <a:pPr algn="ctr"/>
              <a:r>
                <a:rPr lang="en-US" altLang="zh-CN" sz="2000" b="1" dirty="0">
                  <a:solidFill>
                    <a:srgbClr val="549DA3"/>
                  </a:solidFill>
                  <a:latin typeface="Verdana" panose="020B0604030504040204" pitchFamily="34" charset="0"/>
                  <a:ea typeface="Verdana" panose="020B0604030504040204" pitchFamily="34" charset="0"/>
                  <a:cs typeface="Verdana" panose="020B0604030504040204" pitchFamily="34" charset="0"/>
                </a:rPr>
                <a:t>Content Text </a:t>
              </a:r>
            </a:p>
          </p:txBody>
        </p:sp>
      </p:grpSp>
    </p:spTree>
    <p:extLst>
      <p:ext uri="{BB962C8B-B14F-4D97-AF65-F5344CB8AC3E}">
        <p14:creationId xmlns:p14="http://schemas.microsoft.com/office/powerpoint/2010/main" val="34909801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07"/>
                                        </p:tgtEl>
                                        <p:attrNameLst>
                                          <p:attrName>style.visibility</p:attrName>
                                        </p:attrNameLst>
                                      </p:cBhvr>
                                      <p:to>
                                        <p:strVal val="visible"/>
                                      </p:to>
                                    </p:set>
                                    <p:anim calcmode="lin" valueType="num">
                                      <p:cBhvr>
                                        <p:cTn id="7" dur="500" fill="hold"/>
                                        <p:tgtEl>
                                          <p:spTgt spid="1107"/>
                                        </p:tgtEl>
                                        <p:attrNameLst>
                                          <p:attrName>ppt_w</p:attrName>
                                        </p:attrNameLst>
                                      </p:cBhvr>
                                      <p:tavLst>
                                        <p:tav tm="0">
                                          <p:val>
                                            <p:fltVal val="0"/>
                                          </p:val>
                                        </p:tav>
                                        <p:tav tm="100000">
                                          <p:val>
                                            <p:strVal val="#ppt_w"/>
                                          </p:val>
                                        </p:tav>
                                      </p:tavLst>
                                    </p:anim>
                                    <p:anim calcmode="lin" valueType="num">
                                      <p:cBhvr>
                                        <p:cTn id="8" dur="500" fill="hold"/>
                                        <p:tgtEl>
                                          <p:spTgt spid="1107"/>
                                        </p:tgtEl>
                                        <p:attrNameLst>
                                          <p:attrName>ppt_h</p:attrName>
                                        </p:attrNameLst>
                                      </p:cBhvr>
                                      <p:tavLst>
                                        <p:tav tm="0">
                                          <p:val>
                                            <p:fltVal val="0"/>
                                          </p:val>
                                        </p:tav>
                                        <p:tav tm="100000">
                                          <p:val>
                                            <p:strVal val="#ppt_h"/>
                                          </p:val>
                                        </p:tav>
                                      </p:tavLst>
                                    </p:anim>
                                    <p:animEffect transition="in" filter="fade">
                                      <p:cBhvr>
                                        <p:cTn id="9" dur="500"/>
                                        <p:tgtEl>
                                          <p:spTgt spid="110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9"/>
                                        </p:tgtEl>
                                        <p:attrNameLst>
                                          <p:attrName>style.visibility</p:attrName>
                                        </p:attrNameLst>
                                      </p:cBhvr>
                                      <p:to>
                                        <p:strVal val="visible"/>
                                      </p:to>
                                    </p:set>
                                    <p:anim calcmode="lin" valueType="num">
                                      <p:cBhvr additive="base">
                                        <p:cTn id="13" dur="500" fill="hold"/>
                                        <p:tgtEl>
                                          <p:spTgt spid="149"/>
                                        </p:tgtEl>
                                        <p:attrNameLst>
                                          <p:attrName>ppt_x</p:attrName>
                                        </p:attrNameLst>
                                      </p:cBhvr>
                                      <p:tavLst>
                                        <p:tav tm="0">
                                          <p:val>
                                            <p:strVal val="1+#ppt_w/2"/>
                                          </p:val>
                                        </p:tav>
                                        <p:tav tm="100000">
                                          <p:val>
                                            <p:strVal val="#ppt_x"/>
                                          </p:val>
                                        </p:tav>
                                      </p:tavLst>
                                    </p:anim>
                                    <p:anim calcmode="lin" valueType="num">
                                      <p:cBhvr additive="base">
                                        <p:cTn id="14" dur="500" fill="hold"/>
                                        <p:tgtEl>
                                          <p:spTgt spid="14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94"/>
                                        </p:tgtEl>
                                        <p:attrNameLst>
                                          <p:attrName>style.visibility</p:attrName>
                                        </p:attrNameLst>
                                      </p:cBhvr>
                                      <p:to>
                                        <p:strVal val="visible"/>
                                      </p:to>
                                    </p:set>
                                    <p:anim calcmode="lin" valueType="num">
                                      <p:cBhvr>
                                        <p:cTn id="18" dur="500" fill="hold"/>
                                        <p:tgtEl>
                                          <p:spTgt spid="194"/>
                                        </p:tgtEl>
                                        <p:attrNameLst>
                                          <p:attrName>ppt_w</p:attrName>
                                        </p:attrNameLst>
                                      </p:cBhvr>
                                      <p:tavLst>
                                        <p:tav tm="0">
                                          <p:val>
                                            <p:fltVal val="0"/>
                                          </p:val>
                                        </p:tav>
                                        <p:tav tm="100000">
                                          <p:val>
                                            <p:strVal val="#ppt_w"/>
                                          </p:val>
                                        </p:tav>
                                      </p:tavLst>
                                    </p:anim>
                                    <p:anim calcmode="lin" valueType="num">
                                      <p:cBhvr>
                                        <p:cTn id="19" dur="500" fill="hold"/>
                                        <p:tgtEl>
                                          <p:spTgt spid="194"/>
                                        </p:tgtEl>
                                        <p:attrNameLst>
                                          <p:attrName>ppt_h</p:attrName>
                                        </p:attrNameLst>
                                      </p:cBhvr>
                                      <p:tavLst>
                                        <p:tav tm="0">
                                          <p:val>
                                            <p:fltVal val="0"/>
                                          </p:val>
                                        </p:tav>
                                        <p:tav tm="100000">
                                          <p:val>
                                            <p:strVal val="#ppt_h"/>
                                          </p:val>
                                        </p:tav>
                                      </p:tavLst>
                                    </p:anim>
                                    <p:animEffect transition="in" filter="fade">
                                      <p:cBhvr>
                                        <p:cTn id="20" dur="500"/>
                                        <p:tgtEl>
                                          <p:spTgt spid="194"/>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55"/>
                                        </p:tgtEl>
                                        <p:attrNameLst>
                                          <p:attrName>style.visibility</p:attrName>
                                        </p:attrNameLst>
                                      </p:cBhvr>
                                      <p:to>
                                        <p:strVal val="visible"/>
                                      </p:to>
                                    </p:set>
                                    <p:anim calcmode="lin" valueType="num">
                                      <p:cBhvr additive="base">
                                        <p:cTn id="24" dur="500" fill="hold"/>
                                        <p:tgtEl>
                                          <p:spTgt spid="155"/>
                                        </p:tgtEl>
                                        <p:attrNameLst>
                                          <p:attrName>ppt_x</p:attrName>
                                        </p:attrNameLst>
                                      </p:cBhvr>
                                      <p:tavLst>
                                        <p:tav tm="0">
                                          <p:val>
                                            <p:strVal val="1+#ppt_w/2"/>
                                          </p:val>
                                        </p:tav>
                                        <p:tav tm="100000">
                                          <p:val>
                                            <p:strVal val="#ppt_x"/>
                                          </p:val>
                                        </p:tav>
                                      </p:tavLst>
                                    </p:anim>
                                    <p:anim calcmode="lin" valueType="num">
                                      <p:cBhvr additive="base">
                                        <p:cTn id="25" dur="500" fill="hold"/>
                                        <p:tgtEl>
                                          <p:spTgt spid="155"/>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 calcmode="lin" valueType="num">
                                      <p:cBhvr>
                                        <p:cTn id="29" dur="500" fill="hold"/>
                                        <p:tgtEl>
                                          <p:spTgt spid="197"/>
                                        </p:tgtEl>
                                        <p:attrNameLst>
                                          <p:attrName>ppt_w</p:attrName>
                                        </p:attrNameLst>
                                      </p:cBhvr>
                                      <p:tavLst>
                                        <p:tav tm="0">
                                          <p:val>
                                            <p:fltVal val="0"/>
                                          </p:val>
                                        </p:tav>
                                        <p:tav tm="100000">
                                          <p:val>
                                            <p:strVal val="#ppt_w"/>
                                          </p:val>
                                        </p:tav>
                                      </p:tavLst>
                                    </p:anim>
                                    <p:anim calcmode="lin" valueType="num">
                                      <p:cBhvr>
                                        <p:cTn id="30" dur="500" fill="hold"/>
                                        <p:tgtEl>
                                          <p:spTgt spid="197"/>
                                        </p:tgtEl>
                                        <p:attrNameLst>
                                          <p:attrName>ppt_h</p:attrName>
                                        </p:attrNameLst>
                                      </p:cBhvr>
                                      <p:tavLst>
                                        <p:tav tm="0">
                                          <p:val>
                                            <p:fltVal val="0"/>
                                          </p:val>
                                        </p:tav>
                                        <p:tav tm="100000">
                                          <p:val>
                                            <p:strVal val="#ppt_h"/>
                                          </p:val>
                                        </p:tav>
                                      </p:tavLst>
                                    </p:anim>
                                    <p:animEffect transition="in" filter="fade">
                                      <p:cBhvr>
                                        <p:cTn id="31" dur="500"/>
                                        <p:tgtEl>
                                          <p:spTgt spid="197"/>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200"/>
                                        </p:tgtEl>
                                        <p:attrNameLst>
                                          <p:attrName>style.visibility</p:attrName>
                                        </p:attrNameLst>
                                      </p:cBhvr>
                                      <p:to>
                                        <p:strVal val="visible"/>
                                      </p:to>
                                    </p:set>
                                    <p:anim calcmode="lin" valueType="num">
                                      <p:cBhvr additive="base">
                                        <p:cTn id="35" dur="500" fill="hold"/>
                                        <p:tgtEl>
                                          <p:spTgt spid="200"/>
                                        </p:tgtEl>
                                        <p:attrNameLst>
                                          <p:attrName>ppt_x</p:attrName>
                                        </p:attrNameLst>
                                      </p:cBhvr>
                                      <p:tavLst>
                                        <p:tav tm="0">
                                          <p:val>
                                            <p:strVal val="1+#ppt_w/2"/>
                                          </p:val>
                                        </p:tav>
                                        <p:tav tm="100000">
                                          <p:val>
                                            <p:strVal val="#ppt_x"/>
                                          </p:val>
                                        </p:tav>
                                      </p:tavLst>
                                    </p:anim>
                                    <p:anim calcmode="lin" valueType="num">
                                      <p:cBhvr additive="base">
                                        <p:cTn id="36" dur="500" fill="hold"/>
                                        <p:tgtEl>
                                          <p:spTgt spid="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48168" y="2444466"/>
            <a:ext cx="5052986" cy="1015663"/>
          </a:xfrm>
          <a:prstGeom prst="rect">
            <a:avLst/>
          </a:prstGeom>
          <a:noFill/>
        </p:spPr>
        <p:txBody>
          <a:bodyPr wrap="none" rtlCol="0">
            <a:spAutoFit/>
          </a:bodyPr>
          <a:lstStyle/>
          <a:p>
            <a:r>
              <a:rPr lang="en-US" altLang="zh-CN" sz="6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Thank</a:t>
            </a:r>
            <a:r>
              <a:rPr lang="en-US" altLang="zh-CN" sz="6000" b="1" dirty="0" smtClean="0">
                <a:latin typeface="Verdana" panose="020B0604030504040204" pitchFamily="34" charset="0"/>
                <a:ea typeface="Verdana" panose="020B0604030504040204" pitchFamily="34" charset="0"/>
                <a:cs typeface="Verdana" panose="020B0604030504040204" pitchFamily="34" charset="0"/>
              </a:rPr>
              <a:t> </a:t>
            </a:r>
            <a:r>
              <a:rPr lang="en-US" altLang="zh-CN" sz="6000" b="1" dirty="0" smtClean="0">
                <a:solidFill>
                  <a:srgbClr val="549DA3"/>
                </a:solidFill>
                <a:latin typeface="Verdana" panose="020B0604030504040204" pitchFamily="34" charset="0"/>
                <a:ea typeface="Verdana" panose="020B0604030504040204" pitchFamily="34" charset="0"/>
                <a:cs typeface="Verdana" panose="020B0604030504040204" pitchFamily="34" charset="0"/>
              </a:rPr>
              <a:t>You!</a:t>
            </a:r>
            <a:endParaRPr lang="zh-CN" altLang="en-US" sz="6000" b="1" dirty="0">
              <a:solidFill>
                <a:srgbClr val="549DA3"/>
              </a:solidFill>
              <a:latin typeface="Verdana" panose="020B0604030504040204" pitchFamily="34" charset="0"/>
              <a:cs typeface="Verdana" panose="020B0604030504040204" pitchFamily="34" charset="0"/>
            </a:endParaRPr>
          </a:p>
        </p:txBody>
      </p:sp>
      <p:sp>
        <p:nvSpPr>
          <p:cNvPr id="34" name="Shape 85"/>
          <p:cNvSpPr txBox="1">
            <a:spLocks/>
          </p:cNvSpPr>
          <p:nvPr/>
        </p:nvSpPr>
        <p:spPr>
          <a:xfrm>
            <a:off x="3376692" y="3460129"/>
            <a:ext cx="5584604" cy="1966800"/>
          </a:xfrm>
          <a:prstGeom prst="rect">
            <a:avLst/>
          </a:prstGeom>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
                <a:prstClr val="black"/>
              </a:buClr>
              <a:buSzPct val="61111"/>
              <a:buFont typeface="Arial"/>
              <a:buNone/>
              <a:tabLst/>
              <a:defRPr/>
            </a:pPr>
            <a:r>
              <a:rPr kumimoji="0" lang="en-US" sz="1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EDIT IN GOOGLE SLIDES</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Go to the File menu and select Make a copy</a:t>
            </a:r>
          </a:p>
          <a:p>
            <a:pPr marL="0" marR="0" lvl="0" indent="0" algn="l" defTabSz="914400" rtl="0" eaLnBrk="1" fontAlgn="auto" latinLnBrk="0" hangingPunct="1">
              <a:lnSpc>
                <a:spcPct val="120000"/>
              </a:lnSpc>
              <a:spcBef>
                <a:spcPts val="0"/>
              </a:spcBef>
              <a:spcAft>
                <a:spcPts val="0"/>
              </a:spcAft>
              <a:buClr>
                <a:prstClr val="black"/>
              </a:buClr>
              <a:buSzPct val="91666"/>
              <a:buFont typeface="Arial"/>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You will get a copy of this document on your Google Drive and will be able to edit, add or delete slides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AD7E8E"/>
              </a:solidFill>
              <a:effectLst/>
              <a:uLnTx/>
              <a:uFillTx/>
              <a:latin typeface="等线" panose="020F0502020204030204"/>
              <a:ea typeface="+mn-ea"/>
              <a:cs typeface="+mn-cs"/>
            </a:endParaRPr>
          </a:p>
        </p:txBody>
      </p:sp>
      <p:pic>
        <p:nvPicPr>
          <p:cNvPr id="37" name="图片 3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501123" y="2003025"/>
            <a:ext cx="1012794" cy="835709"/>
          </a:xfrm>
          <a:prstGeom prst="rect">
            <a:avLst/>
          </a:prstGeom>
        </p:spPr>
      </p:pic>
      <p:sp>
        <p:nvSpPr>
          <p:cNvPr id="38" name="文本框 37"/>
          <p:cNvSpPr txBox="1"/>
          <p:nvPr/>
        </p:nvSpPr>
        <p:spPr>
          <a:xfrm>
            <a:off x="10890913" y="151029"/>
            <a:ext cx="1083374" cy="461665"/>
          </a:xfrm>
          <a:prstGeom prst="rect">
            <a:avLst/>
          </a:prstGeom>
          <a:solidFill>
            <a:srgbClr val="FEB5C9"/>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015803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唯美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디자인 1">
    <a:dk1>
      <a:sysClr val="windowText" lastClr="000000"/>
    </a:dk1>
    <a:lt1>
      <a:sysClr val="window" lastClr="FFFFFF"/>
    </a:lt1>
    <a:dk2>
      <a:srgbClr val="B6D345"/>
    </a:dk2>
    <a:lt2>
      <a:srgbClr val="1B9C77"/>
    </a:lt2>
    <a:accent1>
      <a:srgbClr val="9CC4AE"/>
    </a:accent1>
    <a:accent2>
      <a:srgbClr val="0D4677"/>
    </a:accent2>
    <a:accent3>
      <a:srgbClr val="ECAF45"/>
    </a:accent3>
    <a:accent4>
      <a:srgbClr val="F8E45E"/>
    </a:accent4>
    <a:accent5>
      <a:srgbClr val="E03646"/>
    </a:accent5>
    <a:accent6>
      <a:srgbClr val="F58345"/>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762</TotalTime>
  <Words>1259</Words>
  <Application>Microsoft Office PowerPoint</Application>
  <PresentationFormat>宽屏</PresentationFormat>
  <Paragraphs>311</Paragraphs>
  <Slides>29</Slides>
  <Notes>29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29</vt:i4>
      </vt:variant>
    </vt:vector>
  </HeadingPairs>
  <TitlesOfParts>
    <vt:vector size="48" baseType="lpstr">
      <vt:lpstr>맑은 고딕</vt:lpstr>
      <vt:lpstr>Montserrat</vt:lpstr>
      <vt:lpstr>Source Sans Pro</vt:lpstr>
      <vt:lpstr>等线</vt:lpstr>
      <vt:lpstr>等线 Light</vt:lpstr>
      <vt:lpstr>方正姚体</vt:lpstr>
      <vt:lpstr>方正综艺简体</vt:lpstr>
      <vt:lpstr>黑体</vt:lpstr>
      <vt:lpstr>经典行楷繁</vt:lpstr>
      <vt:lpstr>宋体</vt:lpstr>
      <vt:lpstr>微软雅黑</vt:lpstr>
      <vt:lpstr>造字工房坚黑（非商用）常规体</vt:lpstr>
      <vt:lpstr>造字工房朗倩（非商用）粗体</vt:lpstr>
      <vt:lpstr>造字工房悦黑体验版细体</vt:lpstr>
      <vt:lpstr>Arial</vt:lpstr>
      <vt:lpstr>Calibri</vt:lpstr>
      <vt:lpstr>Tahoma</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唯美2</dc:title>
  <dc:creator>第一PPT</dc:creator>
  <cp:keywords>www.1ppt.com</cp:keywords>
  <cp:lastModifiedBy>faith123</cp:lastModifiedBy>
  <cp:revision>106</cp:revision>
  <dcterms:created xsi:type="dcterms:W3CDTF">2017-03-07T16:00:37Z</dcterms:created>
  <dcterms:modified xsi:type="dcterms:W3CDTF">2020-05-26T06:18:23Z</dcterms:modified>
</cp:coreProperties>
</file>