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0" r:id="rId2"/>
    <p:sldId id="303" r:id="rId3"/>
    <p:sldId id="282" r:id="rId4"/>
    <p:sldId id="286" r:id="rId5"/>
    <p:sldId id="287" r:id="rId6"/>
    <p:sldId id="290" r:id="rId7"/>
    <p:sldId id="288" r:id="rId8"/>
    <p:sldId id="289" r:id="rId9"/>
    <p:sldId id="285" r:id="rId10"/>
    <p:sldId id="292" r:id="rId11"/>
    <p:sldId id="291" r:id="rId12"/>
    <p:sldId id="293" r:id="rId13"/>
    <p:sldId id="294" r:id="rId14"/>
    <p:sldId id="283" r:id="rId15"/>
    <p:sldId id="295" r:id="rId16"/>
    <p:sldId id="305" r:id="rId17"/>
    <p:sldId id="296" r:id="rId18"/>
    <p:sldId id="298" r:id="rId19"/>
    <p:sldId id="284" r:id="rId20"/>
    <p:sldId id="299" r:id="rId21"/>
    <p:sldId id="300" r:id="rId22"/>
    <p:sldId id="304" r:id="rId23"/>
    <p:sldId id="302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EC00"/>
    <a:srgbClr val="14A9EC"/>
    <a:srgbClr val="CF0077"/>
    <a:srgbClr val="FF444B"/>
    <a:srgbClr val="BFBFBF"/>
    <a:srgbClr val="F72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808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F007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84-4FF2-92D2-1D057525BC79}"/>
              </c:ext>
            </c:extLst>
          </c:dPt>
          <c:dPt>
            <c:idx val="1"/>
            <c:invertIfNegative val="0"/>
            <c:bubble3D val="0"/>
            <c:spPr>
              <a:solidFill>
                <a:srgbClr val="14A9E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584-4FF2-92D2-1D057525BC79}"/>
              </c:ext>
            </c:extLst>
          </c:dPt>
          <c:dPt>
            <c:idx val="2"/>
            <c:invertIfNegative val="0"/>
            <c:bubble3D val="0"/>
            <c:spPr>
              <a:solidFill>
                <a:srgbClr val="CF007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584-4FF2-92D2-1D057525BC79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584-4FF2-92D2-1D057525BC79}"/>
              </c:ext>
            </c:extLst>
          </c:dPt>
          <c:dPt>
            <c:idx val="4"/>
            <c:invertIfNegative val="0"/>
            <c:bubble3D val="0"/>
            <c:spPr>
              <a:solidFill>
                <a:srgbClr val="F7200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584-4FF2-92D2-1D057525BC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1月份</c:v>
                </c:pt>
                <c:pt idx="1">
                  <c:v>2月份</c:v>
                </c:pt>
                <c:pt idx="2">
                  <c:v>3月份</c:v>
                </c:pt>
                <c:pt idx="3">
                  <c:v>4月份</c:v>
                </c:pt>
                <c:pt idx="4">
                  <c:v>5月份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584-4FF2-92D2-1D057525B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overlap val="-27"/>
        <c:axId val="1225315616"/>
        <c:axId val="1225325952"/>
      </c:barChart>
      <c:catAx>
        <c:axId val="122531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225325952"/>
        <c:crosses val="autoZero"/>
        <c:auto val="1"/>
        <c:lblAlgn val="ctr"/>
        <c:lblOffset val="100"/>
        <c:noMultiLvlLbl val="0"/>
      </c:catAx>
      <c:valAx>
        <c:axId val="1225325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2253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A6E9B-4AD3-43AA-9906-67C65DC0E67B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C87DD-2A3B-4DBC-BAC2-9F377A6F6D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023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099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3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358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713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402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397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748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99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172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897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975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545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135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619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287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268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30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608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356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798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2109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0714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3168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C87DD-2A3B-4DBC-BAC2-9F377A6F6D9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175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271BC0E-E181-4647-AB74-9B0BE0EFE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2B86E5D-5DC4-4453-B2D4-0F909E7AD2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5360714-954A-4900-AF9C-BE3C61AF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316CE49-9F74-40F1-ACA5-1A242DFB6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075011F-F181-4798-A3A4-4538DD22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08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141312-1553-4976-8132-75DE4EE0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BF3F6B5-93E7-4F45-89D4-DD84035CF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014558F-2FB0-4902-92FA-08B1E8E33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0793A51-353F-484D-8FED-844F2C102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CDEC6E9-7844-42FB-9666-B422CADCD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48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4FCE5A69-DCE1-4A53-B816-78D9E5465EF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0063FFBD-34D9-48D9-BD0F-745B91D482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8063F00-4788-4CEA-AF14-0DA67057C4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7212">
            <a:off x="-1068923" y="-1116219"/>
            <a:ext cx="2640936" cy="264093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74E53F9-87D7-4F7F-8DE2-F3B152E86668}"/>
              </a:ext>
            </a:extLst>
          </p:cNvPr>
          <p:cNvSpPr txBox="1"/>
          <p:nvPr userDrawn="1"/>
        </p:nvSpPr>
        <p:spPr>
          <a:xfrm>
            <a:off x="10746695" y="366223"/>
            <a:ext cx="120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4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LOGO </a:t>
            </a:r>
            <a:endParaRPr lang="zh-CN" altLang="en-US" sz="2400" dirty="0">
              <a:solidFill>
                <a:srgbClr val="FF44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D06CE4C3-1ECF-4EB2-9BCB-1148B92B1448}"/>
              </a:ext>
            </a:extLst>
          </p:cNvPr>
          <p:cNvSpPr/>
          <p:nvPr userDrawn="1"/>
        </p:nvSpPr>
        <p:spPr>
          <a:xfrm>
            <a:off x="0" y="3441700"/>
            <a:ext cx="12192000" cy="3416300"/>
          </a:xfrm>
          <a:prstGeom prst="rect">
            <a:avLst/>
          </a:prstGeom>
          <a:blipFill dpi="0" rotWithShape="1">
            <a:blip r:embed="rId4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8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2FD066E-5FB7-4572-86BD-B4257B77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4315751-52E2-4EA5-A5C8-DA69BEF83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ADBE9617-B169-46BB-B958-9483E4079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48A9A1E9-C4E3-4AB3-A4C6-0EC098C2EA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ACD6E5EC-A7E5-4C58-B49D-F32385080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0826952-BE19-42BB-93D7-7EA43F375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B32A92DD-712A-449A-9168-80FE5FC10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20F6707A-BBC6-4648-814F-46C4870C3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65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F81AC8E-2495-4869-BBEA-4F0115EC1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2C11143-F021-4EF7-AF4E-63C6F791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79C7395C-6F10-4FB9-B4BE-7E124A27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E982234-0803-46EB-84A0-44497C4CB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01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6C979CE3-7FCC-417F-BB3E-7915E1079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28041CF0-6DFC-44C3-9490-CC139811D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8C5E9686-8EE0-4141-9689-D42519374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51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2F8699A-71F0-4716-8C77-5863D31D5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B92BC50-6107-4214-925D-E9B1768AC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731D39F-A717-4EC9-A901-DF12583AF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04C8EB8-20BB-4A51-8CDE-B9B180E9A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07A54D3-40ED-40C4-9D02-73D3E1AC5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92CE0F9-A2CE-4AB0-8725-199D20A90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39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2307774-8CF6-4FAE-BB8E-7B92D0B0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6BD31B1C-643F-4B56-85A2-3976B15A7B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65DCF35-6755-41CF-A05F-3B082F274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AAECE17F-7CAD-4C21-991B-FE5D08CCF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A40A345-E616-4DDF-806A-E2C486715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5DA599F-E8F9-4C52-B5DD-00DD1ABB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47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C590D89-DB02-4289-A516-249B429E8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835BF8A8-365F-4DD2-8774-E15D44B6F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C7D0EA8-410D-4B3E-A378-15C46C56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EB945E3-B73D-4006-85B8-D3AC4CFC7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BCD6B01-AAA6-4688-8A58-53E7D2FFC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47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5E20E3DF-8E9D-4EE3-ABF5-AAFE60AB61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D98E61EF-665C-4159-A1D4-1294584B5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219B71B-C54B-4C17-8644-CEF3E29CD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53EE240-C5B4-4E2D-83EA-1956E8A03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79815FF-FD1A-4542-81A0-0B1C354DE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26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B1C84F5B-3BAB-44AF-A4D5-6E18CCE8D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FBFD15E-50B9-4A89-8FA5-4755E0DB8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33F864A-1C62-456A-84CD-8E917BD94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410EE-AE6E-4175-8960-6D6DF2AF436C}" type="datetimeFigureOut">
              <a:rPr lang="zh-CN" altLang="en-US" smtClean="0"/>
              <a:t>2018/7/26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FDFF3AE-D9B6-4732-B5FD-CD03A43AF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DBCF2B6-75EC-4887-B5E9-95CFC2A72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75796-6E13-468D-999F-F374E9EFAF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62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8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9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8.png"/><Relationship Id="rId5" Type="http://schemas.openxmlformats.org/officeDocument/2006/relationships/tags" Target="../tags/tag14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13.xml"/><Relationship Id="rId9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image" Target="../media/image9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8.png"/><Relationship Id="rId5" Type="http://schemas.openxmlformats.org/officeDocument/2006/relationships/tags" Target="../tags/tag22.xml"/><Relationship Id="rId10" Type="http://schemas.openxmlformats.org/officeDocument/2006/relationships/notesSlide" Target="../notesSlides/notesSlide8.xml"/><Relationship Id="rId4" Type="http://schemas.openxmlformats.org/officeDocument/2006/relationships/tags" Target="../tags/tag21.xml"/><Relationship Id="rId9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13" Type="http://schemas.openxmlformats.org/officeDocument/2006/relationships/image" Target="../media/image9.png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8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14.png"/><Relationship Id="rId5" Type="http://schemas.openxmlformats.org/officeDocument/2006/relationships/tags" Target="../tags/tag30.xml"/><Relationship Id="rId10" Type="http://schemas.openxmlformats.org/officeDocument/2006/relationships/image" Target="../media/image13.png"/><Relationship Id="rId4" Type="http://schemas.openxmlformats.org/officeDocument/2006/relationships/tags" Target="../tags/tag29.xml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34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10" Type="http://schemas.openxmlformats.org/officeDocument/2006/relationships/image" Target="../media/image9.png"/><Relationship Id="rId4" Type="http://schemas.openxmlformats.org/officeDocument/2006/relationships/tags" Target="../tags/tag35.xml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image" Target="../media/image9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8.png"/><Relationship Id="rId5" Type="http://schemas.openxmlformats.org/officeDocument/2006/relationships/tags" Target="../tags/tag42.xml"/><Relationship Id="rId10" Type="http://schemas.openxmlformats.org/officeDocument/2006/relationships/notesSlide" Target="../notesSlides/notesSlide16.xml"/><Relationship Id="rId4" Type="http://schemas.openxmlformats.org/officeDocument/2006/relationships/tags" Target="../tags/tag41.xml"/><Relationship Id="rId9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image" Target="../media/image9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image" Target="../media/image8.png"/><Relationship Id="rId5" Type="http://schemas.openxmlformats.org/officeDocument/2006/relationships/tags" Target="../tags/tag50.xml"/><Relationship Id="rId10" Type="http://schemas.openxmlformats.org/officeDocument/2006/relationships/notesSlide" Target="../notesSlides/notesSlide21.xml"/><Relationship Id="rId4" Type="http://schemas.openxmlformats.org/officeDocument/2006/relationships/tags" Target="../tags/tag49.xml"/><Relationship Id="rId9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6D33AC7-58E4-419D-922B-1E7BE29D7A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-825500" y="-328177"/>
            <a:ext cx="5537200" cy="53992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4436264-6FA2-4859-B174-A705C5D40A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62486">
            <a:off x="8514001" y="2592145"/>
            <a:ext cx="4475163" cy="447516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F4BC49B-9EF4-48FB-B134-253BDA34D57D}"/>
              </a:ext>
            </a:extLst>
          </p:cNvPr>
          <p:cNvSpPr txBox="1"/>
          <p:nvPr/>
        </p:nvSpPr>
        <p:spPr>
          <a:xfrm>
            <a:off x="3532411" y="2377147"/>
            <a:ext cx="7973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0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暑期招生美术培训</a:t>
            </a:r>
            <a:r>
              <a:rPr lang="en-US" altLang="zh-CN" sz="5000" b="1" dirty="0" err="1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0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92E7828-5022-4838-82AA-EB90A89F0F59}"/>
              </a:ext>
            </a:extLst>
          </p:cNvPr>
          <p:cNvSpPr txBox="1"/>
          <p:nvPr/>
        </p:nvSpPr>
        <p:spPr>
          <a:xfrm>
            <a:off x="3634011" y="1234526"/>
            <a:ext cx="17380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dirty="0" smtClean="0">
                <a:solidFill>
                  <a:srgbClr val="14A9EC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2019</a:t>
            </a:r>
            <a:endParaRPr lang="zh-CN" altLang="en-US" sz="6000" dirty="0">
              <a:solidFill>
                <a:srgbClr val="14A9EC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29FC81E4-9DF1-4844-B47C-EACE1E1B91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23" y="2673538"/>
            <a:ext cx="4838700" cy="4610100"/>
          </a:xfrm>
          <a:prstGeom prst="rect">
            <a:avLst/>
          </a:prstGeom>
        </p:spPr>
      </p:pic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7E9C1E83-5571-46AF-B35A-8852F243A50B}"/>
              </a:ext>
            </a:extLst>
          </p:cNvPr>
          <p:cNvCxnSpPr/>
          <p:nvPr/>
        </p:nvCxnSpPr>
        <p:spPr>
          <a:xfrm>
            <a:off x="3684811" y="3414777"/>
            <a:ext cx="798648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CFFDD520-F790-4707-BAF1-E07086A3B4E5}"/>
              </a:ext>
            </a:extLst>
          </p:cNvPr>
          <p:cNvSpPr/>
          <p:nvPr/>
        </p:nvSpPr>
        <p:spPr>
          <a:xfrm>
            <a:off x="3648816" y="3529078"/>
            <a:ext cx="756528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Eleven pairs of twins pose for a group photo at the Hangzhou </a:t>
            </a:r>
            <a:r>
              <a:rPr lang="en-US" altLang="zh-CN" sz="11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Caihe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No 2 Primary School in East China's Zhejiang province, August 29, 2017. The eleven pairs newly enrolled at the same elementary school as the autumn semester begins. 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爱的纪念 souvenirs d'enfance">
            <a:hlinkClick r:id="" action="ppaction://media"/>
            <a:extLst>
              <a:ext uri="{FF2B5EF4-FFF2-40B4-BE49-F238E27FC236}">
                <a16:creationId xmlns="" xmlns:a16="http://schemas.microsoft.com/office/drawing/2014/main" id="{4AAD2E2F-BB28-4AC3-957E-4576C9E000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04500" y="-11144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7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EDB6A8B4-0F91-4ADC-A7E5-4248CABC9B00}"/>
              </a:ext>
            </a:extLst>
          </p:cNvPr>
          <p:cNvGrpSpPr/>
          <p:nvPr/>
        </p:nvGrpSpPr>
        <p:grpSpPr>
          <a:xfrm>
            <a:off x="275768" y="1201493"/>
            <a:ext cx="4840770" cy="4840770"/>
            <a:chOff x="-72575" y="1201493"/>
            <a:chExt cx="4840770" cy="484077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C87A3ED-A944-4C6C-996D-661319205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41026">
              <a:off x="-72575" y="1201493"/>
              <a:ext cx="4840770" cy="4840770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FBAF536A-9641-4C46-A03D-E17880D474D7}"/>
                </a:ext>
              </a:extLst>
            </p:cNvPr>
            <p:cNvSpPr txBox="1"/>
            <p:nvPr/>
          </p:nvSpPr>
          <p:spPr>
            <a:xfrm>
              <a:off x="2042723" y="2464231"/>
              <a:ext cx="25055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000" b="1" dirty="0">
                  <a:solidFill>
                    <a:srgbClr val="CF0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15A965C4-62B2-4841-9A5D-7FE0A6999EDA}"/>
                </a:ext>
              </a:extLst>
            </p:cNvPr>
            <p:cNvSpPr txBox="1"/>
            <p:nvPr/>
          </p:nvSpPr>
          <p:spPr>
            <a:xfrm>
              <a:off x="2042723" y="3787670"/>
              <a:ext cx="26305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DEA1EA1-5A65-4D16-B028-5AFF5F0A33F1}"/>
              </a:ext>
            </a:extLst>
          </p:cNvPr>
          <p:cNvSpPr txBox="1"/>
          <p:nvPr/>
        </p:nvSpPr>
        <p:spPr>
          <a:xfrm>
            <a:off x="6511624" y="1247114"/>
            <a:ext cx="443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01/</a:t>
            </a:r>
            <a:r>
              <a:rPr lang="zh-CN" altLang="en-US" sz="28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美术培训班基本简介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33F25FC-A9A5-4DCD-A97A-6EE1749EE7C6}"/>
              </a:ext>
            </a:extLst>
          </p:cNvPr>
          <p:cNvSpPr txBox="1"/>
          <p:nvPr/>
        </p:nvSpPr>
        <p:spPr>
          <a:xfrm>
            <a:off x="6511624" y="2542551"/>
            <a:ext cx="443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14A9E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02/</a:t>
            </a:r>
            <a:r>
              <a:rPr lang="zh-CN" altLang="en-US" sz="2800" b="1" dirty="0">
                <a:solidFill>
                  <a:srgbClr val="14A9E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美术培训班师资力量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90871D4-3B2A-4BAC-9826-8281CB4EE9E3}"/>
              </a:ext>
            </a:extLst>
          </p:cNvPr>
          <p:cNvSpPr txBox="1"/>
          <p:nvPr/>
        </p:nvSpPr>
        <p:spPr>
          <a:xfrm>
            <a:off x="6511624" y="3837988"/>
            <a:ext cx="443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94EC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03/</a:t>
            </a:r>
            <a:r>
              <a:rPr lang="zh-CN" altLang="en-US" sz="2800" b="1" dirty="0">
                <a:solidFill>
                  <a:srgbClr val="94EC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美术培训班课程设置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94C8F21-E09D-481F-9C87-C2C34576E89D}"/>
              </a:ext>
            </a:extLst>
          </p:cNvPr>
          <p:cNvSpPr txBox="1"/>
          <p:nvPr/>
        </p:nvSpPr>
        <p:spPr>
          <a:xfrm>
            <a:off x="6511624" y="5133426"/>
            <a:ext cx="443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4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04/</a:t>
            </a:r>
            <a:r>
              <a:rPr lang="zh-CN" altLang="en-US" sz="2800" b="1" dirty="0">
                <a:solidFill>
                  <a:srgbClr val="FF4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美术培训班教学环境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62379A2-F23D-4953-AD59-D4A2055DB2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458" y="4352391"/>
            <a:ext cx="2977880" cy="283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B8589BA-0FCD-4F7E-8ED3-33FAB4C6ADA5}"/>
              </a:ext>
            </a:extLst>
          </p:cNvPr>
          <p:cNvSpPr txBox="1"/>
          <p:nvPr/>
        </p:nvSpPr>
        <p:spPr>
          <a:xfrm>
            <a:off x="2447626" y="2638910"/>
            <a:ext cx="5583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美术培训班基本简介</a:t>
            </a:r>
          </a:p>
        </p:txBody>
      </p:sp>
      <p:sp>
        <p:nvSpPr>
          <p:cNvPr id="4" name="Footer Text">
            <a:extLst>
              <a:ext uri="{FF2B5EF4-FFF2-40B4-BE49-F238E27FC236}">
                <a16:creationId xmlns="" xmlns:a16="http://schemas.microsoft.com/office/drawing/2014/main" id="{922EF4E3-E90B-4947-AB51-BF71858FA712}"/>
              </a:ext>
            </a:extLst>
          </p:cNvPr>
          <p:cNvSpPr txBox="1"/>
          <p:nvPr/>
        </p:nvSpPr>
        <p:spPr>
          <a:xfrm>
            <a:off x="1025466" y="3471754"/>
            <a:ext cx="700579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千图网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(www.58pic.com)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以及网页素材。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842E36A-5A43-435E-B44F-B7075A1F7920}"/>
              </a:ext>
            </a:extLst>
          </p:cNvPr>
          <p:cNvSpPr txBox="1"/>
          <p:nvPr/>
        </p:nvSpPr>
        <p:spPr>
          <a:xfrm>
            <a:off x="8031257" y="2061231"/>
            <a:ext cx="234003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600" dirty="0">
                <a:solidFill>
                  <a:srgbClr val="CF0077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16600" dirty="0">
              <a:solidFill>
                <a:srgbClr val="CF0077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E87B2CDA-AD0E-45B3-8941-769B5E014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683" y="3471754"/>
            <a:ext cx="3847550" cy="36657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0B074F1-A2B6-4563-ABF9-FEC6045099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3677510" cy="358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美术培训班基本简介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6D205BB8-2CD8-4562-99FF-B1A8AE19EBCD}"/>
              </a:ext>
            </a:extLst>
          </p:cNvPr>
          <p:cNvGrpSpPr/>
          <p:nvPr/>
        </p:nvGrpSpPr>
        <p:grpSpPr>
          <a:xfrm>
            <a:off x="8642867" y="2445146"/>
            <a:ext cx="2971213" cy="835442"/>
            <a:chOff x="1474089" y="1896449"/>
            <a:chExt cx="2971213" cy="835442"/>
          </a:xfrm>
        </p:grpSpPr>
        <p:sp>
          <p:nvSpPr>
            <p:cNvPr id="10" name="MH_Text_1">
              <a:extLst>
                <a:ext uri="{FF2B5EF4-FFF2-40B4-BE49-F238E27FC236}">
                  <a16:creationId xmlns="" xmlns:a16="http://schemas.microsoft.com/office/drawing/2014/main" id="{0E7C2061-604B-4F04-ACE3-EAD9BBFBB800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474089" y="228429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MH_SubTitle_1">
              <a:extLst>
                <a:ext uri="{FF2B5EF4-FFF2-40B4-BE49-F238E27FC236}">
                  <a16:creationId xmlns="" xmlns:a16="http://schemas.microsoft.com/office/drawing/2014/main" id="{FE408AAD-81BC-4DF7-AF6A-26DF3D605692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474089" y="189644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b="1" dirty="0">
                  <a:solidFill>
                    <a:srgbClr val="14A9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4BA595D-604D-4FFD-BA72-A26029C1B789}"/>
              </a:ext>
            </a:extLst>
          </p:cNvPr>
          <p:cNvGrpSpPr/>
          <p:nvPr/>
        </p:nvGrpSpPr>
        <p:grpSpPr>
          <a:xfrm>
            <a:off x="8659515" y="3933524"/>
            <a:ext cx="2971213" cy="835442"/>
            <a:chOff x="1474089" y="1896449"/>
            <a:chExt cx="2971213" cy="835442"/>
          </a:xfrm>
        </p:grpSpPr>
        <p:sp>
          <p:nvSpPr>
            <p:cNvPr id="13" name="MH_Text_1">
              <a:extLst>
                <a:ext uri="{FF2B5EF4-FFF2-40B4-BE49-F238E27FC236}">
                  <a16:creationId xmlns="" xmlns:a16="http://schemas.microsoft.com/office/drawing/2014/main" id="{328EE534-6E63-4252-A187-41C9D8ACD98A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1474089" y="228429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MH_SubTitle_1">
              <a:extLst>
                <a:ext uri="{FF2B5EF4-FFF2-40B4-BE49-F238E27FC236}">
                  <a16:creationId xmlns="" xmlns:a16="http://schemas.microsoft.com/office/drawing/2014/main" id="{7FD81290-C90D-4DDF-B242-CF5ECAF4BB93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1474089" y="189644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b="1" dirty="0">
                  <a:solidFill>
                    <a:srgbClr val="CF0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0DF2A9E-2D88-448C-A0DF-A8CB576DEC84}"/>
              </a:ext>
            </a:extLst>
          </p:cNvPr>
          <p:cNvGrpSpPr/>
          <p:nvPr/>
        </p:nvGrpSpPr>
        <p:grpSpPr>
          <a:xfrm>
            <a:off x="892549" y="3933524"/>
            <a:ext cx="2971213" cy="835442"/>
            <a:chOff x="388194" y="4024145"/>
            <a:chExt cx="2971213" cy="835442"/>
          </a:xfrm>
        </p:grpSpPr>
        <p:sp>
          <p:nvSpPr>
            <p:cNvPr id="16" name="MH_Text_1">
              <a:extLst>
                <a:ext uri="{FF2B5EF4-FFF2-40B4-BE49-F238E27FC236}">
                  <a16:creationId xmlns="" xmlns:a16="http://schemas.microsoft.com/office/drawing/2014/main" id="{9AA096E5-2558-49A1-B806-24C2AABB5F09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88194" y="4411992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MH_SubTitle_1">
              <a:extLst>
                <a:ext uri="{FF2B5EF4-FFF2-40B4-BE49-F238E27FC236}">
                  <a16:creationId xmlns="" xmlns:a16="http://schemas.microsoft.com/office/drawing/2014/main" id="{8D94F50C-9EE4-4CEE-A791-A7CBFD083E51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696882" y="4024145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b="1" dirty="0">
                  <a:solidFill>
                    <a:srgbClr val="CF0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55CF6FC5-9CF7-4055-BBDA-6CA6C3EBF4E8}"/>
              </a:ext>
            </a:extLst>
          </p:cNvPr>
          <p:cNvGrpSpPr/>
          <p:nvPr/>
        </p:nvGrpSpPr>
        <p:grpSpPr>
          <a:xfrm>
            <a:off x="892549" y="2445146"/>
            <a:ext cx="2971213" cy="835442"/>
            <a:chOff x="388194" y="1952457"/>
            <a:chExt cx="2971213" cy="835442"/>
          </a:xfrm>
        </p:grpSpPr>
        <p:sp>
          <p:nvSpPr>
            <p:cNvPr id="19" name="MH_Text_1">
              <a:extLst>
                <a:ext uri="{FF2B5EF4-FFF2-40B4-BE49-F238E27FC236}">
                  <a16:creationId xmlns="" xmlns:a16="http://schemas.microsoft.com/office/drawing/2014/main" id="{03E06519-9459-482F-B9A5-2C4BCB38479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88194" y="2340304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MH_SubTitle_1">
              <a:extLst>
                <a:ext uri="{FF2B5EF4-FFF2-40B4-BE49-F238E27FC236}">
                  <a16:creationId xmlns="" xmlns:a16="http://schemas.microsoft.com/office/drawing/2014/main" id="{D618BE26-E937-44D8-93A7-8EDF0FFE3163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696882" y="1952457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b="1" dirty="0">
                  <a:solidFill>
                    <a:srgbClr val="14A9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A1AFE743-BD6E-4A4C-B537-4F173E92E158}"/>
              </a:ext>
            </a:extLst>
          </p:cNvPr>
          <p:cNvGrpSpPr/>
          <p:nvPr/>
        </p:nvGrpSpPr>
        <p:grpSpPr>
          <a:xfrm>
            <a:off x="5530742" y="1959797"/>
            <a:ext cx="2136761" cy="1485344"/>
            <a:chOff x="5530742" y="1959797"/>
            <a:chExt cx="2136761" cy="1485344"/>
          </a:xfrm>
        </p:grpSpPr>
        <p:sp>
          <p:nvSpPr>
            <p:cNvPr id="22" name="Freeform 3283">
              <a:extLst>
                <a:ext uri="{FF2B5EF4-FFF2-40B4-BE49-F238E27FC236}">
                  <a16:creationId xmlns="" xmlns:a16="http://schemas.microsoft.com/office/drawing/2014/main" id="{885BCF75-7157-41C2-9512-BA83E5F6B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742" y="1959797"/>
              <a:ext cx="2136761" cy="1485344"/>
            </a:xfrm>
            <a:custGeom>
              <a:avLst/>
              <a:gdLst>
                <a:gd name="T0" fmla="*/ 337 w 761"/>
                <a:gd name="T1" fmla="*/ 7 h 529"/>
                <a:gd name="T2" fmla="*/ 421 w 761"/>
                <a:gd name="T3" fmla="*/ 40 h 529"/>
                <a:gd name="T4" fmla="*/ 494 w 761"/>
                <a:gd name="T5" fmla="*/ 92 h 529"/>
                <a:gd name="T6" fmla="*/ 559 w 761"/>
                <a:gd name="T7" fmla="*/ 159 h 529"/>
                <a:gd name="T8" fmla="*/ 616 w 761"/>
                <a:gd name="T9" fmla="*/ 235 h 529"/>
                <a:gd name="T10" fmla="*/ 664 w 761"/>
                <a:gd name="T11" fmla="*/ 312 h 529"/>
                <a:gd name="T12" fmla="*/ 702 w 761"/>
                <a:gd name="T13" fmla="*/ 385 h 529"/>
                <a:gd name="T14" fmla="*/ 731 w 761"/>
                <a:gd name="T15" fmla="*/ 451 h 529"/>
                <a:gd name="T16" fmla="*/ 751 w 761"/>
                <a:gd name="T17" fmla="*/ 499 h 529"/>
                <a:gd name="T18" fmla="*/ 761 w 761"/>
                <a:gd name="T19" fmla="*/ 527 h 529"/>
                <a:gd name="T20" fmla="*/ 760 w 761"/>
                <a:gd name="T21" fmla="*/ 527 h 529"/>
                <a:gd name="T22" fmla="*/ 744 w 761"/>
                <a:gd name="T23" fmla="*/ 506 h 529"/>
                <a:gd name="T24" fmla="*/ 713 w 761"/>
                <a:gd name="T25" fmla="*/ 469 h 529"/>
                <a:gd name="T26" fmla="*/ 668 w 761"/>
                <a:gd name="T27" fmla="*/ 422 h 529"/>
                <a:gd name="T28" fmla="*/ 609 w 761"/>
                <a:gd name="T29" fmla="*/ 371 h 529"/>
                <a:gd name="T30" fmla="*/ 538 w 761"/>
                <a:gd name="T31" fmla="*/ 321 h 529"/>
                <a:gd name="T32" fmla="*/ 457 w 761"/>
                <a:gd name="T33" fmla="*/ 279 h 529"/>
                <a:gd name="T34" fmla="*/ 364 w 761"/>
                <a:gd name="T35" fmla="*/ 249 h 529"/>
                <a:gd name="T36" fmla="*/ 296 w 761"/>
                <a:gd name="T37" fmla="*/ 244 h 529"/>
                <a:gd name="T38" fmla="*/ 228 w 761"/>
                <a:gd name="T39" fmla="*/ 252 h 529"/>
                <a:gd name="T40" fmla="*/ 163 w 761"/>
                <a:gd name="T41" fmla="*/ 271 h 529"/>
                <a:gd name="T42" fmla="*/ 105 w 761"/>
                <a:gd name="T43" fmla="*/ 296 h 529"/>
                <a:gd name="T44" fmla="*/ 57 w 761"/>
                <a:gd name="T45" fmla="*/ 322 h 529"/>
                <a:gd name="T46" fmla="*/ 21 w 761"/>
                <a:gd name="T47" fmla="*/ 345 h 529"/>
                <a:gd name="T48" fmla="*/ 3 w 761"/>
                <a:gd name="T49" fmla="*/ 358 h 529"/>
                <a:gd name="T50" fmla="*/ 0 w 761"/>
                <a:gd name="T51" fmla="*/ 356 h 529"/>
                <a:gd name="T52" fmla="*/ 4 w 761"/>
                <a:gd name="T53" fmla="*/ 334 h 529"/>
                <a:gd name="T54" fmla="*/ 12 w 761"/>
                <a:gd name="T55" fmla="*/ 295 h 529"/>
                <a:gd name="T56" fmla="*/ 27 w 761"/>
                <a:gd name="T57" fmla="*/ 245 h 529"/>
                <a:gd name="T58" fmla="*/ 48 w 761"/>
                <a:gd name="T59" fmla="*/ 188 h 529"/>
                <a:gd name="T60" fmla="*/ 76 w 761"/>
                <a:gd name="T61" fmla="*/ 130 h 529"/>
                <a:gd name="T62" fmla="*/ 114 w 761"/>
                <a:gd name="T63" fmla="*/ 78 h 529"/>
                <a:gd name="T64" fmla="*/ 161 w 761"/>
                <a:gd name="T65" fmla="*/ 34 h 529"/>
                <a:gd name="T66" fmla="*/ 222 w 761"/>
                <a:gd name="T67" fmla="*/ 7 h 529"/>
                <a:gd name="T68" fmla="*/ 294 w 761"/>
                <a:gd name="T69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1" h="529">
                  <a:moveTo>
                    <a:pt x="294" y="0"/>
                  </a:moveTo>
                  <a:lnTo>
                    <a:pt x="337" y="7"/>
                  </a:lnTo>
                  <a:lnTo>
                    <a:pt x="380" y="20"/>
                  </a:lnTo>
                  <a:lnTo>
                    <a:pt x="421" y="40"/>
                  </a:lnTo>
                  <a:lnTo>
                    <a:pt x="459" y="63"/>
                  </a:lnTo>
                  <a:lnTo>
                    <a:pt x="494" y="92"/>
                  </a:lnTo>
                  <a:lnTo>
                    <a:pt x="528" y="125"/>
                  </a:lnTo>
                  <a:lnTo>
                    <a:pt x="559" y="159"/>
                  </a:lnTo>
                  <a:lnTo>
                    <a:pt x="590" y="195"/>
                  </a:lnTo>
                  <a:lnTo>
                    <a:pt x="616" y="235"/>
                  </a:lnTo>
                  <a:lnTo>
                    <a:pt x="641" y="273"/>
                  </a:lnTo>
                  <a:lnTo>
                    <a:pt x="664" y="312"/>
                  </a:lnTo>
                  <a:lnTo>
                    <a:pt x="684" y="350"/>
                  </a:lnTo>
                  <a:lnTo>
                    <a:pt x="702" y="385"/>
                  </a:lnTo>
                  <a:lnTo>
                    <a:pt x="718" y="419"/>
                  </a:lnTo>
                  <a:lnTo>
                    <a:pt x="731" y="451"/>
                  </a:lnTo>
                  <a:lnTo>
                    <a:pt x="741" y="477"/>
                  </a:lnTo>
                  <a:lnTo>
                    <a:pt x="751" y="499"/>
                  </a:lnTo>
                  <a:lnTo>
                    <a:pt x="757" y="516"/>
                  </a:lnTo>
                  <a:lnTo>
                    <a:pt x="761" y="527"/>
                  </a:lnTo>
                  <a:lnTo>
                    <a:pt x="761" y="529"/>
                  </a:lnTo>
                  <a:lnTo>
                    <a:pt x="760" y="527"/>
                  </a:lnTo>
                  <a:lnTo>
                    <a:pt x="753" y="519"/>
                  </a:lnTo>
                  <a:lnTo>
                    <a:pt x="744" y="506"/>
                  </a:lnTo>
                  <a:lnTo>
                    <a:pt x="730" y="489"/>
                  </a:lnTo>
                  <a:lnTo>
                    <a:pt x="713" y="469"/>
                  </a:lnTo>
                  <a:lnTo>
                    <a:pt x="692" y="447"/>
                  </a:lnTo>
                  <a:lnTo>
                    <a:pt x="668" y="422"/>
                  </a:lnTo>
                  <a:lnTo>
                    <a:pt x="641" y="397"/>
                  </a:lnTo>
                  <a:lnTo>
                    <a:pt x="609" y="371"/>
                  </a:lnTo>
                  <a:lnTo>
                    <a:pt x="575" y="346"/>
                  </a:lnTo>
                  <a:lnTo>
                    <a:pt x="538" y="321"/>
                  </a:lnTo>
                  <a:lnTo>
                    <a:pt x="499" y="299"/>
                  </a:lnTo>
                  <a:lnTo>
                    <a:pt x="457" y="279"/>
                  </a:lnTo>
                  <a:lnTo>
                    <a:pt x="411" y="262"/>
                  </a:lnTo>
                  <a:lnTo>
                    <a:pt x="364" y="249"/>
                  </a:lnTo>
                  <a:lnTo>
                    <a:pt x="330" y="244"/>
                  </a:lnTo>
                  <a:lnTo>
                    <a:pt x="296" y="244"/>
                  </a:lnTo>
                  <a:lnTo>
                    <a:pt x="261" y="246"/>
                  </a:lnTo>
                  <a:lnTo>
                    <a:pt x="228" y="252"/>
                  </a:lnTo>
                  <a:lnTo>
                    <a:pt x="194" y="261"/>
                  </a:lnTo>
                  <a:lnTo>
                    <a:pt x="163" y="271"/>
                  </a:lnTo>
                  <a:lnTo>
                    <a:pt x="133" y="284"/>
                  </a:lnTo>
                  <a:lnTo>
                    <a:pt x="105" y="296"/>
                  </a:lnTo>
                  <a:lnTo>
                    <a:pt x="79" y="309"/>
                  </a:lnTo>
                  <a:lnTo>
                    <a:pt x="57" y="322"/>
                  </a:lnTo>
                  <a:lnTo>
                    <a:pt x="37" y="334"/>
                  </a:lnTo>
                  <a:lnTo>
                    <a:pt x="21" y="345"/>
                  </a:lnTo>
                  <a:lnTo>
                    <a:pt x="10" y="353"/>
                  </a:lnTo>
                  <a:lnTo>
                    <a:pt x="3" y="358"/>
                  </a:lnTo>
                  <a:lnTo>
                    <a:pt x="0" y="359"/>
                  </a:lnTo>
                  <a:lnTo>
                    <a:pt x="0" y="356"/>
                  </a:lnTo>
                  <a:lnTo>
                    <a:pt x="2" y="347"/>
                  </a:lnTo>
                  <a:lnTo>
                    <a:pt x="4" y="334"/>
                  </a:lnTo>
                  <a:lnTo>
                    <a:pt x="7" y="316"/>
                  </a:lnTo>
                  <a:lnTo>
                    <a:pt x="12" y="295"/>
                  </a:lnTo>
                  <a:lnTo>
                    <a:pt x="19" y="271"/>
                  </a:lnTo>
                  <a:lnTo>
                    <a:pt x="27" y="245"/>
                  </a:lnTo>
                  <a:lnTo>
                    <a:pt x="36" y="216"/>
                  </a:lnTo>
                  <a:lnTo>
                    <a:pt x="48" y="188"/>
                  </a:lnTo>
                  <a:lnTo>
                    <a:pt x="61" y="159"/>
                  </a:lnTo>
                  <a:lnTo>
                    <a:pt x="76" y="130"/>
                  </a:lnTo>
                  <a:lnTo>
                    <a:pt x="93" y="102"/>
                  </a:lnTo>
                  <a:lnTo>
                    <a:pt x="114" y="78"/>
                  </a:lnTo>
                  <a:lnTo>
                    <a:pt x="137" y="54"/>
                  </a:lnTo>
                  <a:lnTo>
                    <a:pt x="161" y="34"/>
                  </a:lnTo>
                  <a:lnTo>
                    <a:pt x="190" y="19"/>
                  </a:lnTo>
                  <a:lnTo>
                    <a:pt x="222" y="7"/>
                  </a:lnTo>
                  <a:lnTo>
                    <a:pt x="256" y="0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14A9E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23" name="like-thumb-up-signal-of-filled-hand_57277">
              <a:extLst>
                <a:ext uri="{FF2B5EF4-FFF2-40B4-BE49-F238E27FC236}">
                  <a16:creationId xmlns="" xmlns:a16="http://schemas.microsoft.com/office/drawing/2014/main" id="{EFF8F6E1-2D2A-4471-A920-793FEDFA41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1428" y="2203942"/>
              <a:ext cx="310939" cy="283696"/>
            </a:xfrm>
            <a:custGeom>
              <a:avLst/>
              <a:gdLst>
                <a:gd name="T0" fmla="*/ 2581 w 2598"/>
                <a:gd name="T1" fmla="*/ 1647 h 2374"/>
                <a:gd name="T2" fmla="*/ 2569 w 2598"/>
                <a:gd name="T3" fmla="*/ 832 h 2374"/>
                <a:gd name="T4" fmla="*/ 2537 w 2598"/>
                <a:gd name="T5" fmla="*/ 796 h 2374"/>
                <a:gd name="T6" fmla="*/ 2498 w 2598"/>
                <a:gd name="T7" fmla="*/ 768 h 2374"/>
                <a:gd name="T8" fmla="*/ 2330 w 2598"/>
                <a:gd name="T9" fmla="*/ 768 h 2374"/>
                <a:gd name="T10" fmla="*/ 2152 w 2598"/>
                <a:gd name="T11" fmla="*/ 792 h 2374"/>
                <a:gd name="T12" fmla="*/ 2144 w 2598"/>
                <a:gd name="T13" fmla="*/ 800 h 2374"/>
                <a:gd name="T14" fmla="*/ 2108 w 2598"/>
                <a:gd name="T15" fmla="*/ 824 h 2374"/>
                <a:gd name="T16" fmla="*/ 2096 w 2598"/>
                <a:gd name="T17" fmla="*/ 1265 h 2374"/>
                <a:gd name="T18" fmla="*/ 2087 w 2598"/>
                <a:gd name="T19" fmla="*/ 1532 h 2374"/>
                <a:gd name="T20" fmla="*/ 2046 w 2598"/>
                <a:gd name="T21" fmla="*/ 1509 h 2374"/>
                <a:gd name="T22" fmla="*/ 2014 w 2598"/>
                <a:gd name="T23" fmla="*/ 1407 h 2374"/>
                <a:gd name="T24" fmla="*/ 1983 w 2598"/>
                <a:gd name="T25" fmla="*/ 1206 h 2374"/>
                <a:gd name="T26" fmla="*/ 1778 w 2598"/>
                <a:gd name="T27" fmla="*/ 864 h 2374"/>
                <a:gd name="T28" fmla="*/ 1534 w 2598"/>
                <a:gd name="T29" fmla="*/ 731 h 2374"/>
                <a:gd name="T30" fmla="*/ 1270 w 2598"/>
                <a:gd name="T31" fmla="*/ 517 h 2374"/>
                <a:gd name="T32" fmla="*/ 881 w 2598"/>
                <a:gd name="T33" fmla="*/ 113 h 2374"/>
                <a:gd name="T34" fmla="*/ 867 w 2598"/>
                <a:gd name="T35" fmla="*/ 108 h 2374"/>
                <a:gd name="T36" fmla="*/ 864 w 2598"/>
                <a:gd name="T37" fmla="*/ 106 h 2374"/>
                <a:gd name="T38" fmla="*/ 544 w 2598"/>
                <a:gd name="T39" fmla="*/ 433 h 2374"/>
                <a:gd name="T40" fmla="*/ 700 w 2598"/>
                <a:gd name="T41" fmla="*/ 669 h 2374"/>
                <a:gd name="T42" fmla="*/ 961 w 2598"/>
                <a:gd name="T43" fmla="*/ 873 h 2374"/>
                <a:gd name="T44" fmla="*/ 315 w 2598"/>
                <a:gd name="T45" fmla="*/ 837 h 2374"/>
                <a:gd name="T46" fmla="*/ 47 w 2598"/>
                <a:gd name="T47" fmla="*/ 1013 h 2374"/>
                <a:gd name="T48" fmla="*/ 73 w 2598"/>
                <a:gd name="T49" fmla="*/ 1228 h 2374"/>
                <a:gd name="T50" fmla="*/ 92 w 2598"/>
                <a:gd name="T51" fmla="*/ 1245 h 2374"/>
                <a:gd name="T52" fmla="*/ 25 w 2598"/>
                <a:gd name="T53" fmla="*/ 1471 h 2374"/>
                <a:gd name="T54" fmla="*/ 126 w 2598"/>
                <a:gd name="T55" fmla="*/ 1585 h 2374"/>
                <a:gd name="T56" fmla="*/ 122 w 2598"/>
                <a:gd name="T57" fmla="*/ 1825 h 2374"/>
                <a:gd name="T58" fmla="*/ 279 w 2598"/>
                <a:gd name="T59" fmla="*/ 1944 h 2374"/>
                <a:gd name="T60" fmla="*/ 330 w 2598"/>
                <a:gd name="T61" fmla="*/ 1950 h 2374"/>
                <a:gd name="T62" fmla="*/ 309 w 2598"/>
                <a:gd name="T63" fmla="*/ 2153 h 2374"/>
                <a:gd name="T64" fmla="*/ 445 w 2598"/>
                <a:gd name="T65" fmla="*/ 2271 h 2374"/>
                <a:gd name="T66" fmla="*/ 476 w 2598"/>
                <a:gd name="T67" fmla="*/ 2293 h 2374"/>
                <a:gd name="T68" fmla="*/ 503 w 2598"/>
                <a:gd name="T69" fmla="*/ 2293 h 2374"/>
                <a:gd name="T70" fmla="*/ 737 w 2598"/>
                <a:gd name="T71" fmla="*/ 2333 h 2374"/>
                <a:gd name="T72" fmla="*/ 1052 w 2598"/>
                <a:gd name="T73" fmla="*/ 2337 h 2374"/>
                <a:gd name="T74" fmla="*/ 1364 w 2598"/>
                <a:gd name="T75" fmla="*/ 2333 h 2374"/>
                <a:gd name="T76" fmla="*/ 1569 w 2598"/>
                <a:gd name="T77" fmla="*/ 2251 h 2374"/>
                <a:gd name="T78" fmla="*/ 1709 w 2598"/>
                <a:gd name="T79" fmla="*/ 2070 h 2374"/>
                <a:gd name="T80" fmla="*/ 1736 w 2598"/>
                <a:gd name="T81" fmla="*/ 2078 h 2374"/>
                <a:gd name="T82" fmla="*/ 1871 w 2598"/>
                <a:gd name="T83" fmla="*/ 2080 h 2374"/>
                <a:gd name="T84" fmla="*/ 2069 w 2598"/>
                <a:gd name="T85" fmla="*/ 2058 h 2374"/>
                <a:gd name="T86" fmla="*/ 2068 w 2598"/>
                <a:gd name="T87" fmla="*/ 2087 h 2374"/>
                <a:gd name="T88" fmla="*/ 2086 w 2598"/>
                <a:gd name="T89" fmla="*/ 2329 h 2374"/>
                <a:gd name="T90" fmla="*/ 2123 w 2598"/>
                <a:gd name="T91" fmla="*/ 2342 h 2374"/>
                <a:gd name="T92" fmla="*/ 2145 w 2598"/>
                <a:gd name="T93" fmla="*/ 2356 h 2374"/>
                <a:gd name="T94" fmla="*/ 2504 w 2598"/>
                <a:gd name="T95" fmla="*/ 2363 h 2374"/>
                <a:gd name="T96" fmla="*/ 2531 w 2598"/>
                <a:gd name="T97" fmla="*/ 2362 h 2374"/>
                <a:gd name="T98" fmla="*/ 2583 w 2598"/>
                <a:gd name="T99" fmla="*/ 2313 h 2374"/>
                <a:gd name="T100" fmla="*/ 2581 w 2598"/>
                <a:gd name="T101" fmla="*/ 1647 h 2374"/>
                <a:gd name="T102" fmla="*/ 182 w 2598"/>
                <a:gd name="T103" fmla="*/ 1654 h 2374"/>
                <a:gd name="T104" fmla="*/ 182 w 2598"/>
                <a:gd name="T105" fmla="*/ 1688 h 2374"/>
                <a:gd name="T106" fmla="*/ 170 w 2598"/>
                <a:gd name="T107" fmla="*/ 1700 h 2374"/>
                <a:gd name="T108" fmla="*/ 171 w 2598"/>
                <a:gd name="T109" fmla="*/ 1683 h 2374"/>
                <a:gd name="T110" fmla="*/ 183 w 2598"/>
                <a:gd name="T111" fmla="*/ 1650 h 2374"/>
                <a:gd name="T112" fmla="*/ 182 w 2598"/>
                <a:gd name="T113" fmla="*/ 1654 h 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8" h="2374">
                  <a:moveTo>
                    <a:pt x="2581" y="1647"/>
                  </a:moveTo>
                  <a:cubicBezTo>
                    <a:pt x="2560" y="1375"/>
                    <a:pt x="2576" y="1105"/>
                    <a:pt x="2569" y="832"/>
                  </a:cubicBezTo>
                  <a:cubicBezTo>
                    <a:pt x="2569" y="812"/>
                    <a:pt x="2553" y="799"/>
                    <a:pt x="2537" y="796"/>
                  </a:cubicBezTo>
                  <a:cubicBezTo>
                    <a:pt x="2531" y="780"/>
                    <a:pt x="2518" y="768"/>
                    <a:pt x="2498" y="768"/>
                  </a:cubicBezTo>
                  <a:cubicBezTo>
                    <a:pt x="2442" y="770"/>
                    <a:pt x="2386" y="769"/>
                    <a:pt x="2330" y="768"/>
                  </a:cubicBezTo>
                  <a:cubicBezTo>
                    <a:pt x="2274" y="767"/>
                    <a:pt x="2203" y="763"/>
                    <a:pt x="2152" y="792"/>
                  </a:cubicBezTo>
                  <a:cubicBezTo>
                    <a:pt x="2149" y="794"/>
                    <a:pt x="2146" y="797"/>
                    <a:pt x="2144" y="800"/>
                  </a:cubicBezTo>
                  <a:cubicBezTo>
                    <a:pt x="2128" y="798"/>
                    <a:pt x="2111" y="806"/>
                    <a:pt x="2108" y="824"/>
                  </a:cubicBezTo>
                  <a:cubicBezTo>
                    <a:pt x="2087" y="967"/>
                    <a:pt x="2099" y="1120"/>
                    <a:pt x="2096" y="1265"/>
                  </a:cubicBezTo>
                  <a:cubicBezTo>
                    <a:pt x="2094" y="1354"/>
                    <a:pt x="2090" y="1443"/>
                    <a:pt x="2087" y="1532"/>
                  </a:cubicBezTo>
                  <a:cubicBezTo>
                    <a:pt x="2071" y="1532"/>
                    <a:pt x="2057" y="1527"/>
                    <a:pt x="2046" y="1509"/>
                  </a:cubicBezTo>
                  <a:cubicBezTo>
                    <a:pt x="2027" y="1479"/>
                    <a:pt x="2021" y="1440"/>
                    <a:pt x="2014" y="1407"/>
                  </a:cubicBezTo>
                  <a:cubicBezTo>
                    <a:pt x="1999" y="1341"/>
                    <a:pt x="1993" y="1273"/>
                    <a:pt x="1983" y="1206"/>
                  </a:cubicBezTo>
                  <a:cubicBezTo>
                    <a:pt x="1960" y="1063"/>
                    <a:pt x="1894" y="950"/>
                    <a:pt x="1778" y="864"/>
                  </a:cubicBezTo>
                  <a:cubicBezTo>
                    <a:pt x="1704" y="809"/>
                    <a:pt x="1613" y="778"/>
                    <a:pt x="1534" y="731"/>
                  </a:cubicBezTo>
                  <a:cubicBezTo>
                    <a:pt x="1436" y="673"/>
                    <a:pt x="1351" y="596"/>
                    <a:pt x="1270" y="517"/>
                  </a:cubicBezTo>
                  <a:cubicBezTo>
                    <a:pt x="1138" y="390"/>
                    <a:pt x="1030" y="221"/>
                    <a:pt x="881" y="113"/>
                  </a:cubicBezTo>
                  <a:cubicBezTo>
                    <a:pt x="877" y="110"/>
                    <a:pt x="872" y="108"/>
                    <a:pt x="867" y="108"/>
                  </a:cubicBezTo>
                  <a:cubicBezTo>
                    <a:pt x="866" y="107"/>
                    <a:pt x="865" y="107"/>
                    <a:pt x="864" y="106"/>
                  </a:cubicBezTo>
                  <a:cubicBezTo>
                    <a:pt x="664" y="0"/>
                    <a:pt x="524" y="265"/>
                    <a:pt x="544" y="433"/>
                  </a:cubicBezTo>
                  <a:cubicBezTo>
                    <a:pt x="556" y="531"/>
                    <a:pt x="625" y="610"/>
                    <a:pt x="700" y="669"/>
                  </a:cubicBezTo>
                  <a:cubicBezTo>
                    <a:pt x="780" y="734"/>
                    <a:pt x="903" y="783"/>
                    <a:pt x="961" y="873"/>
                  </a:cubicBezTo>
                  <a:cubicBezTo>
                    <a:pt x="746" y="894"/>
                    <a:pt x="532" y="822"/>
                    <a:pt x="315" y="837"/>
                  </a:cubicBezTo>
                  <a:cubicBezTo>
                    <a:pt x="200" y="845"/>
                    <a:pt x="94" y="905"/>
                    <a:pt x="47" y="1013"/>
                  </a:cubicBezTo>
                  <a:cubicBezTo>
                    <a:pt x="15" y="1085"/>
                    <a:pt x="23" y="1167"/>
                    <a:pt x="73" y="1228"/>
                  </a:cubicBezTo>
                  <a:cubicBezTo>
                    <a:pt x="78" y="1235"/>
                    <a:pt x="85" y="1241"/>
                    <a:pt x="92" y="1245"/>
                  </a:cubicBezTo>
                  <a:cubicBezTo>
                    <a:pt x="31" y="1301"/>
                    <a:pt x="0" y="1381"/>
                    <a:pt x="25" y="1471"/>
                  </a:cubicBezTo>
                  <a:cubicBezTo>
                    <a:pt x="38" y="1521"/>
                    <a:pt x="77" y="1568"/>
                    <a:pt x="126" y="1585"/>
                  </a:cubicBezTo>
                  <a:cubicBezTo>
                    <a:pt x="77" y="1649"/>
                    <a:pt x="74" y="1745"/>
                    <a:pt x="122" y="1825"/>
                  </a:cubicBezTo>
                  <a:cubicBezTo>
                    <a:pt x="157" y="1883"/>
                    <a:pt x="215" y="1926"/>
                    <a:pt x="279" y="1944"/>
                  </a:cubicBezTo>
                  <a:cubicBezTo>
                    <a:pt x="293" y="1948"/>
                    <a:pt x="311" y="1950"/>
                    <a:pt x="330" y="1950"/>
                  </a:cubicBezTo>
                  <a:cubicBezTo>
                    <a:pt x="291" y="2011"/>
                    <a:pt x="278" y="2093"/>
                    <a:pt x="309" y="2153"/>
                  </a:cubicBezTo>
                  <a:cubicBezTo>
                    <a:pt x="337" y="2207"/>
                    <a:pt x="386" y="2245"/>
                    <a:pt x="445" y="2271"/>
                  </a:cubicBezTo>
                  <a:cubicBezTo>
                    <a:pt x="449" y="2283"/>
                    <a:pt x="459" y="2293"/>
                    <a:pt x="476" y="2293"/>
                  </a:cubicBezTo>
                  <a:cubicBezTo>
                    <a:pt x="485" y="2293"/>
                    <a:pt x="494" y="2293"/>
                    <a:pt x="503" y="2293"/>
                  </a:cubicBezTo>
                  <a:cubicBezTo>
                    <a:pt x="582" y="2317"/>
                    <a:pt x="669" y="2327"/>
                    <a:pt x="737" y="2333"/>
                  </a:cubicBezTo>
                  <a:cubicBezTo>
                    <a:pt x="842" y="2343"/>
                    <a:pt x="948" y="2334"/>
                    <a:pt x="1052" y="2337"/>
                  </a:cubicBezTo>
                  <a:cubicBezTo>
                    <a:pt x="1157" y="2341"/>
                    <a:pt x="1260" y="2346"/>
                    <a:pt x="1364" y="2333"/>
                  </a:cubicBezTo>
                  <a:cubicBezTo>
                    <a:pt x="1442" y="2324"/>
                    <a:pt x="1508" y="2299"/>
                    <a:pt x="1569" y="2251"/>
                  </a:cubicBezTo>
                  <a:cubicBezTo>
                    <a:pt x="1629" y="2203"/>
                    <a:pt x="1652" y="2124"/>
                    <a:pt x="1709" y="2070"/>
                  </a:cubicBezTo>
                  <a:cubicBezTo>
                    <a:pt x="1717" y="2074"/>
                    <a:pt x="1725" y="2077"/>
                    <a:pt x="1736" y="2078"/>
                  </a:cubicBezTo>
                  <a:cubicBezTo>
                    <a:pt x="1781" y="2082"/>
                    <a:pt x="1826" y="2081"/>
                    <a:pt x="1871" y="2080"/>
                  </a:cubicBezTo>
                  <a:cubicBezTo>
                    <a:pt x="1932" y="2080"/>
                    <a:pt x="2024" y="2091"/>
                    <a:pt x="2069" y="2058"/>
                  </a:cubicBezTo>
                  <a:cubicBezTo>
                    <a:pt x="2069" y="2068"/>
                    <a:pt x="2068" y="2077"/>
                    <a:pt x="2068" y="2087"/>
                  </a:cubicBezTo>
                  <a:cubicBezTo>
                    <a:pt x="2066" y="2156"/>
                    <a:pt x="2048" y="2266"/>
                    <a:pt x="2086" y="2329"/>
                  </a:cubicBezTo>
                  <a:cubicBezTo>
                    <a:pt x="2095" y="2344"/>
                    <a:pt x="2111" y="2347"/>
                    <a:pt x="2123" y="2342"/>
                  </a:cubicBezTo>
                  <a:cubicBezTo>
                    <a:pt x="2127" y="2349"/>
                    <a:pt x="2134" y="2355"/>
                    <a:pt x="2145" y="2356"/>
                  </a:cubicBezTo>
                  <a:cubicBezTo>
                    <a:pt x="2263" y="2374"/>
                    <a:pt x="2388" y="2327"/>
                    <a:pt x="2504" y="2363"/>
                  </a:cubicBezTo>
                  <a:cubicBezTo>
                    <a:pt x="2514" y="2366"/>
                    <a:pt x="2523" y="2365"/>
                    <a:pt x="2531" y="2362"/>
                  </a:cubicBezTo>
                  <a:cubicBezTo>
                    <a:pt x="2557" y="2369"/>
                    <a:pt x="2590" y="2348"/>
                    <a:pt x="2583" y="2313"/>
                  </a:cubicBezTo>
                  <a:cubicBezTo>
                    <a:pt x="2544" y="2093"/>
                    <a:pt x="2598" y="1869"/>
                    <a:pt x="2581" y="1647"/>
                  </a:cubicBezTo>
                  <a:close/>
                  <a:moveTo>
                    <a:pt x="182" y="1654"/>
                  </a:moveTo>
                  <a:cubicBezTo>
                    <a:pt x="181" y="1666"/>
                    <a:pt x="181" y="1677"/>
                    <a:pt x="182" y="1688"/>
                  </a:cubicBezTo>
                  <a:cubicBezTo>
                    <a:pt x="177" y="1692"/>
                    <a:pt x="173" y="1696"/>
                    <a:pt x="170" y="1700"/>
                  </a:cubicBezTo>
                  <a:cubicBezTo>
                    <a:pt x="170" y="1695"/>
                    <a:pt x="170" y="1689"/>
                    <a:pt x="171" y="1683"/>
                  </a:cubicBezTo>
                  <a:cubicBezTo>
                    <a:pt x="173" y="1670"/>
                    <a:pt x="178" y="1660"/>
                    <a:pt x="183" y="1650"/>
                  </a:cubicBezTo>
                  <a:cubicBezTo>
                    <a:pt x="183" y="1652"/>
                    <a:pt x="183" y="1653"/>
                    <a:pt x="182" y="16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1515F76-9FEA-496D-AF81-003D96EB65C6}"/>
              </a:ext>
            </a:extLst>
          </p:cNvPr>
          <p:cNvGrpSpPr/>
          <p:nvPr/>
        </p:nvGrpSpPr>
        <p:grpSpPr>
          <a:xfrm>
            <a:off x="4825975" y="2552250"/>
            <a:ext cx="1367415" cy="2226612"/>
            <a:chOff x="4825975" y="2552250"/>
            <a:chExt cx="1367415" cy="2226612"/>
          </a:xfrm>
        </p:grpSpPr>
        <p:sp>
          <p:nvSpPr>
            <p:cNvPr id="25" name="Freeform 3282">
              <a:extLst>
                <a:ext uri="{FF2B5EF4-FFF2-40B4-BE49-F238E27FC236}">
                  <a16:creationId xmlns="" xmlns:a16="http://schemas.microsoft.com/office/drawing/2014/main" id="{79FD19B0-D252-4251-8055-0C1E0A235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5975" y="2552250"/>
              <a:ext cx="1367415" cy="2226612"/>
            </a:xfrm>
            <a:custGeom>
              <a:avLst/>
              <a:gdLst>
                <a:gd name="T0" fmla="*/ 253 w 487"/>
                <a:gd name="T1" fmla="*/ 4 h 793"/>
                <a:gd name="T2" fmla="*/ 242 w 487"/>
                <a:gd name="T3" fmla="*/ 28 h 793"/>
                <a:gd name="T4" fmla="*/ 225 w 487"/>
                <a:gd name="T5" fmla="*/ 73 h 793"/>
                <a:gd name="T6" fmla="*/ 208 w 487"/>
                <a:gd name="T7" fmla="*/ 136 h 793"/>
                <a:gd name="T8" fmla="*/ 193 w 487"/>
                <a:gd name="T9" fmla="*/ 212 h 793"/>
                <a:gd name="T10" fmla="*/ 185 w 487"/>
                <a:gd name="T11" fmla="*/ 297 h 793"/>
                <a:gd name="T12" fmla="*/ 189 w 487"/>
                <a:gd name="T13" fmla="*/ 390 h 793"/>
                <a:gd name="T14" fmla="*/ 210 w 487"/>
                <a:gd name="T15" fmla="*/ 485 h 793"/>
                <a:gd name="T16" fmla="*/ 241 w 487"/>
                <a:gd name="T17" fmla="*/ 551 h 793"/>
                <a:gd name="T18" fmla="*/ 288 w 487"/>
                <a:gd name="T19" fmla="*/ 609 h 793"/>
                <a:gd name="T20" fmla="*/ 340 w 487"/>
                <a:gd name="T21" fmla="*/ 657 h 793"/>
                <a:gd name="T22" fmla="*/ 394 w 487"/>
                <a:gd name="T23" fmla="*/ 695 h 793"/>
                <a:gd name="T24" fmla="*/ 441 w 487"/>
                <a:gd name="T25" fmla="*/ 723 h 793"/>
                <a:gd name="T26" fmla="*/ 474 w 487"/>
                <a:gd name="T27" fmla="*/ 740 h 793"/>
                <a:gd name="T28" fmla="*/ 487 w 487"/>
                <a:gd name="T29" fmla="*/ 745 h 793"/>
                <a:gd name="T30" fmla="*/ 477 w 487"/>
                <a:gd name="T31" fmla="*/ 749 h 793"/>
                <a:gd name="T32" fmla="*/ 446 w 487"/>
                <a:gd name="T33" fmla="*/ 761 h 793"/>
                <a:gd name="T34" fmla="*/ 402 w 487"/>
                <a:gd name="T35" fmla="*/ 774 h 793"/>
                <a:gd name="T36" fmla="*/ 346 w 487"/>
                <a:gd name="T37" fmla="*/ 786 h 793"/>
                <a:gd name="T38" fmla="*/ 283 w 487"/>
                <a:gd name="T39" fmla="*/ 793 h 793"/>
                <a:gd name="T40" fmla="*/ 219 w 487"/>
                <a:gd name="T41" fmla="*/ 792 h 793"/>
                <a:gd name="T42" fmla="*/ 155 w 487"/>
                <a:gd name="T43" fmla="*/ 779 h 793"/>
                <a:gd name="T44" fmla="*/ 97 w 487"/>
                <a:gd name="T45" fmla="*/ 752 h 793"/>
                <a:gd name="T46" fmla="*/ 49 w 487"/>
                <a:gd name="T47" fmla="*/ 703 h 793"/>
                <a:gd name="T48" fmla="*/ 14 w 487"/>
                <a:gd name="T49" fmla="*/ 631 h 793"/>
                <a:gd name="T50" fmla="*/ 0 w 487"/>
                <a:gd name="T51" fmla="*/ 547 h 793"/>
                <a:gd name="T52" fmla="*/ 7 w 487"/>
                <a:gd name="T53" fmla="*/ 462 h 793"/>
                <a:gd name="T54" fmla="*/ 29 w 487"/>
                <a:gd name="T55" fmla="*/ 376 h 793"/>
                <a:gd name="T56" fmla="*/ 63 w 487"/>
                <a:gd name="T57" fmla="*/ 292 h 793"/>
                <a:gd name="T58" fmla="*/ 102 w 487"/>
                <a:gd name="T59" fmla="*/ 215 h 793"/>
                <a:gd name="T60" fmla="*/ 145 w 487"/>
                <a:gd name="T61" fmla="*/ 144 h 793"/>
                <a:gd name="T62" fmla="*/ 186 w 487"/>
                <a:gd name="T63" fmla="*/ 85 h 793"/>
                <a:gd name="T64" fmla="*/ 221 w 487"/>
                <a:gd name="T65" fmla="*/ 41 h 793"/>
                <a:gd name="T66" fmla="*/ 245 w 487"/>
                <a:gd name="T67" fmla="*/ 11 h 793"/>
                <a:gd name="T68" fmla="*/ 254 w 487"/>
                <a:gd name="T69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7" h="793">
                  <a:moveTo>
                    <a:pt x="254" y="0"/>
                  </a:moveTo>
                  <a:lnTo>
                    <a:pt x="253" y="4"/>
                  </a:lnTo>
                  <a:lnTo>
                    <a:pt x="249" y="13"/>
                  </a:lnTo>
                  <a:lnTo>
                    <a:pt x="242" y="28"/>
                  </a:lnTo>
                  <a:lnTo>
                    <a:pt x="234" y="49"/>
                  </a:lnTo>
                  <a:lnTo>
                    <a:pt x="225" y="73"/>
                  </a:lnTo>
                  <a:lnTo>
                    <a:pt x="217" y="102"/>
                  </a:lnTo>
                  <a:lnTo>
                    <a:pt x="208" y="136"/>
                  </a:lnTo>
                  <a:lnTo>
                    <a:pt x="199" y="173"/>
                  </a:lnTo>
                  <a:lnTo>
                    <a:pt x="193" y="212"/>
                  </a:lnTo>
                  <a:lnTo>
                    <a:pt x="187" y="254"/>
                  </a:lnTo>
                  <a:lnTo>
                    <a:pt x="185" y="297"/>
                  </a:lnTo>
                  <a:lnTo>
                    <a:pt x="186" y="343"/>
                  </a:lnTo>
                  <a:lnTo>
                    <a:pt x="189" y="390"/>
                  </a:lnTo>
                  <a:lnTo>
                    <a:pt x="196" y="437"/>
                  </a:lnTo>
                  <a:lnTo>
                    <a:pt x="210" y="485"/>
                  </a:lnTo>
                  <a:lnTo>
                    <a:pt x="223" y="519"/>
                  </a:lnTo>
                  <a:lnTo>
                    <a:pt x="241" y="551"/>
                  </a:lnTo>
                  <a:lnTo>
                    <a:pt x="263" y="581"/>
                  </a:lnTo>
                  <a:lnTo>
                    <a:pt x="288" y="609"/>
                  </a:lnTo>
                  <a:lnTo>
                    <a:pt x="314" y="634"/>
                  </a:lnTo>
                  <a:lnTo>
                    <a:pt x="340" y="657"/>
                  </a:lnTo>
                  <a:lnTo>
                    <a:pt x="368" y="677"/>
                  </a:lnTo>
                  <a:lnTo>
                    <a:pt x="394" y="695"/>
                  </a:lnTo>
                  <a:lnTo>
                    <a:pt x="419" y="710"/>
                  </a:lnTo>
                  <a:lnTo>
                    <a:pt x="441" y="723"/>
                  </a:lnTo>
                  <a:lnTo>
                    <a:pt x="460" y="732"/>
                  </a:lnTo>
                  <a:lnTo>
                    <a:pt x="474" y="740"/>
                  </a:lnTo>
                  <a:lnTo>
                    <a:pt x="484" y="744"/>
                  </a:lnTo>
                  <a:lnTo>
                    <a:pt x="487" y="745"/>
                  </a:lnTo>
                  <a:lnTo>
                    <a:pt x="484" y="746"/>
                  </a:lnTo>
                  <a:lnTo>
                    <a:pt x="477" y="749"/>
                  </a:lnTo>
                  <a:lnTo>
                    <a:pt x="464" y="754"/>
                  </a:lnTo>
                  <a:lnTo>
                    <a:pt x="446" y="761"/>
                  </a:lnTo>
                  <a:lnTo>
                    <a:pt x="426" y="767"/>
                  </a:lnTo>
                  <a:lnTo>
                    <a:pt x="402" y="774"/>
                  </a:lnTo>
                  <a:lnTo>
                    <a:pt x="374" y="780"/>
                  </a:lnTo>
                  <a:lnTo>
                    <a:pt x="346" y="786"/>
                  </a:lnTo>
                  <a:lnTo>
                    <a:pt x="316" y="791"/>
                  </a:lnTo>
                  <a:lnTo>
                    <a:pt x="283" y="793"/>
                  </a:lnTo>
                  <a:lnTo>
                    <a:pt x="251" y="793"/>
                  </a:lnTo>
                  <a:lnTo>
                    <a:pt x="219" y="792"/>
                  </a:lnTo>
                  <a:lnTo>
                    <a:pt x="186" y="788"/>
                  </a:lnTo>
                  <a:lnTo>
                    <a:pt x="155" y="779"/>
                  </a:lnTo>
                  <a:lnTo>
                    <a:pt x="124" y="767"/>
                  </a:lnTo>
                  <a:lnTo>
                    <a:pt x="97" y="752"/>
                  </a:lnTo>
                  <a:lnTo>
                    <a:pt x="72" y="729"/>
                  </a:lnTo>
                  <a:lnTo>
                    <a:pt x="49" y="703"/>
                  </a:lnTo>
                  <a:lnTo>
                    <a:pt x="30" y="670"/>
                  </a:lnTo>
                  <a:lnTo>
                    <a:pt x="14" y="631"/>
                  </a:lnTo>
                  <a:lnTo>
                    <a:pt x="4" y="591"/>
                  </a:lnTo>
                  <a:lnTo>
                    <a:pt x="0" y="547"/>
                  </a:lnTo>
                  <a:lnTo>
                    <a:pt x="1" y="505"/>
                  </a:lnTo>
                  <a:lnTo>
                    <a:pt x="7" y="462"/>
                  </a:lnTo>
                  <a:lnTo>
                    <a:pt x="16" y="419"/>
                  </a:lnTo>
                  <a:lnTo>
                    <a:pt x="29" y="376"/>
                  </a:lnTo>
                  <a:lnTo>
                    <a:pt x="45" y="334"/>
                  </a:lnTo>
                  <a:lnTo>
                    <a:pt x="63" y="292"/>
                  </a:lnTo>
                  <a:lnTo>
                    <a:pt x="81" y="253"/>
                  </a:lnTo>
                  <a:lnTo>
                    <a:pt x="102" y="215"/>
                  </a:lnTo>
                  <a:lnTo>
                    <a:pt x="124" y="178"/>
                  </a:lnTo>
                  <a:lnTo>
                    <a:pt x="145" y="144"/>
                  </a:lnTo>
                  <a:lnTo>
                    <a:pt x="166" y="114"/>
                  </a:lnTo>
                  <a:lnTo>
                    <a:pt x="186" y="85"/>
                  </a:lnTo>
                  <a:lnTo>
                    <a:pt x="204" y="62"/>
                  </a:lnTo>
                  <a:lnTo>
                    <a:pt x="221" y="41"/>
                  </a:lnTo>
                  <a:lnTo>
                    <a:pt x="234" y="24"/>
                  </a:lnTo>
                  <a:lnTo>
                    <a:pt x="245" y="11"/>
                  </a:lnTo>
                  <a:lnTo>
                    <a:pt x="251" y="3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CF007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26" name="like-thumb-up-signal-of-filled-hand_57277">
              <a:extLst>
                <a:ext uri="{FF2B5EF4-FFF2-40B4-BE49-F238E27FC236}">
                  <a16:creationId xmlns="" xmlns:a16="http://schemas.microsoft.com/office/drawing/2014/main" id="{E858E10E-5CCD-48B9-B75A-5D7C0CA90F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53953" y="4286740"/>
              <a:ext cx="275386" cy="310939"/>
            </a:xfrm>
            <a:custGeom>
              <a:avLst/>
              <a:gdLst>
                <a:gd name="T0" fmla="*/ 485 w 513"/>
                <a:gd name="T1" fmla="*/ 361 h 580"/>
                <a:gd name="T2" fmla="*/ 333 w 513"/>
                <a:gd name="T3" fmla="*/ 361 h 580"/>
                <a:gd name="T4" fmla="*/ 363 w 513"/>
                <a:gd name="T5" fmla="*/ 294 h 580"/>
                <a:gd name="T6" fmla="*/ 363 w 513"/>
                <a:gd name="T7" fmla="*/ 294 h 580"/>
                <a:gd name="T8" fmla="*/ 357 w 513"/>
                <a:gd name="T9" fmla="*/ 286 h 580"/>
                <a:gd name="T10" fmla="*/ 357 w 513"/>
                <a:gd name="T11" fmla="*/ 286 h 580"/>
                <a:gd name="T12" fmla="*/ 257 w 513"/>
                <a:gd name="T13" fmla="*/ 232 h 580"/>
                <a:gd name="T14" fmla="*/ 411 w 513"/>
                <a:gd name="T15" fmla="*/ 93 h 580"/>
                <a:gd name="T16" fmla="*/ 468 w 513"/>
                <a:gd name="T17" fmla="*/ 63 h 580"/>
                <a:gd name="T18" fmla="*/ 474 w 513"/>
                <a:gd name="T19" fmla="*/ 24 h 580"/>
                <a:gd name="T20" fmla="*/ 463 w 513"/>
                <a:gd name="T21" fmla="*/ 11 h 580"/>
                <a:gd name="T22" fmla="*/ 428 w 513"/>
                <a:gd name="T23" fmla="*/ 9 h 580"/>
                <a:gd name="T24" fmla="*/ 223 w 513"/>
                <a:gd name="T25" fmla="*/ 194 h 580"/>
                <a:gd name="T26" fmla="*/ 211 w 513"/>
                <a:gd name="T27" fmla="*/ 177 h 580"/>
                <a:gd name="T28" fmla="*/ 199 w 513"/>
                <a:gd name="T29" fmla="*/ 170 h 580"/>
                <a:gd name="T30" fmla="*/ 186 w 513"/>
                <a:gd name="T31" fmla="*/ 174 h 580"/>
                <a:gd name="T32" fmla="*/ 163 w 513"/>
                <a:gd name="T33" fmla="*/ 195 h 580"/>
                <a:gd name="T34" fmla="*/ 159 w 513"/>
                <a:gd name="T35" fmla="*/ 222 h 580"/>
                <a:gd name="T36" fmla="*/ 171 w 513"/>
                <a:gd name="T37" fmla="*/ 241 h 580"/>
                <a:gd name="T38" fmla="*/ 170 w 513"/>
                <a:gd name="T39" fmla="*/ 270 h 580"/>
                <a:gd name="T40" fmla="*/ 177 w 513"/>
                <a:gd name="T41" fmla="*/ 277 h 580"/>
                <a:gd name="T42" fmla="*/ 197 w 513"/>
                <a:gd name="T43" fmla="*/ 284 h 580"/>
                <a:gd name="T44" fmla="*/ 245 w 513"/>
                <a:gd name="T45" fmla="*/ 361 h 580"/>
                <a:gd name="T46" fmla="*/ 151 w 513"/>
                <a:gd name="T47" fmla="*/ 361 h 580"/>
                <a:gd name="T48" fmla="*/ 159 w 513"/>
                <a:gd name="T49" fmla="*/ 326 h 580"/>
                <a:gd name="T50" fmla="*/ 152 w 513"/>
                <a:gd name="T51" fmla="*/ 317 h 580"/>
                <a:gd name="T52" fmla="*/ 141 w 513"/>
                <a:gd name="T53" fmla="*/ 317 h 580"/>
                <a:gd name="T54" fmla="*/ 133 w 513"/>
                <a:gd name="T55" fmla="*/ 319 h 580"/>
                <a:gd name="T56" fmla="*/ 68 w 513"/>
                <a:gd name="T57" fmla="*/ 361 h 580"/>
                <a:gd name="T58" fmla="*/ 28 w 513"/>
                <a:gd name="T59" fmla="*/ 361 h 580"/>
                <a:gd name="T60" fmla="*/ 0 w 513"/>
                <a:gd name="T61" fmla="*/ 389 h 580"/>
                <a:gd name="T62" fmla="*/ 0 w 513"/>
                <a:gd name="T63" fmla="*/ 552 h 580"/>
                <a:gd name="T64" fmla="*/ 28 w 513"/>
                <a:gd name="T65" fmla="*/ 580 h 580"/>
                <a:gd name="T66" fmla="*/ 485 w 513"/>
                <a:gd name="T67" fmla="*/ 580 h 580"/>
                <a:gd name="T68" fmla="*/ 513 w 513"/>
                <a:gd name="T69" fmla="*/ 552 h 580"/>
                <a:gd name="T70" fmla="*/ 513 w 513"/>
                <a:gd name="T71" fmla="*/ 389 h 580"/>
                <a:gd name="T72" fmla="*/ 485 w 513"/>
                <a:gd name="T73" fmla="*/ 361 h 580"/>
                <a:gd name="T74" fmla="*/ 318 w 513"/>
                <a:gd name="T75" fmla="*/ 356 h 580"/>
                <a:gd name="T76" fmla="*/ 311 w 513"/>
                <a:gd name="T77" fmla="*/ 361 h 580"/>
                <a:gd name="T78" fmla="*/ 263 w 513"/>
                <a:gd name="T79" fmla="*/ 361 h 580"/>
                <a:gd name="T80" fmla="*/ 260 w 513"/>
                <a:gd name="T81" fmla="*/ 356 h 580"/>
                <a:gd name="T82" fmla="*/ 331 w 513"/>
                <a:gd name="T83" fmla="*/ 296 h 580"/>
                <a:gd name="T84" fmla="*/ 348 w 513"/>
                <a:gd name="T85" fmla="*/ 300 h 580"/>
                <a:gd name="T86" fmla="*/ 318 w 513"/>
                <a:gd name="T87" fmla="*/ 35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3" h="580">
                  <a:moveTo>
                    <a:pt x="485" y="361"/>
                  </a:moveTo>
                  <a:lnTo>
                    <a:pt x="333" y="361"/>
                  </a:lnTo>
                  <a:cubicBezTo>
                    <a:pt x="362" y="332"/>
                    <a:pt x="363" y="305"/>
                    <a:pt x="363" y="294"/>
                  </a:cubicBezTo>
                  <a:lnTo>
                    <a:pt x="363" y="294"/>
                  </a:lnTo>
                  <a:cubicBezTo>
                    <a:pt x="364" y="290"/>
                    <a:pt x="361" y="287"/>
                    <a:pt x="357" y="286"/>
                  </a:cubicBezTo>
                  <a:lnTo>
                    <a:pt x="357" y="286"/>
                  </a:lnTo>
                  <a:cubicBezTo>
                    <a:pt x="318" y="282"/>
                    <a:pt x="283" y="258"/>
                    <a:pt x="257" y="232"/>
                  </a:cubicBezTo>
                  <a:lnTo>
                    <a:pt x="411" y="93"/>
                  </a:lnTo>
                  <a:lnTo>
                    <a:pt x="468" y="63"/>
                  </a:lnTo>
                  <a:cubicBezTo>
                    <a:pt x="482" y="55"/>
                    <a:pt x="485" y="36"/>
                    <a:pt x="474" y="24"/>
                  </a:cubicBezTo>
                  <a:lnTo>
                    <a:pt x="463" y="11"/>
                  </a:lnTo>
                  <a:cubicBezTo>
                    <a:pt x="454" y="1"/>
                    <a:pt x="438" y="0"/>
                    <a:pt x="428" y="9"/>
                  </a:cubicBezTo>
                  <a:lnTo>
                    <a:pt x="223" y="194"/>
                  </a:lnTo>
                  <a:cubicBezTo>
                    <a:pt x="219" y="189"/>
                    <a:pt x="215" y="183"/>
                    <a:pt x="211" y="177"/>
                  </a:cubicBezTo>
                  <a:cubicBezTo>
                    <a:pt x="208" y="173"/>
                    <a:pt x="204" y="171"/>
                    <a:pt x="199" y="170"/>
                  </a:cubicBezTo>
                  <a:cubicBezTo>
                    <a:pt x="194" y="170"/>
                    <a:pt x="189" y="171"/>
                    <a:pt x="186" y="174"/>
                  </a:cubicBezTo>
                  <a:lnTo>
                    <a:pt x="163" y="195"/>
                  </a:lnTo>
                  <a:cubicBezTo>
                    <a:pt x="156" y="202"/>
                    <a:pt x="154" y="213"/>
                    <a:pt x="159" y="222"/>
                  </a:cubicBezTo>
                  <a:lnTo>
                    <a:pt x="171" y="241"/>
                  </a:lnTo>
                  <a:cubicBezTo>
                    <a:pt x="163" y="249"/>
                    <a:pt x="163" y="261"/>
                    <a:pt x="170" y="270"/>
                  </a:cubicBezTo>
                  <a:lnTo>
                    <a:pt x="177" y="277"/>
                  </a:lnTo>
                  <a:cubicBezTo>
                    <a:pt x="182" y="283"/>
                    <a:pt x="190" y="285"/>
                    <a:pt x="197" y="284"/>
                  </a:cubicBezTo>
                  <a:lnTo>
                    <a:pt x="245" y="361"/>
                  </a:lnTo>
                  <a:lnTo>
                    <a:pt x="151" y="361"/>
                  </a:lnTo>
                  <a:lnTo>
                    <a:pt x="159" y="326"/>
                  </a:lnTo>
                  <a:cubicBezTo>
                    <a:pt x="160" y="321"/>
                    <a:pt x="157" y="317"/>
                    <a:pt x="152" y="317"/>
                  </a:cubicBezTo>
                  <a:lnTo>
                    <a:pt x="141" y="317"/>
                  </a:lnTo>
                  <a:cubicBezTo>
                    <a:pt x="138" y="317"/>
                    <a:pt x="135" y="318"/>
                    <a:pt x="133" y="319"/>
                  </a:cubicBezTo>
                  <a:lnTo>
                    <a:pt x="68" y="361"/>
                  </a:lnTo>
                  <a:lnTo>
                    <a:pt x="28" y="361"/>
                  </a:lnTo>
                  <a:cubicBezTo>
                    <a:pt x="13" y="361"/>
                    <a:pt x="0" y="374"/>
                    <a:pt x="0" y="389"/>
                  </a:cubicBezTo>
                  <a:lnTo>
                    <a:pt x="0" y="552"/>
                  </a:lnTo>
                  <a:cubicBezTo>
                    <a:pt x="0" y="567"/>
                    <a:pt x="13" y="580"/>
                    <a:pt x="28" y="580"/>
                  </a:cubicBezTo>
                  <a:lnTo>
                    <a:pt x="485" y="580"/>
                  </a:lnTo>
                  <a:cubicBezTo>
                    <a:pt x="500" y="580"/>
                    <a:pt x="513" y="567"/>
                    <a:pt x="513" y="552"/>
                  </a:cubicBezTo>
                  <a:lnTo>
                    <a:pt x="513" y="389"/>
                  </a:lnTo>
                  <a:cubicBezTo>
                    <a:pt x="513" y="373"/>
                    <a:pt x="501" y="361"/>
                    <a:pt x="485" y="361"/>
                  </a:cubicBezTo>
                  <a:close/>
                  <a:moveTo>
                    <a:pt x="318" y="356"/>
                  </a:moveTo>
                  <a:cubicBezTo>
                    <a:pt x="316" y="358"/>
                    <a:pt x="314" y="359"/>
                    <a:pt x="311" y="361"/>
                  </a:cubicBezTo>
                  <a:lnTo>
                    <a:pt x="263" y="361"/>
                  </a:lnTo>
                  <a:lnTo>
                    <a:pt x="260" y="356"/>
                  </a:lnTo>
                  <a:cubicBezTo>
                    <a:pt x="274" y="349"/>
                    <a:pt x="302" y="332"/>
                    <a:pt x="331" y="296"/>
                  </a:cubicBezTo>
                  <a:cubicBezTo>
                    <a:pt x="337" y="298"/>
                    <a:pt x="343" y="299"/>
                    <a:pt x="348" y="300"/>
                  </a:cubicBezTo>
                  <a:cubicBezTo>
                    <a:pt x="347" y="311"/>
                    <a:pt x="343" y="333"/>
                    <a:pt x="31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575CB9E2-ED00-4E25-B816-E0C73FF0F821}"/>
              </a:ext>
            </a:extLst>
          </p:cNvPr>
          <p:cNvGrpSpPr/>
          <p:nvPr/>
        </p:nvGrpSpPr>
        <p:grpSpPr>
          <a:xfrm>
            <a:off x="5828372" y="3231746"/>
            <a:ext cx="2049717" cy="1681892"/>
            <a:chOff x="5828372" y="3231746"/>
            <a:chExt cx="2049717" cy="1681892"/>
          </a:xfrm>
        </p:grpSpPr>
        <p:sp>
          <p:nvSpPr>
            <p:cNvPr id="28" name="Freeform 3281">
              <a:extLst>
                <a:ext uri="{FF2B5EF4-FFF2-40B4-BE49-F238E27FC236}">
                  <a16:creationId xmlns="" xmlns:a16="http://schemas.microsoft.com/office/drawing/2014/main" id="{883834F4-A4B0-41AD-ACB4-695C1BC61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372" y="3231746"/>
              <a:ext cx="2049717" cy="1681892"/>
            </a:xfrm>
            <a:custGeom>
              <a:avLst/>
              <a:gdLst>
                <a:gd name="T0" fmla="*/ 532 w 730"/>
                <a:gd name="T1" fmla="*/ 3 h 599"/>
                <a:gd name="T2" fmla="*/ 550 w 730"/>
                <a:gd name="T3" fmla="*/ 19 h 599"/>
                <a:gd name="T4" fmla="*/ 583 w 730"/>
                <a:gd name="T5" fmla="*/ 47 h 599"/>
                <a:gd name="T6" fmla="*/ 622 w 730"/>
                <a:gd name="T7" fmla="*/ 89 h 599"/>
                <a:gd name="T8" fmla="*/ 663 w 730"/>
                <a:gd name="T9" fmla="*/ 139 h 599"/>
                <a:gd name="T10" fmla="*/ 700 w 730"/>
                <a:gd name="T11" fmla="*/ 198 h 599"/>
                <a:gd name="T12" fmla="*/ 723 w 730"/>
                <a:gd name="T13" fmla="*/ 262 h 599"/>
                <a:gd name="T14" fmla="*/ 730 w 730"/>
                <a:gd name="T15" fmla="*/ 330 h 599"/>
                <a:gd name="T16" fmla="*/ 713 w 730"/>
                <a:gd name="T17" fmla="*/ 400 h 599"/>
                <a:gd name="T18" fmla="*/ 667 w 730"/>
                <a:gd name="T19" fmla="*/ 468 h 599"/>
                <a:gd name="T20" fmla="*/ 601 w 730"/>
                <a:gd name="T21" fmla="*/ 520 h 599"/>
                <a:gd name="T22" fmla="*/ 524 w 730"/>
                <a:gd name="T23" fmla="*/ 558 h 599"/>
                <a:gd name="T24" fmla="*/ 438 w 730"/>
                <a:gd name="T25" fmla="*/ 582 h 599"/>
                <a:gd name="T26" fmla="*/ 350 w 730"/>
                <a:gd name="T27" fmla="*/ 595 h 599"/>
                <a:gd name="T28" fmla="*/ 262 w 730"/>
                <a:gd name="T29" fmla="*/ 599 h 599"/>
                <a:gd name="T30" fmla="*/ 180 w 730"/>
                <a:gd name="T31" fmla="*/ 596 h 599"/>
                <a:gd name="T32" fmla="*/ 108 w 730"/>
                <a:gd name="T33" fmla="*/ 591 h 599"/>
                <a:gd name="T34" fmla="*/ 52 w 730"/>
                <a:gd name="T35" fmla="*/ 583 h 599"/>
                <a:gd name="T36" fmla="*/ 14 w 730"/>
                <a:gd name="T37" fmla="*/ 578 h 599"/>
                <a:gd name="T38" fmla="*/ 0 w 730"/>
                <a:gd name="T39" fmla="*/ 575 h 599"/>
                <a:gd name="T40" fmla="*/ 19 w 730"/>
                <a:gd name="T41" fmla="*/ 572 h 599"/>
                <a:gd name="T42" fmla="*/ 67 w 730"/>
                <a:gd name="T43" fmla="*/ 565 h 599"/>
                <a:gd name="T44" fmla="*/ 138 w 730"/>
                <a:gd name="T45" fmla="*/ 548 h 599"/>
                <a:gd name="T46" fmla="*/ 223 w 730"/>
                <a:gd name="T47" fmla="*/ 519 h 599"/>
                <a:gd name="T48" fmla="*/ 313 w 730"/>
                <a:gd name="T49" fmla="*/ 474 h 599"/>
                <a:gd name="T50" fmla="*/ 402 w 730"/>
                <a:gd name="T51" fmla="*/ 410 h 599"/>
                <a:gd name="T52" fmla="*/ 467 w 730"/>
                <a:gd name="T53" fmla="*/ 339 h 599"/>
                <a:gd name="T54" fmla="*/ 502 w 730"/>
                <a:gd name="T55" fmla="*/ 269 h 599"/>
                <a:gd name="T56" fmla="*/ 523 w 730"/>
                <a:gd name="T57" fmla="*/ 193 h 599"/>
                <a:gd name="T58" fmla="*/ 531 w 730"/>
                <a:gd name="T59" fmla="*/ 121 h 599"/>
                <a:gd name="T60" fmla="*/ 532 w 730"/>
                <a:gd name="T61" fmla="*/ 59 h 599"/>
                <a:gd name="T62" fmla="*/ 531 w 730"/>
                <a:gd name="T63" fmla="*/ 16 h 599"/>
                <a:gd name="T64" fmla="*/ 529 w 730"/>
                <a:gd name="T65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30" h="599">
                  <a:moveTo>
                    <a:pt x="529" y="0"/>
                  </a:moveTo>
                  <a:lnTo>
                    <a:pt x="532" y="3"/>
                  </a:lnTo>
                  <a:lnTo>
                    <a:pt x="540" y="8"/>
                  </a:lnTo>
                  <a:lnTo>
                    <a:pt x="550" y="19"/>
                  </a:lnTo>
                  <a:lnTo>
                    <a:pt x="566" y="32"/>
                  </a:lnTo>
                  <a:lnTo>
                    <a:pt x="583" y="47"/>
                  </a:lnTo>
                  <a:lnTo>
                    <a:pt x="603" y="67"/>
                  </a:lnTo>
                  <a:lnTo>
                    <a:pt x="622" y="89"/>
                  </a:lnTo>
                  <a:lnTo>
                    <a:pt x="643" y="113"/>
                  </a:lnTo>
                  <a:lnTo>
                    <a:pt x="663" y="139"/>
                  </a:lnTo>
                  <a:lnTo>
                    <a:pt x="683" y="168"/>
                  </a:lnTo>
                  <a:lnTo>
                    <a:pt x="700" y="198"/>
                  </a:lnTo>
                  <a:lnTo>
                    <a:pt x="713" y="229"/>
                  </a:lnTo>
                  <a:lnTo>
                    <a:pt x="723" y="262"/>
                  </a:lnTo>
                  <a:lnTo>
                    <a:pt x="728" y="296"/>
                  </a:lnTo>
                  <a:lnTo>
                    <a:pt x="730" y="330"/>
                  </a:lnTo>
                  <a:lnTo>
                    <a:pt x="724" y="364"/>
                  </a:lnTo>
                  <a:lnTo>
                    <a:pt x="713" y="400"/>
                  </a:lnTo>
                  <a:lnTo>
                    <a:pt x="693" y="434"/>
                  </a:lnTo>
                  <a:lnTo>
                    <a:pt x="667" y="468"/>
                  </a:lnTo>
                  <a:lnTo>
                    <a:pt x="635" y="496"/>
                  </a:lnTo>
                  <a:lnTo>
                    <a:pt x="601" y="520"/>
                  </a:lnTo>
                  <a:lnTo>
                    <a:pt x="563" y="541"/>
                  </a:lnTo>
                  <a:lnTo>
                    <a:pt x="524" y="558"/>
                  </a:lnTo>
                  <a:lnTo>
                    <a:pt x="482" y="571"/>
                  </a:lnTo>
                  <a:lnTo>
                    <a:pt x="438" y="582"/>
                  </a:lnTo>
                  <a:lnTo>
                    <a:pt x="395" y="589"/>
                  </a:lnTo>
                  <a:lnTo>
                    <a:pt x="350" y="595"/>
                  </a:lnTo>
                  <a:lnTo>
                    <a:pt x="305" y="597"/>
                  </a:lnTo>
                  <a:lnTo>
                    <a:pt x="262" y="599"/>
                  </a:lnTo>
                  <a:lnTo>
                    <a:pt x="220" y="599"/>
                  </a:lnTo>
                  <a:lnTo>
                    <a:pt x="180" y="596"/>
                  </a:lnTo>
                  <a:lnTo>
                    <a:pt x="143" y="593"/>
                  </a:lnTo>
                  <a:lnTo>
                    <a:pt x="108" y="591"/>
                  </a:lnTo>
                  <a:lnTo>
                    <a:pt x="78" y="587"/>
                  </a:lnTo>
                  <a:lnTo>
                    <a:pt x="52" y="583"/>
                  </a:lnTo>
                  <a:lnTo>
                    <a:pt x="31" y="580"/>
                  </a:lnTo>
                  <a:lnTo>
                    <a:pt x="14" y="578"/>
                  </a:lnTo>
                  <a:lnTo>
                    <a:pt x="4" y="575"/>
                  </a:lnTo>
                  <a:lnTo>
                    <a:pt x="0" y="575"/>
                  </a:lnTo>
                  <a:lnTo>
                    <a:pt x="6" y="574"/>
                  </a:lnTo>
                  <a:lnTo>
                    <a:pt x="19" y="572"/>
                  </a:lnTo>
                  <a:lnTo>
                    <a:pt x="40" y="570"/>
                  </a:lnTo>
                  <a:lnTo>
                    <a:pt x="67" y="565"/>
                  </a:lnTo>
                  <a:lnTo>
                    <a:pt x="100" y="558"/>
                  </a:lnTo>
                  <a:lnTo>
                    <a:pt x="138" y="548"/>
                  </a:lnTo>
                  <a:lnTo>
                    <a:pt x="180" y="534"/>
                  </a:lnTo>
                  <a:lnTo>
                    <a:pt x="223" y="519"/>
                  </a:lnTo>
                  <a:lnTo>
                    <a:pt x="269" y="498"/>
                  </a:lnTo>
                  <a:lnTo>
                    <a:pt x="313" y="474"/>
                  </a:lnTo>
                  <a:lnTo>
                    <a:pt x="359" y="444"/>
                  </a:lnTo>
                  <a:lnTo>
                    <a:pt x="402" y="410"/>
                  </a:lnTo>
                  <a:lnTo>
                    <a:pt x="442" y="371"/>
                  </a:lnTo>
                  <a:lnTo>
                    <a:pt x="467" y="339"/>
                  </a:lnTo>
                  <a:lnTo>
                    <a:pt x="486" y="305"/>
                  </a:lnTo>
                  <a:lnTo>
                    <a:pt x="502" y="269"/>
                  </a:lnTo>
                  <a:lnTo>
                    <a:pt x="514" y="231"/>
                  </a:lnTo>
                  <a:lnTo>
                    <a:pt x="523" y="193"/>
                  </a:lnTo>
                  <a:lnTo>
                    <a:pt x="528" y="156"/>
                  </a:lnTo>
                  <a:lnTo>
                    <a:pt x="531" y="121"/>
                  </a:lnTo>
                  <a:lnTo>
                    <a:pt x="532" y="88"/>
                  </a:lnTo>
                  <a:lnTo>
                    <a:pt x="532" y="59"/>
                  </a:lnTo>
                  <a:lnTo>
                    <a:pt x="532" y="34"/>
                  </a:lnTo>
                  <a:lnTo>
                    <a:pt x="531" y="16"/>
                  </a:lnTo>
                  <a:lnTo>
                    <a:pt x="529" y="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FC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29" name="like-thumb-up-signal-of-filled-hand_57277">
              <a:extLst>
                <a:ext uri="{FF2B5EF4-FFF2-40B4-BE49-F238E27FC236}">
                  <a16:creationId xmlns="" xmlns:a16="http://schemas.microsoft.com/office/drawing/2014/main" id="{DC1ECD0F-A2FA-4CD5-8779-9EAF5AFD55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91223" y="3835450"/>
              <a:ext cx="289856" cy="310939"/>
            </a:xfrm>
            <a:custGeom>
              <a:avLst/>
              <a:gdLst>
                <a:gd name="connsiteX0" fmla="*/ 62944 w 566570"/>
                <a:gd name="connsiteY0" fmla="*/ 251495 h 607780"/>
                <a:gd name="connsiteX1" fmla="*/ 167945 w 566570"/>
                <a:gd name="connsiteY1" fmla="*/ 251495 h 607780"/>
                <a:gd name="connsiteX2" fmla="*/ 167945 w 566570"/>
                <a:gd name="connsiteY2" fmla="*/ 607780 h 607780"/>
                <a:gd name="connsiteX3" fmla="*/ 94429 w 566570"/>
                <a:gd name="connsiteY3" fmla="*/ 607780 h 607780"/>
                <a:gd name="connsiteX4" fmla="*/ 62944 w 566570"/>
                <a:gd name="connsiteY4" fmla="*/ 576348 h 607780"/>
                <a:gd name="connsiteX5" fmla="*/ 398836 w 566570"/>
                <a:gd name="connsiteY5" fmla="*/ 251425 h 607780"/>
                <a:gd name="connsiteX6" fmla="*/ 503626 w 566570"/>
                <a:gd name="connsiteY6" fmla="*/ 251425 h 607780"/>
                <a:gd name="connsiteX7" fmla="*/ 503626 w 566570"/>
                <a:gd name="connsiteY7" fmla="*/ 576278 h 607780"/>
                <a:gd name="connsiteX8" fmla="*/ 472158 w 566570"/>
                <a:gd name="connsiteY8" fmla="*/ 607710 h 607780"/>
                <a:gd name="connsiteX9" fmla="*/ 398836 w 566570"/>
                <a:gd name="connsiteY9" fmla="*/ 607710 h 607780"/>
                <a:gd name="connsiteX10" fmla="*/ 230890 w 566570"/>
                <a:gd name="connsiteY10" fmla="*/ 251425 h 607780"/>
                <a:gd name="connsiteX11" fmla="*/ 335821 w 566570"/>
                <a:gd name="connsiteY11" fmla="*/ 251425 h 607780"/>
                <a:gd name="connsiteX12" fmla="*/ 335821 w 566570"/>
                <a:gd name="connsiteY12" fmla="*/ 607710 h 607780"/>
                <a:gd name="connsiteX13" fmla="*/ 230890 w 566570"/>
                <a:gd name="connsiteY13" fmla="*/ 607710 h 607780"/>
                <a:gd name="connsiteX14" fmla="*/ 188857 w 566570"/>
                <a:gd name="connsiteY14" fmla="*/ 62874 h 607780"/>
                <a:gd name="connsiteX15" fmla="*/ 188857 w 566570"/>
                <a:gd name="connsiteY15" fmla="*/ 125747 h 607780"/>
                <a:gd name="connsiteX16" fmla="*/ 220333 w 566570"/>
                <a:gd name="connsiteY16" fmla="*/ 125747 h 607780"/>
                <a:gd name="connsiteX17" fmla="*/ 346237 w 566570"/>
                <a:gd name="connsiteY17" fmla="*/ 125747 h 607780"/>
                <a:gd name="connsiteX18" fmla="*/ 377713 w 566570"/>
                <a:gd name="connsiteY18" fmla="*/ 125747 h 607780"/>
                <a:gd name="connsiteX19" fmla="*/ 377713 w 566570"/>
                <a:gd name="connsiteY19" fmla="*/ 62874 h 607780"/>
                <a:gd name="connsiteX20" fmla="*/ 157381 w 566570"/>
                <a:gd name="connsiteY20" fmla="*/ 0 h 607780"/>
                <a:gd name="connsiteX21" fmla="*/ 409189 w 566570"/>
                <a:gd name="connsiteY21" fmla="*/ 0 h 607780"/>
                <a:gd name="connsiteX22" fmla="*/ 440666 w 566570"/>
                <a:gd name="connsiteY22" fmla="*/ 31437 h 607780"/>
                <a:gd name="connsiteX23" fmla="*/ 440666 w 566570"/>
                <a:gd name="connsiteY23" fmla="*/ 125747 h 607780"/>
                <a:gd name="connsiteX24" fmla="*/ 472142 w 566570"/>
                <a:gd name="connsiteY24" fmla="*/ 125747 h 607780"/>
                <a:gd name="connsiteX25" fmla="*/ 535094 w 566570"/>
                <a:gd name="connsiteY25" fmla="*/ 125747 h 607780"/>
                <a:gd name="connsiteX26" fmla="*/ 566570 w 566570"/>
                <a:gd name="connsiteY26" fmla="*/ 157184 h 607780"/>
                <a:gd name="connsiteX27" fmla="*/ 535094 w 566570"/>
                <a:gd name="connsiteY27" fmla="*/ 188621 h 607780"/>
                <a:gd name="connsiteX28" fmla="*/ 520615 w 566570"/>
                <a:gd name="connsiteY28" fmla="*/ 188621 h 607780"/>
                <a:gd name="connsiteX29" fmla="*/ 503618 w 566570"/>
                <a:gd name="connsiteY29" fmla="*/ 188621 h 607780"/>
                <a:gd name="connsiteX30" fmla="*/ 377713 w 566570"/>
                <a:gd name="connsiteY30" fmla="*/ 188621 h 607780"/>
                <a:gd name="connsiteX31" fmla="*/ 314761 w 566570"/>
                <a:gd name="connsiteY31" fmla="*/ 188621 h 607780"/>
                <a:gd name="connsiteX32" fmla="*/ 251809 w 566570"/>
                <a:gd name="connsiteY32" fmla="*/ 188621 h 607780"/>
                <a:gd name="connsiteX33" fmla="*/ 188857 w 566570"/>
                <a:gd name="connsiteY33" fmla="*/ 188621 h 607780"/>
                <a:gd name="connsiteX34" fmla="*/ 62952 w 566570"/>
                <a:gd name="connsiteY34" fmla="*/ 188621 h 607780"/>
                <a:gd name="connsiteX35" fmla="*/ 31476 w 566570"/>
                <a:gd name="connsiteY35" fmla="*/ 188621 h 607780"/>
                <a:gd name="connsiteX36" fmla="*/ 0 w 566570"/>
                <a:gd name="connsiteY36" fmla="*/ 157184 h 607780"/>
                <a:gd name="connsiteX37" fmla="*/ 31476 w 566570"/>
                <a:gd name="connsiteY37" fmla="*/ 125747 h 607780"/>
                <a:gd name="connsiteX38" fmla="*/ 94428 w 566570"/>
                <a:gd name="connsiteY38" fmla="*/ 125747 h 607780"/>
                <a:gd name="connsiteX39" fmla="*/ 125904 w 566570"/>
                <a:gd name="connsiteY39" fmla="*/ 125747 h 607780"/>
                <a:gd name="connsiteX40" fmla="*/ 125904 w 566570"/>
                <a:gd name="connsiteY40" fmla="*/ 31437 h 607780"/>
                <a:gd name="connsiteX41" fmla="*/ 157381 w 566570"/>
                <a:gd name="connsiteY41" fmla="*/ 0 h 60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66570" h="607780">
                  <a:moveTo>
                    <a:pt x="62944" y="251495"/>
                  </a:moveTo>
                  <a:lnTo>
                    <a:pt x="167945" y="251495"/>
                  </a:lnTo>
                  <a:lnTo>
                    <a:pt x="167945" y="607780"/>
                  </a:lnTo>
                  <a:lnTo>
                    <a:pt x="94429" y="607780"/>
                  </a:lnTo>
                  <a:cubicBezTo>
                    <a:pt x="77112" y="607780"/>
                    <a:pt x="62944" y="593636"/>
                    <a:pt x="62944" y="576348"/>
                  </a:cubicBezTo>
                  <a:close/>
                  <a:moveTo>
                    <a:pt x="398836" y="251425"/>
                  </a:moveTo>
                  <a:lnTo>
                    <a:pt x="503626" y="251425"/>
                  </a:lnTo>
                  <a:lnTo>
                    <a:pt x="503626" y="576278"/>
                  </a:lnTo>
                  <a:cubicBezTo>
                    <a:pt x="503626" y="593566"/>
                    <a:pt x="489623" y="607710"/>
                    <a:pt x="472158" y="607710"/>
                  </a:cubicBezTo>
                  <a:lnTo>
                    <a:pt x="398836" y="607710"/>
                  </a:lnTo>
                  <a:close/>
                  <a:moveTo>
                    <a:pt x="230890" y="251425"/>
                  </a:moveTo>
                  <a:lnTo>
                    <a:pt x="335821" y="251425"/>
                  </a:lnTo>
                  <a:lnTo>
                    <a:pt x="335821" y="607710"/>
                  </a:lnTo>
                  <a:lnTo>
                    <a:pt x="230890" y="607710"/>
                  </a:lnTo>
                  <a:close/>
                  <a:moveTo>
                    <a:pt x="188857" y="62874"/>
                  </a:moveTo>
                  <a:lnTo>
                    <a:pt x="188857" y="125747"/>
                  </a:lnTo>
                  <a:lnTo>
                    <a:pt x="220333" y="125747"/>
                  </a:lnTo>
                  <a:lnTo>
                    <a:pt x="346237" y="125747"/>
                  </a:lnTo>
                  <a:lnTo>
                    <a:pt x="377713" y="125747"/>
                  </a:lnTo>
                  <a:lnTo>
                    <a:pt x="377713" y="62874"/>
                  </a:lnTo>
                  <a:close/>
                  <a:moveTo>
                    <a:pt x="157381" y="0"/>
                  </a:moveTo>
                  <a:lnTo>
                    <a:pt x="409189" y="0"/>
                  </a:lnTo>
                  <a:cubicBezTo>
                    <a:pt x="426659" y="0"/>
                    <a:pt x="440666" y="14147"/>
                    <a:pt x="440666" y="31437"/>
                  </a:cubicBezTo>
                  <a:lnTo>
                    <a:pt x="440666" y="125747"/>
                  </a:lnTo>
                  <a:lnTo>
                    <a:pt x="472142" y="125747"/>
                  </a:lnTo>
                  <a:lnTo>
                    <a:pt x="535094" y="125747"/>
                  </a:lnTo>
                  <a:cubicBezTo>
                    <a:pt x="552563" y="125747"/>
                    <a:pt x="566570" y="139894"/>
                    <a:pt x="566570" y="157184"/>
                  </a:cubicBezTo>
                  <a:cubicBezTo>
                    <a:pt x="566570" y="174474"/>
                    <a:pt x="552563" y="188621"/>
                    <a:pt x="535094" y="188621"/>
                  </a:cubicBezTo>
                  <a:lnTo>
                    <a:pt x="520615" y="188621"/>
                  </a:lnTo>
                  <a:lnTo>
                    <a:pt x="503618" y="188621"/>
                  </a:lnTo>
                  <a:lnTo>
                    <a:pt x="377713" y="188621"/>
                  </a:lnTo>
                  <a:lnTo>
                    <a:pt x="314761" y="188621"/>
                  </a:lnTo>
                  <a:lnTo>
                    <a:pt x="251809" y="188621"/>
                  </a:lnTo>
                  <a:lnTo>
                    <a:pt x="188857" y="188621"/>
                  </a:lnTo>
                  <a:lnTo>
                    <a:pt x="62952" y="188621"/>
                  </a:lnTo>
                  <a:lnTo>
                    <a:pt x="31476" y="188621"/>
                  </a:lnTo>
                  <a:cubicBezTo>
                    <a:pt x="14164" y="188621"/>
                    <a:pt x="0" y="174474"/>
                    <a:pt x="0" y="157184"/>
                  </a:cubicBezTo>
                  <a:cubicBezTo>
                    <a:pt x="0" y="139894"/>
                    <a:pt x="14164" y="125747"/>
                    <a:pt x="31476" y="125747"/>
                  </a:cubicBezTo>
                  <a:lnTo>
                    <a:pt x="94428" y="125747"/>
                  </a:lnTo>
                  <a:lnTo>
                    <a:pt x="125904" y="125747"/>
                  </a:lnTo>
                  <a:lnTo>
                    <a:pt x="125904" y="31437"/>
                  </a:lnTo>
                  <a:cubicBezTo>
                    <a:pt x="125904" y="14147"/>
                    <a:pt x="140069" y="0"/>
                    <a:pt x="1573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5768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美术培训班基本简介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9" name="Group 19">
            <a:extLst>
              <a:ext uri="{FF2B5EF4-FFF2-40B4-BE49-F238E27FC236}">
                <a16:creationId xmlns="" xmlns:a16="http://schemas.microsoft.com/office/drawing/2014/main" id="{85C6896B-CFCC-47B6-9E57-21257AD4F428}"/>
              </a:ext>
            </a:extLst>
          </p:cNvPr>
          <p:cNvGrpSpPr/>
          <p:nvPr/>
        </p:nvGrpSpPr>
        <p:grpSpPr>
          <a:xfrm>
            <a:off x="3241953" y="2799750"/>
            <a:ext cx="939840" cy="590685"/>
            <a:chOff x="686838" y="2184398"/>
            <a:chExt cx="1192213" cy="749301"/>
          </a:xfrm>
          <a:solidFill>
            <a:srgbClr val="CF0077"/>
          </a:solidFill>
        </p:grpSpPr>
        <p:sp>
          <p:nvSpPr>
            <p:cNvPr id="10" name="Freeform 7">
              <a:extLst>
                <a:ext uri="{FF2B5EF4-FFF2-40B4-BE49-F238E27FC236}">
                  <a16:creationId xmlns="" xmlns:a16="http://schemas.microsoft.com/office/drawing/2014/main" id="{5F10D85F-8A7F-49BD-9F95-FD095DC1A1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="" xmlns:a16="http://schemas.microsoft.com/office/drawing/2014/main" id="{FDCE6457-522F-4A88-94FC-E3E381637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8">
            <a:extLst>
              <a:ext uri="{FF2B5EF4-FFF2-40B4-BE49-F238E27FC236}">
                <a16:creationId xmlns="" xmlns:a16="http://schemas.microsoft.com/office/drawing/2014/main" id="{5EDF360F-9522-44FD-B246-2D90F749A4A8}"/>
              </a:ext>
            </a:extLst>
          </p:cNvPr>
          <p:cNvGrpSpPr/>
          <p:nvPr/>
        </p:nvGrpSpPr>
        <p:grpSpPr>
          <a:xfrm>
            <a:off x="2206207" y="1547235"/>
            <a:ext cx="721033" cy="1779143"/>
            <a:chOff x="2000250" y="1211262"/>
            <a:chExt cx="512763" cy="1265238"/>
          </a:xfrm>
          <a:solidFill>
            <a:srgbClr val="CF0077"/>
          </a:solidFill>
        </p:grpSpPr>
        <p:grpSp>
          <p:nvGrpSpPr>
            <p:cNvPr id="13" name="Group 145">
              <a:extLst>
                <a:ext uri="{FF2B5EF4-FFF2-40B4-BE49-F238E27FC236}">
                  <a16:creationId xmlns="" xmlns:a16="http://schemas.microsoft.com/office/drawing/2014/main" id="{2668C4AD-9B4E-4340-BD40-AD496619C9AF}"/>
                </a:ext>
              </a:extLst>
            </p:cNvPr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grpFill/>
          </p:grpSpPr>
          <p:sp>
            <p:nvSpPr>
              <p:cNvPr id="26" name="Oval 7">
                <a:extLst>
                  <a:ext uri="{FF2B5EF4-FFF2-40B4-BE49-F238E27FC236}">
                    <a16:creationId xmlns="" xmlns:a16="http://schemas.microsoft.com/office/drawing/2014/main" id="{F8E344EB-6D05-4F31-88F9-AC7A74FFE2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="" xmlns:a16="http://schemas.microsoft.com/office/drawing/2014/main" id="{6C481645-8D82-4D14-8B04-E4C69F674F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="" xmlns:a16="http://schemas.microsoft.com/office/drawing/2014/main" id="{4B260B18-45DC-4EE7-A8EB-FD6225D83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16">
                <a:extLst>
                  <a:ext uri="{FF2B5EF4-FFF2-40B4-BE49-F238E27FC236}">
                    <a16:creationId xmlns="" xmlns:a16="http://schemas.microsoft.com/office/drawing/2014/main" id="{9B58D8ED-65B6-4EAF-A78C-32555E4F46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18">
                <a:extLst>
                  <a:ext uri="{FF2B5EF4-FFF2-40B4-BE49-F238E27FC236}">
                    <a16:creationId xmlns="" xmlns:a16="http://schemas.microsoft.com/office/drawing/2014/main" id="{EF0B5086-F2E7-4B2B-89F5-44C7EEEFB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19">
                <a:extLst>
                  <a:ext uri="{FF2B5EF4-FFF2-40B4-BE49-F238E27FC236}">
                    <a16:creationId xmlns="" xmlns:a16="http://schemas.microsoft.com/office/drawing/2014/main" id="{8A4FD7A6-AA5A-4040-AEC9-71F81EB8A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1">
                <a:extLst>
                  <a:ext uri="{FF2B5EF4-FFF2-40B4-BE49-F238E27FC236}">
                    <a16:creationId xmlns="" xmlns:a16="http://schemas.microsoft.com/office/drawing/2014/main" id="{389E78F3-20BD-49C1-B8B3-E2279A467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6">
                <a:extLst>
                  <a:ext uri="{FF2B5EF4-FFF2-40B4-BE49-F238E27FC236}">
                    <a16:creationId xmlns="" xmlns:a16="http://schemas.microsoft.com/office/drawing/2014/main" id="{B89A8C17-E762-4ADF-87D7-1E9FB5B54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7">
                <a:extLst>
                  <a:ext uri="{FF2B5EF4-FFF2-40B4-BE49-F238E27FC236}">
                    <a16:creationId xmlns="" xmlns:a16="http://schemas.microsoft.com/office/drawing/2014/main" id="{6B8D8944-46B8-43EE-8E39-AA9E235AD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8">
                <a:extLst>
                  <a:ext uri="{FF2B5EF4-FFF2-40B4-BE49-F238E27FC236}">
                    <a16:creationId xmlns="" xmlns:a16="http://schemas.microsoft.com/office/drawing/2014/main" id="{25BA09AC-BE63-49EA-86BE-9A5145201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9">
                <a:extLst>
                  <a:ext uri="{FF2B5EF4-FFF2-40B4-BE49-F238E27FC236}">
                    <a16:creationId xmlns="" xmlns:a16="http://schemas.microsoft.com/office/drawing/2014/main" id="{91AD98AF-0692-4EED-B0DE-A4A219903B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40">
                <a:extLst>
                  <a:ext uri="{FF2B5EF4-FFF2-40B4-BE49-F238E27FC236}">
                    <a16:creationId xmlns="" xmlns:a16="http://schemas.microsoft.com/office/drawing/2014/main" id="{E1A1014C-BF9C-43C4-BE94-A18B7BF13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43">
              <a:extLst>
                <a:ext uri="{FF2B5EF4-FFF2-40B4-BE49-F238E27FC236}">
                  <a16:creationId xmlns="" xmlns:a16="http://schemas.microsoft.com/office/drawing/2014/main" id="{F3A7A74E-54B7-421A-B2D3-0BA6E9C6CD87}"/>
                </a:ext>
              </a:extLst>
            </p:cNvPr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  <a:grpFill/>
          </p:grpSpPr>
          <p:sp>
            <p:nvSpPr>
              <p:cNvPr id="15" name="Freeform 8">
                <a:extLst>
                  <a:ext uri="{FF2B5EF4-FFF2-40B4-BE49-F238E27FC236}">
                    <a16:creationId xmlns="" xmlns:a16="http://schemas.microsoft.com/office/drawing/2014/main" id="{C1B62734-0E0E-4F65-99BF-9E1B0A675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="" xmlns:a16="http://schemas.microsoft.com/office/drawing/2014/main" id="{186183CA-3960-4E0C-AA0E-06D0CCAFD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76">
                <a:extLst>
                  <a:ext uri="{FF2B5EF4-FFF2-40B4-BE49-F238E27FC236}">
                    <a16:creationId xmlns="" xmlns:a16="http://schemas.microsoft.com/office/drawing/2014/main" id="{AAA7E57E-933B-4CF4-9A8F-622603450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77">
                <a:extLst>
                  <a:ext uri="{FF2B5EF4-FFF2-40B4-BE49-F238E27FC236}">
                    <a16:creationId xmlns="" xmlns:a16="http://schemas.microsoft.com/office/drawing/2014/main" id="{749BF204-61C3-4CE9-876A-4E9325754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78">
                <a:extLst>
                  <a:ext uri="{FF2B5EF4-FFF2-40B4-BE49-F238E27FC236}">
                    <a16:creationId xmlns="" xmlns:a16="http://schemas.microsoft.com/office/drawing/2014/main" id="{463AF9F0-974A-4EFF-B343-2B332BBDB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79">
                <a:extLst>
                  <a:ext uri="{FF2B5EF4-FFF2-40B4-BE49-F238E27FC236}">
                    <a16:creationId xmlns="" xmlns:a16="http://schemas.microsoft.com/office/drawing/2014/main" id="{FF6B6990-C91E-4A7C-AC3F-32DB10AB7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80">
                <a:extLst>
                  <a:ext uri="{FF2B5EF4-FFF2-40B4-BE49-F238E27FC236}">
                    <a16:creationId xmlns="" xmlns:a16="http://schemas.microsoft.com/office/drawing/2014/main" id="{F82B4F82-936A-4894-9726-78461A5AC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82">
                <a:extLst>
                  <a:ext uri="{FF2B5EF4-FFF2-40B4-BE49-F238E27FC236}">
                    <a16:creationId xmlns="" xmlns:a16="http://schemas.microsoft.com/office/drawing/2014/main" id="{F9849634-40DD-4E64-B9E8-D541A2562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83">
                <a:extLst>
                  <a:ext uri="{FF2B5EF4-FFF2-40B4-BE49-F238E27FC236}">
                    <a16:creationId xmlns="" xmlns:a16="http://schemas.microsoft.com/office/drawing/2014/main" id="{4DBA5EBD-8943-4CF7-88C7-2FAB1E7E5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84">
                <a:extLst>
                  <a:ext uri="{FF2B5EF4-FFF2-40B4-BE49-F238E27FC236}">
                    <a16:creationId xmlns="" xmlns:a16="http://schemas.microsoft.com/office/drawing/2014/main" id="{829A7385-A300-49E4-A67E-23C408AE2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86">
                <a:extLst>
                  <a:ext uri="{FF2B5EF4-FFF2-40B4-BE49-F238E27FC236}">
                    <a16:creationId xmlns="" xmlns:a16="http://schemas.microsoft.com/office/drawing/2014/main" id="{E90925BE-8BAE-44DF-ACB8-1970A515F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Group 144">
            <a:extLst>
              <a:ext uri="{FF2B5EF4-FFF2-40B4-BE49-F238E27FC236}">
                <a16:creationId xmlns="" xmlns:a16="http://schemas.microsoft.com/office/drawing/2014/main" id="{0D77572C-FA7B-4084-AE53-C036F4187D5E}"/>
              </a:ext>
            </a:extLst>
          </p:cNvPr>
          <p:cNvGrpSpPr/>
          <p:nvPr/>
        </p:nvGrpSpPr>
        <p:grpSpPr>
          <a:xfrm>
            <a:off x="2447296" y="2132099"/>
            <a:ext cx="553610" cy="4435578"/>
            <a:chOff x="2171701" y="1331914"/>
            <a:chExt cx="393700" cy="3154362"/>
          </a:xfrm>
          <a:solidFill>
            <a:srgbClr val="14A9EC"/>
          </a:solidFill>
        </p:grpSpPr>
        <p:sp>
          <p:nvSpPr>
            <p:cNvPr id="39" name="Freeform 54">
              <a:extLst>
                <a:ext uri="{FF2B5EF4-FFF2-40B4-BE49-F238E27FC236}">
                  <a16:creationId xmlns="" xmlns:a16="http://schemas.microsoft.com/office/drawing/2014/main" id="{73CAA909-B138-4CD1-9908-B2E836C0B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55">
              <a:extLst>
                <a:ext uri="{FF2B5EF4-FFF2-40B4-BE49-F238E27FC236}">
                  <a16:creationId xmlns="" xmlns:a16="http://schemas.microsoft.com/office/drawing/2014/main" id="{18FA508E-2FF7-4C21-BCE6-280F6F94E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56">
              <a:extLst>
                <a:ext uri="{FF2B5EF4-FFF2-40B4-BE49-F238E27FC236}">
                  <a16:creationId xmlns="" xmlns:a16="http://schemas.microsoft.com/office/drawing/2014/main" id="{6EAB22B3-B637-41C4-8C39-5C65D09DE9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ectangle 57">
              <a:extLst>
                <a:ext uri="{FF2B5EF4-FFF2-40B4-BE49-F238E27FC236}">
                  <a16:creationId xmlns="" xmlns:a16="http://schemas.microsoft.com/office/drawing/2014/main" id="{22E4AC47-083A-45E1-8C9F-270AB1051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Rectangle 58">
              <a:extLst>
                <a:ext uri="{FF2B5EF4-FFF2-40B4-BE49-F238E27FC236}">
                  <a16:creationId xmlns="" xmlns:a16="http://schemas.microsoft.com/office/drawing/2014/main" id="{C66EF311-4476-490E-956B-804E127DBD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59">
              <a:extLst>
                <a:ext uri="{FF2B5EF4-FFF2-40B4-BE49-F238E27FC236}">
                  <a16:creationId xmlns="" xmlns:a16="http://schemas.microsoft.com/office/drawing/2014/main" id="{572F5136-BD8E-4F47-9E5F-E4E7CBD40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60">
              <a:extLst>
                <a:ext uri="{FF2B5EF4-FFF2-40B4-BE49-F238E27FC236}">
                  <a16:creationId xmlns="" xmlns:a16="http://schemas.microsoft.com/office/drawing/2014/main" id="{8D9413FA-4A92-433A-BB07-794331917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61">
              <a:extLst>
                <a:ext uri="{FF2B5EF4-FFF2-40B4-BE49-F238E27FC236}">
                  <a16:creationId xmlns="" xmlns:a16="http://schemas.microsoft.com/office/drawing/2014/main" id="{5B64413F-7CAA-4F41-A681-FE847E3F8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62">
              <a:extLst>
                <a:ext uri="{FF2B5EF4-FFF2-40B4-BE49-F238E27FC236}">
                  <a16:creationId xmlns="" xmlns:a16="http://schemas.microsoft.com/office/drawing/2014/main" id="{D4BBA9F2-BD17-45B0-BD54-0686A86C2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63">
              <a:extLst>
                <a:ext uri="{FF2B5EF4-FFF2-40B4-BE49-F238E27FC236}">
                  <a16:creationId xmlns="" xmlns:a16="http://schemas.microsoft.com/office/drawing/2014/main" id="{4E03E79B-A3DF-4DC6-9B06-42D23FF56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64">
              <a:extLst>
                <a:ext uri="{FF2B5EF4-FFF2-40B4-BE49-F238E27FC236}">
                  <a16:creationId xmlns="" xmlns:a16="http://schemas.microsoft.com/office/drawing/2014/main" id="{92F5C1F3-3E8F-4474-B276-E56F03ECF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65">
              <a:extLst>
                <a:ext uri="{FF2B5EF4-FFF2-40B4-BE49-F238E27FC236}">
                  <a16:creationId xmlns="" xmlns:a16="http://schemas.microsoft.com/office/drawing/2014/main" id="{6B8E4A72-ACB2-48B1-B51F-D5F4066D9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66">
              <a:extLst>
                <a:ext uri="{FF2B5EF4-FFF2-40B4-BE49-F238E27FC236}">
                  <a16:creationId xmlns="" xmlns:a16="http://schemas.microsoft.com/office/drawing/2014/main" id="{9D34496D-0B49-448D-80B4-F83C134AF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67">
              <a:extLst>
                <a:ext uri="{FF2B5EF4-FFF2-40B4-BE49-F238E27FC236}">
                  <a16:creationId xmlns="" xmlns:a16="http://schemas.microsoft.com/office/drawing/2014/main" id="{1354DDE3-EB1D-47EC-8AE4-EAF00E424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68">
              <a:extLst>
                <a:ext uri="{FF2B5EF4-FFF2-40B4-BE49-F238E27FC236}">
                  <a16:creationId xmlns="" xmlns:a16="http://schemas.microsoft.com/office/drawing/2014/main" id="{FDE964E5-1DC0-4073-99CF-0F1781D07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69">
              <a:extLst>
                <a:ext uri="{FF2B5EF4-FFF2-40B4-BE49-F238E27FC236}">
                  <a16:creationId xmlns="" xmlns:a16="http://schemas.microsoft.com/office/drawing/2014/main" id="{EB9E5666-4DCD-46C1-9000-01CF6E12F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70">
              <a:extLst>
                <a:ext uri="{FF2B5EF4-FFF2-40B4-BE49-F238E27FC236}">
                  <a16:creationId xmlns="" xmlns:a16="http://schemas.microsoft.com/office/drawing/2014/main" id="{70472C6F-5AE8-4A83-B4B0-9D792A6A5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71">
              <a:extLst>
                <a:ext uri="{FF2B5EF4-FFF2-40B4-BE49-F238E27FC236}">
                  <a16:creationId xmlns="" xmlns:a16="http://schemas.microsoft.com/office/drawing/2014/main" id="{2D4F91D3-BBDC-4B7D-8504-5DAD1784D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72">
              <a:extLst>
                <a:ext uri="{FF2B5EF4-FFF2-40B4-BE49-F238E27FC236}">
                  <a16:creationId xmlns="" xmlns:a16="http://schemas.microsoft.com/office/drawing/2014/main" id="{DB15706B-1BF1-41B4-B1A0-F43218C5C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75">
              <a:extLst>
                <a:ext uri="{FF2B5EF4-FFF2-40B4-BE49-F238E27FC236}">
                  <a16:creationId xmlns="" xmlns:a16="http://schemas.microsoft.com/office/drawing/2014/main" id="{1B6D1603-3C52-4982-BEFC-C9E86099E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49">
            <a:extLst>
              <a:ext uri="{FF2B5EF4-FFF2-40B4-BE49-F238E27FC236}">
                <a16:creationId xmlns="" xmlns:a16="http://schemas.microsoft.com/office/drawing/2014/main" id="{0CA7855E-16B7-47E8-BAD9-8A6C4BE135F9}"/>
              </a:ext>
            </a:extLst>
          </p:cNvPr>
          <p:cNvGrpSpPr/>
          <p:nvPr/>
        </p:nvGrpSpPr>
        <p:grpSpPr>
          <a:xfrm>
            <a:off x="3574607" y="4790767"/>
            <a:ext cx="817022" cy="1756819"/>
            <a:chOff x="2973388" y="3517900"/>
            <a:chExt cx="581025" cy="1249362"/>
          </a:xfrm>
        </p:grpSpPr>
        <p:sp>
          <p:nvSpPr>
            <p:cNvPr id="60" name="Rectangle 42">
              <a:extLst>
                <a:ext uri="{FF2B5EF4-FFF2-40B4-BE49-F238E27FC236}">
                  <a16:creationId xmlns="" xmlns:a16="http://schemas.microsoft.com/office/drawing/2014/main" id="{179BFDF2-294B-4DD5-93A1-87C74DC86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3">
              <a:extLst>
                <a:ext uri="{FF2B5EF4-FFF2-40B4-BE49-F238E27FC236}">
                  <a16:creationId xmlns="" xmlns:a16="http://schemas.microsoft.com/office/drawing/2014/main" id="{1C45C3A6-8ADE-44AB-976C-C1C9E7C21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44">
              <a:extLst>
                <a:ext uri="{FF2B5EF4-FFF2-40B4-BE49-F238E27FC236}">
                  <a16:creationId xmlns="" xmlns:a16="http://schemas.microsoft.com/office/drawing/2014/main" id="{78A3A9BF-8371-4B48-8A4C-C00E9254B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5">
              <a:extLst>
                <a:ext uri="{FF2B5EF4-FFF2-40B4-BE49-F238E27FC236}">
                  <a16:creationId xmlns="" xmlns:a16="http://schemas.microsoft.com/office/drawing/2014/main" id="{8A10B5E2-F619-42EC-AC0F-CCF1E971E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6">
              <a:extLst>
                <a:ext uri="{FF2B5EF4-FFF2-40B4-BE49-F238E27FC236}">
                  <a16:creationId xmlns="" xmlns:a16="http://schemas.microsoft.com/office/drawing/2014/main" id="{C68B5F37-39B6-4ED2-B411-E051EDFBB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147">
              <a:extLst>
                <a:ext uri="{FF2B5EF4-FFF2-40B4-BE49-F238E27FC236}">
                  <a16:creationId xmlns="" xmlns:a16="http://schemas.microsoft.com/office/drawing/2014/main" id="{E46023E6-30D2-4B8D-A12A-B37A088F75F0}"/>
                </a:ext>
              </a:extLst>
            </p:cNvPr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66" name="Group 146">
                <a:extLst>
                  <a:ext uri="{FF2B5EF4-FFF2-40B4-BE49-F238E27FC236}">
                    <a16:creationId xmlns="" xmlns:a16="http://schemas.microsoft.com/office/drawing/2014/main" id="{97228DA9-EBA6-4242-B984-AAB89A983167}"/>
                  </a:ext>
                </a:extLst>
              </p:cNvPr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68" name="Oval 5">
                  <a:extLst>
                    <a:ext uri="{FF2B5EF4-FFF2-40B4-BE49-F238E27FC236}">
                      <a16:creationId xmlns="" xmlns:a16="http://schemas.microsoft.com/office/drawing/2014/main" id="{850B090B-ABF3-4B2E-9AA3-B8888EE053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9" name="Freeform 6">
                  <a:extLst>
                    <a:ext uri="{FF2B5EF4-FFF2-40B4-BE49-F238E27FC236}">
                      <a16:creationId xmlns="" xmlns:a16="http://schemas.microsoft.com/office/drawing/2014/main" id="{5E62C0BD-D15E-46AD-AB79-BB36577301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47">
                  <a:extLst>
                    <a:ext uri="{FF2B5EF4-FFF2-40B4-BE49-F238E27FC236}">
                      <a16:creationId xmlns="" xmlns:a16="http://schemas.microsoft.com/office/drawing/2014/main" id="{FBF5175D-BBEC-4835-A112-4C1217BF1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48">
                  <a:extLst>
                    <a:ext uri="{FF2B5EF4-FFF2-40B4-BE49-F238E27FC236}">
                      <a16:creationId xmlns="" xmlns:a16="http://schemas.microsoft.com/office/drawing/2014/main" id="{E63D330F-22A2-4872-A823-CC636E66A2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49">
                  <a:extLst>
                    <a:ext uri="{FF2B5EF4-FFF2-40B4-BE49-F238E27FC236}">
                      <a16:creationId xmlns="" xmlns:a16="http://schemas.microsoft.com/office/drawing/2014/main" id="{CB3BC807-3002-405A-9D11-3FB84F7104C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7" name="Freeform 87">
                <a:extLst>
                  <a:ext uri="{FF2B5EF4-FFF2-40B4-BE49-F238E27FC236}">
                    <a16:creationId xmlns="" xmlns:a16="http://schemas.microsoft.com/office/drawing/2014/main" id="{A3423728-FEBE-4342-AB58-919FCAA3E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3" name="Group 20">
            <a:extLst>
              <a:ext uri="{FF2B5EF4-FFF2-40B4-BE49-F238E27FC236}">
                <a16:creationId xmlns="" xmlns:a16="http://schemas.microsoft.com/office/drawing/2014/main" id="{8C355FA8-0AB5-4F70-AA15-1F8415D92F10}"/>
              </a:ext>
            </a:extLst>
          </p:cNvPr>
          <p:cNvGrpSpPr/>
          <p:nvPr/>
        </p:nvGrpSpPr>
        <p:grpSpPr>
          <a:xfrm>
            <a:off x="3224135" y="1353467"/>
            <a:ext cx="1629579" cy="1024183"/>
            <a:chOff x="686838" y="2184398"/>
            <a:chExt cx="1192213" cy="749301"/>
          </a:xfrm>
          <a:solidFill>
            <a:srgbClr val="FFC000"/>
          </a:solidFill>
        </p:grpSpPr>
        <p:sp>
          <p:nvSpPr>
            <p:cNvPr id="74" name="Freeform 7">
              <a:extLst>
                <a:ext uri="{FF2B5EF4-FFF2-40B4-BE49-F238E27FC236}">
                  <a16:creationId xmlns="" xmlns:a16="http://schemas.microsoft.com/office/drawing/2014/main" id="{13705EA0-2558-4ADB-8F21-152A6A32F7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8">
              <a:extLst>
                <a:ext uri="{FF2B5EF4-FFF2-40B4-BE49-F238E27FC236}">
                  <a16:creationId xmlns="" xmlns:a16="http://schemas.microsoft.com/office/drawing/2014/main" id="{5C90DAAB-0E1E-438C-B2BA-7A81BF516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23">
            <a:extLst>
              <a:ext uri="{FF2B5EF4-FFF2-40B4-BE49-F238E27FC236}">
                <a16:creationId xmlns="" xmlns:a16="http://schemas.microsoft.com/office/drawing/2014/main" id="{3F6886B5-6A81-4340-A731-FCE038508DC7}"/>
              </a:ext>
            </a:extLst>
          </p:cNvPr>
          <p:cNvGrpSpPr/>
          <p:nvPr/>
        </p:nvGrpSpPr>
        <p:grpSpPr>
          <a:xfrm>
            <a:off x="880449" y="2557202"/>
            <a:ext cx="1325758" cy="833233"/>
            <a:chOff x="686838" y="2184398"/>
            <a:chExt cx="1192213" cy="749301"/>
          </a:xfrm>
          <a:solidFill>
            <a:srgbClr val="CF0077"/>
          </a:solidFill>
        </p:grpSpPr>
        <p:sp>
          <p:nvSpPr>
            <p:cNvPr id="77" name="Freeform 7">
              <a:extLst>
                <a:ext uri="{FF2B5EF4-FFF2-40B4-BE49-F238E27FC236}">
                  <a16:creationId xmlns="" xmlns:a16="http://schemas.microsoft.com/office/drawing/2014/main" id="{BE5C8B69-9B8F-40D6-8E51-A512D4A296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8">
              <a:extLst>
                <a:ext uri="{FF2B5EF4-FFF2-40B4-BE49-F238E27FC236}">
                  <a16:creationId xmlns="" xmlns:a16="http://schemas.microsoft.com/office/drawing/2014/main" id="{2C73CC48-F63F-4C57-A5B8-13656EA27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32">
            <a:extLst>
              <a:ext uri="{FF2B5EF4-FFF2-40B4-BE49-F238E27FC236}">
                <a16:creationId xmlns="" xmlns:a16="http://schemas.microsoft.com/office/drawing/2014/main" id="{4D23B49E-3B9F-41C8-83A1-10100C1C6D43}"/>
              </a:ext>
            </a:extLst>
          </p:cNvPr>
          <p:cNvGrpSpPr/>
          <p:nvPr/>
        </p:nvGrpSpPr>
        <p:grpSpPr>
          <a:xfrm>
            <a:off x="1283388" y="3888360"/>
            <a:ext cx="1038899" cy="652944"/>
            <a:chOff x="686838" y="2184398"/>
            <a:chExt cx="1192213" cy="749301"/>
          </a:xfrm>
          <a:solidFill>
            <a:srgbClr val="FFC000"/>
          </a:solidFill>
        </p:grpSpPr>
        <p:sp>
          <p:nvSpPr>
            <p:cNvPr id="80" name="Freeform 7">
              <a:extLst>
                <a:ext uri="{FF2B5EF4-FFF2-40B4-BE49-F238E27FC236}">
                  <a16:creationId xmlns="" xmlns:a16="http://schemas.microsoft.com/office/drawing/2014/main" id="{5E6A168D-2679-4077-9482-9E05EFEA1E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">
              <a:extLst>
                <a:ext uri="{FF2B5EF4-FFF2-40B4-BE49-F238E27FC236}">
                  <a16:creationId xmlns="" xmlns:a16="http://schemas.microsoft.com/office/drawing/2014/main" id="{6D166B8C-9796-4305-85A9-3A2985A9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34488526-03A7-44A1-9620-517CF502507A}"/>
              </a:ext>
            </a:extLst>
          </p:cNvPr>
          <p:cNvGrpSpPr/>
          <p:nvPr/>
        </p:nvGrpSpPr>
        <p:grpSpPr>
          <a:xfrm>
            <a:off x="6763313" y="1540479"/>
            <a:ext cx="3739470" cy="835442"/>
            <a:chOff x="6763313" y="1540479"/>
            <a:chExt cx="3739470" cy="835442"/>
          </a:xfrm>
        </p:grpSpPr>
        <p:grpSp>
          <p:nvGrpSpPr>
            <p:cNvPr id="83" name="组合 82">
              <a:extLst>
                <a:ext uri="{FF2B5EF4-FFF2-40B4-BE49-F238E27FC236}">
                  <a16:creationId xmlns="" xmlns:a16="http://schemas.microsoft.com/office/drawing/2014/main" id="{1A15A25B-0466-46C7-A60D-E0981562A429}"/>
                </a:ext>
              </a:extLst>
            </p:cNvPr>
            <p:cNvGrpSpPr/>
            <p:nvPr/>
          </p:nvGrpSpPr>
          <p:grpSpPr>
            <a:xfrm>
              <a:off x="7531570" y="1540479"/>
              <a:ext cx="2971213" cy="835442"/>
              <a:chOff x="1474089" y="1896449"/>
              <a:chExt cx="2971213" cy="835442"/>
            </a:xfrm>
          </p:grpSpPr>
          <p:sp>
            <p:nvSpPr>
              <p:cNvPr id="86" name="MH_Text_1">
                <a:extLst>
                  <a:ext uri="{FF2B5EF4-FFF2-40B4-BE49-F238E27FC236}">
                    <a16:creationId xmlns="" xmlns:a16="http://schemas.microsoft.com/office/drawing/2014/main" id="{3CF4050A-F12B-4722-AD34-BED86FD142C4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474089" y="2284296"/>
                <a:ext cx="2971213" cy="447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MH_SubTitle_1">
                <a:extLst>
                  <a:ext uri="{FF2B5EF4-FFF2-40B4-BE49-F238E27FC236}">
                    <a16:creationId xmlns="" xmlns:a16="http://schemas.microsoft.com/office/drawing/2014/main" id="{622079A6-A931-4603-B1AF-ACCE509D37F9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474089" y="189644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b="1" dirty="0">
                    <a:solidFill>
                      <a:srgbClr val="CF007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  <p:sp>
          <p:nvSpPr>
            <p:cNvPr id="84" name="矩形: 圆角 83">
              <a:extLst>
                <a:ext uri="{FF2B5EF4-FFF2-40B4-BE49-F238E27FC236}">
                  <a16:creationId xmlns="" xmlns:a16="http://schemas.microsoft.com/office/drawing/2014/main" id="{E026114F-B191-4E1A-8274-4FF51FA281B5}"/>
                </a:ext>
              </a:extLst>
            </p:cNvPr>
            <p:cNvSpPr/>
            <p:nvPr/>
          </p:nvSpPr>
          <p:spPr>
            <a:xfrm>
              <a:off x="6763313" y="1640995"/>
              <a:ext cx="557784" cy="557784"/>
            </a:xfrm>
            <a:prstGeom prst="roundRect">
              <a:avLst/>
            </a:prstGeom>
            <a:solidFill>
              <a:srgbClr val="CF0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qq-penguin-shape_52088">
              <a:extLst>
                <a:ext uri="{FF2B5EF4-FFF2-40B4-BE49-F238E27FC236}">
                  <a16:creationId xmlns="" xmlns:a16="http://schemas.microsoft.com/office/drawing/2014/main" id="{B9D31FD2-0D2E-40F5-8D90-42DA40A791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1492" y="1739723"/>
              <a:ext cx="341390" cy="333036"/>
            </a:xfrm>
            <a:custGeom>
              <a:avLst/>
              <a:gdLst>
                <a:gd name="T0" fmla="*/ 348 w 432"/>
                <a:gd name="T1" fmla="*/ 176 h 422"/>
                <a:gd name="T2" fmla="*/ 353 w 432"/>
                <a:gd name="T3" fmla="*/ 137 h 422"/>
                <a:gd name="T4" fmla="*/ 216 w 432"/>
                <a:gd name="T5" fmla="*/ 0 h 422"/>
                <a:gd name="T6" fmla="*/ 78 w 432"/>
                <a:gd name="T7" fmla="*/ 137 h 422"/>
                <a:gd name="T8" fmla="*/ 84 w 432"/>
                <a:gd name="T9" fmla="*/ 176 h 422"/>
                <a:gd name="T10" fmla="*/ 27 w 432"/>
                <a:gd name="T11" fmla="*/ 328 h 422"/>
                <a:gd name="T12" fmla="*/ 70 w 432"/>
                <a:gd name="T13" fmla="*/ 290 h 422"/>
                <a:gd name="T14" fmla="*/ 101 w 432"/>
                <a:gd name="T15" fmla="*/ 351 h 422"/>
                <a:gd name="T16" fmla="*/ 65 w 432"/>
                <a:gd name="T17" fmla="*/ 384 h 422"/>
                <a:gd name="T18" fmla="*/ 135 w 432"/>
                <a:gd name="T19" fmla="*/ 422 h 422"/>
                <a:gd name="T20" fmla="*/ 196 w 432"/>
                <a:gd name="T21" fmla="*/ 402 h 422"/>
                <a:gd name="T22" fmla="*/ 216 w 432"/>
                <a:gd name="T23" fmla="*/ 404 h 422"/>
                <a:gd name="T24" fmla="*/ 236 w 432"/>
                <a:gd name="T25" fmla="*/ 402 h 422"/>
                <a:gd name="T26" fmla="*/ 297 w 432"/>
                <a:gd name="T27" fmla="*/ 422 h 422"/>
                <a:gd name="T28" fmla="*/ 367 w 432"/>
                <a:gd name="T29" fmla="*/ 384 h 422"/>
                <a:gd name="T30" fmla="*/ 330 w 432"/>
                <a:gd name="T31" fmla="*/ 351 h 422"/>
                <a:gd name="T32" fmla="*/ 362 w 432"/>
                <a:gd name="T33" fmla="*/ 290 h 422"/>
                <a:gd name="T34" fmla="*/ 404 w 432"/>
                <a:gd name="T35" fmla="*/ 328 h 422"/>
                <a:gd name="T36" fmla="*/ 348 w 432"/>
                <a:gd name="T37" fmla="*/ 176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2" h="422">
                  <a:moveTo>
                    <a:pt x="348" y="176"/>
                  </a:moveTo>
                  <a:cubicBezTo>
                    <a:pt x="351" y="164"/>
                    <a:pt x="353" y="151"/>
                    <a:pt x="353" y="137"/>
                  </a:cubicBezTo>
                  <a:cubicBezTo>
                    <a:pt x="353" y="61"/>
                    <a:pt x="292" y="0"/>
                    <a:pt x="216" y="0"/>
                  </a:cubicBezTo>
                  <a:cubicBezTo>
                    <a:pt x="140" y="0"/>
                    <a:pt x="78" y="61"/>
                    <a:pt x="78" y="137"/>
                  </a:cubicBezTo>
                  <a:cubicBezTo>
                    <a:pt x="78" y="151"/>
                    <a:pt x="80" y="164"/>
                    <a:pt x="84" y="176"/>
                  </a:cubicBezTo>
                  <a:cubicBezTo>
                    <a:pt x="67" y="190"/>
                    <a:pt x="0" y="250"/>
                    <a:pt x="27" y="328"/>
                  </a:cubicBezTo>
                  <a:cubicBezTo>
                    <a:pt x="27" y="328"/>
                    <a:pt x="51" y="326"/>
                    <a:pt x="70" y="290"/>
                  </a:cubicBezTo>
                  <a:cubicBezTo>
                    <a:pt x="76" y="313"/>
                    <a:pt x="86" y="334"/>
                    <a:pt x="101" y="351"/>
                  </a:cubicBezTo>
                  <a:cubicBezTo>
                    <a:pt x="80" y="357"/>
                    <a:pt x="65" y="370"/>
                    <a:pt x="65" y="384"/>
                  </a:cubicBezTo>
                  <a:cubicBezTo>
                    <a:pt x="65" y="405"/>
                    <a:pt x="96" y="422"/>
                    <a:pt x="135" y="422"/>
                  </a:cubicBezTo>
                  <a:cubicBezTo>
                    <a:pt x="161" y="422"/>
                    <a:pt x="184" y="414"/>
                    <a:pt x="196" y="402"/>
                  </a:cubicBezTo>
                  <a:cubicBezTo>
                    <a:pt x="202" y="403"/>
                    <a:pt x="209" y="404"/>
                    <a:pt x="216" y="404"/>
                  </a:cubicBezTo>
                  <a:cubicBezTo>
                    <a:pt x="223" y="404"/>
                    <a:pt x="229" y="403"/>
                    <a:pt x="236" y="402"/>
                  </a:cubicBezTo>
                  <a:cubicBezTo>
                    <a:pt x="248" y="414"/>
                    <a:pt x="271" y="422"/>
                    <a:pt x="297" y="422"/>
                  </a:cubicBezTo>
                  <a:cubicBezTo>
                    <a:pt x="335" y="422"/>
                    <a:pt x="367" y="405"/>
                    <a:pt x="367" y="384"/>
                  </a:cubicBezTo>
                  <a:cubicBezTo>
                    <a:pt x="367" y="370"/>
                    <a:pt x="352" y="357"/>
                    <a:pt x="330" y="351"/>
                  </a:cubicBezTo>
                  <a:cubicBezTo>
                    <a:pt x="345" y="334"/>
                    <a:pt x="356" y="313"/>
                    <a:pt x="362" y="290"/>
                  </a:cubicBezTo>
                  <a:cubicBezTo>
                    <a:pt x="381" y="326"/>
                    <a:pt x="404" y="328"/>
                    <a:pt x="404" y="328"/>
                  </a:cubicBezTo>
                  <a:cubicBezTo>
                    <a:pt x="432" y="250"/>
                    <a:pt x="365" y="190"/>
                    <a:pt x="348" y="1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2997C6E1-67E8-4E6A-AD22-59349061C0F5}"/>
              </a:ext>
            </a:extLst>
          </p:cNvPr>
          <p:cNvGrpSpPr/>
          <p:nvPr/>
        </p:nvGrpSpPr>
        <p:grpSpPr>
          <a:xfrm>
            <a:off x="6763313" y="2817352"/>
            <a:ext cx="3739470" cy="835442"/>
            <a:chOff x="6763313" y="2817352"/>
            <a:chExt cx="3739470" cy="835442"/>
          </a:xfrm>
        </p:grpSpPr>
        <p:grpSp>
          <p:nvGrpSpPr>
            <p:cNvPr id="89" name="组合 88">
              <a:extLst>
                <a:ext uri="{FF2B5EF4-FFF2-40B4-BE49-F238E27FC236}">
                  <a16:creationId xmlns="" xmlns:a16="http://schemas.microsoft.com/office/drawing/2014/main" id="{DD5338CE-C889-4D3C-9404-6A2C6FA29C64}"/>
                </a:ext>
              </a:extLst>
            </p:cNvPr>
            <p:cNvGrpSpPr/>
            <p:nvPr/>
          </p:nvGrpSpPr>
          <p:grpSpPr>
            <a:xfrm>
              <a:off x="7531570" y="2817352"/>
              <a:ext cx="2971213" cy="835442"/>
              <a:chOff x="1474089" y="1896449"/>
              <a:chExt cx="2971213" cy="835442"/>
            </a:xfrm>
          </p:grpSpPr>
          <p:sp>
            <p:nvSpPr>
              <p:cNvPr id="92" name="MH_Text_1">
                <a:extLst>
                  <a:ext uri="{FF2B5EF4-FFF2-40B4-BE49-F238E27FC236}">
                    <a16:creationId xmlns="" xmlns:a16="http://schemas.microsoft.com/office/drawing/2014/main" id="{7007BEA5-378C-42B6-8470-D9A85BBEF868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474089" y="2284296"/>
                <a:ext cx="2971213" cy="447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MH_SubTitle_1">
                <a:extLst>
                  <a:ext uri="{FF2B5EF4-FFF2-40B4-BE49-F238E27FC236}">
                    <a16:creationId xmlns="" xmlns:a16="http://schemas.microsoft.com/office/drawing/2014/main" id="{940791A9-BB5F-4F1C-96D4-CDBF7D75296D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474089" y="189644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b="1" dirty="0">
                    <a:solidFill>
                      <a:srgbClr val="14A9E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  <p:sp>
          <p:nvSpPr>
            <p:cNvPr id="90" name="矩形: 圆角 89">
              <a:extLst>
                <a:ext uri="{FF2B5EF4-FFF2-40B4-BE49-F238E27FC236}">
                  <a16:creationId xmlns="" xmlns:a16="http://schemas.microsoft.com/office/drawing/2014/main" id="{AD6025E7-171A-4AD2-AFAD-7E84355FFECC}"/>
                </a:ext>
              </a:extLst>
            </p:cNvPr>
            <p:cNvSpPr/>
            <p:nvPr/>
          </p:nvSpPr>
          <p:spPr>
            <a:xfrm>
              <a:off x="6763313" y="2930490"/>
              <a:ext cx="557784" cy="557784"/>
            </a:xfrm>
            <a:prstGeom prst="roundRect">
              <a:avLst/>
            </a:prstGeom>
            <a:solidFill>
              <a:srgbClr val="14A9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qq-penguin-shape_52088">
              <a:extLst>
                <a:ext uri="{FF2B5EF4-FFF2-40B4-BE49-F238E27FC236}">
                  <a16:creationId xmlns="" xmlns:a16="http://schemas.microsoft.com/office/drawing/2014/main" id="{EF30B4A4-359B-45BF-A70E-580D790E667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1492" y="3040597"/>
              <a:ext cx="341390" cy="329203"/>
            </a:xfrm>
            <a:custGeom>
              <a:avLst/>
              <a:gdLst>
                <a:gd name="connsiteX0" fmla="*/ 434481 w 596814"/>
                <a:gd name="connsiteY0" fmla="*/ 238458 h 575509"/>
                <a:gd name="connsiteX1" fmla="*/ 487055 w 596814"/>
                <a:gd name="connsiteY1" fmla="*/ 310289 h 575509"/>
                <a:gd name="connsiteX2" fmla="*/ 525793 w 596814"/>
                <a:gd name="connsiteY2" fmla="*/ 310289 h 575509"/>
                <a:gd name="connsiteX3" fmla="*/ 473220 w 596814"/>
                <a:gd name="connsiteY3" fmla="*/ 238458 h 575509"/>
                <a:gd name="connsiteX4" fmla="*/ 348703 w 596814"/>
                <a:gd name="connsiteY4" fmla="*/ 238458 h 575509"/>
                <a:gd name="connsiteX5" fmla="*/ 401276 w 596814"/>
                <a:gd name="connsiteY5" fmla="*/ 310289 h 575509"/>
                <a:gd name="connsiteX6" fmla="*/ 440015 w 596814"/>
                <a:gd name="connsiteY6" fmla="*/ 310289 h 575509"/>
                <a:gd name="connsiteX7" fmla="*/ 387441 w 596814"/>
                <a:gd name="connsiteY7" fmla="*/ 238458 h 575509"/>
                <a:gd name="connsiteX8" fmla="*/ 262924 w 596814"/>
                <a:gd name="connsiteY8" fmla="*/ 238458 h 575509"/>
                <a:gd name="connsiteX9" fmla="*/ 315498 w 596814"/>
                <a:gd name="connsiteY9" fmla="*/ 310289 h 575509"/>
                <a:gd name="connsiteX10" fmla="*/ 354237 w 596814"/>
                <a:gd name="connsiteY10" fmla="*/ 310289 h 575509"/>
                <a:gd name="connsiteX11" fmla="*/ 302585 w 596814"/>
                <a:gd name="connsiteY11" fmla="*/ 238458 h 575509"/>
                <a:gd name="connsiteX12" fmla="*/ 178069 w 596814"/>
                <a:gd name="connsiteY12" fmla="*/ 238458 h 575509"/>
                <a:gd name="connsiteX13" fmla="*/ 229720 w 596814"/>
                <a:gd name="connsiteY13" fmla="*/ 310289 h 575509"/>
                <a:gd name="connsiteX14" fmla="*/ 269381 w 596814"/>
                <a:gd name="connsiteY14" fmla="*/ 310289 h 575509"/>
                <a:gd name="connsiteX15" fmla="*/ 216807 w 596814"/>
                <a:gd name="connsiteY15" fmla="*/ 238458 h 575509"/>
                <a:gd name="connsiteX16" fmla="*/ 92290 w 596814"/>
                <a:gd name="connsiteY16" fmla="*/ 238458 h 575509"/>
                <a:gd name="connsiteX17" fmla="*/ 144864 w 596814"/>
                <a:gd name="connsiteY17" fmla="*/ 310289 h 575509"/>
                <a:gd name="connsiteX18" fmla="*/ 183603 w 596814"/>
                <a:gd name="connsiteY18" fmla="*/ 310289 h 575509"/>
                <a:gd name="connsiteX19" fmla="*/ 131029 w 596814"/>
                <a:gd name="connsiteY19" fmla="*/ 238458 h 575509"/>
                <a:gd name="connsiteX20" fmla="*/ 22192 w 596814"/>
                <a:gd name="connsiteY20" fmla="*/ 231091 h 575509"/>
                <a:gd name="connsiteX21" fmla="*/ 596814 w 596814"/>
                <a:gd name="connsiteY21" fmla="*/ 231091 h 575509"/>
                <a:gd name="connsiteX22" fmla="*/ 596814 w 596814"/>
                <a:gd name="connsiteY22" fmla="*/ 290029 h 575509"/>
                <a:gd name="connsiteX23" fmla="*/ 558998 w 596814"/>
                <a:gd name="connsiteY23" fmla="*/ 238458 h 575509"/>
                <a:gd name="connsiteX24" fmla="*/ 519337 w 596814"/>
                <a:gd name="connsiteY24" fmla="*/ 238458 h 575509"/>
                <a:gd name="connsiteX25" fmla="*/ 571911 w 596814"/>
                <a:gd name="connsiteY25" fmla="*/ 310289 h 575509"/>
                <a:gd name="connsiteX26" fmla="*/ 596814 w 596814"/>
                <a:gd name="connsiteY26" fmla="*/ 310289 h 575509"/>
                <a:gd name="connsiteX27" fmla="*/ 596814 w 596814"/>
                <a:gd name="connsiteY27" fmla="*/ 575509 h 575509"/>
                <a:gd name="connsiteX28" fmla="*/ 22192 w 596814"/>
                <a:gd name="connsiteY28" fmla="*/ 575509 h 575509"/>
                <a:gd name="connsiteX29" fmla="*/ 22192 w 596814"/>
                <a:gd name="connsiteY29" fmla="*/ 259639 h 575509"/>
                <a:gd name="connsiteX30" fmla="*/ 59086 w 596814"/>
                <a:gd name="connsiteY30" fmla="*/ 310289 h 575509"/>
                <a:gd name="connsiteX31" fmla="*/ 97824 w 596814"/>
                <a:gd name="connsiteY31" fmla="*/ 310289 h 575509"/>
                <a:gd name="connsiteX32" fmla="*/ 46173 w 596814"/>
                <a:gd name="connsiteY32" fmla="*/ 238458 h 575509"/>
                <a:gd name="connsiteX33" fmla="*/ 22192 w 596814"/>
                <a:gd name="connsiteY33" fmla="*/ 238458 h 575509"/>
                <a:gd name="connsiteX34" fmla="*/ 157733 w 596814"/>
                <a:gd name="connsiteY34" fmla="*/ 113244 h 575509"/>
                <a:gd name="connsiteX35" fmla="*/ 119914 w 596814"/>
                <a:gd name="connsiteY35" fmla="*/ 123371 h 575509"/>
                <a:gd name="connsiteX36" fmla="*/ 88552 w 596814"/>
                <a:gd name="connsiteY36" fmla="*/ 206233 h 575509"/>
                <a:gd name="connsiteX37" fmla="*/ 125449 w 596814"/>
                <a:gd name="connsiteY37" fmla="*/ 196105 h 575509"/>
                <a:gd name="connsiteX38" fmla="*/ 240751 w 596814"/>
                <a:gd name="connsiteY38" fmla="*/ 91147 h 575509"/>
                <a:gd name="connsiteX39" fmla="*/ 202932 w 596814"/>
                <a:gd name="connsiteY39" fmla="*/ 101275 h 575509"/>
                <a:gd name="connsiteX40" fmla="*/ 170647 w 596814"/>
                <a:gd name="connsiteY40" fmla="*/ 184136 h 575509"/>
                <a:gd name="connsiteX41" fmla="*/ 208466 w 596814"/>
                <a:gd name="connsiteY41" fmla="*/ 174009 h 575509"/>
                <a:gd name="connsiteX42" fmla="*/ 322846 w 596814"/>
                <a:gd name="connsiteY42" fmla="*/ 69051 h 575509"/>
                <a:gd name="connsiteX43" fmla="*/ 285027 w 596814"/>
                <a:gd name="connsiteY43" fmla="*/ 79179 h 575509"/>
                <a:gd name="connsiteX44" fmla="*/ 253665 w 596814"/>
                <a:gd name="connsiteY44" fmla="*/ 162040 h 575509"/>
                <a:gd name="connsiteX45" fmla="*/ 290561 w 596814"/>
                <a:gd name="connsiteY45" fmla="*/ 151912 h 575509"/>
                <a:gd name="connsiteX46" fmla="*/ 405863 w 596814"/>
                <a:gd name="connsiteY46" fmla="*/ 46955 h 575509"/>
                <a:gd name="connsiteX47" fmla="*/ 368044 w 596814"/>
                <a:gd name="connsiteY47" fmla="*/ 57082 h 575509"/>
                <a:gd name="connsiteX48" fmla="*/ 335760 w 596814"/>
                <a:gd name="connsiteY48" fmla="*/ 139944 h 575509"/>
                <a:gd name="connsiteX49" fmla="*/ 373579 w 596814"/>
                <a:gd name="connsiteY49" fmla="*/ 129816 h 575509"/>
                <a:gd name="connsiteX50" fmla="*/ 487959 w 596814"/>
                <a:gd name="connsiteY50" fmla="*/ 24858 h 575509"/>
                <a:gd name="connsiteX51" fmla="*/ 451062 w 596814"/>
                <a:gd name="connsiteY51" fmla="*/ 34986 h 575509"/>
                <a:gd name="connsiteX52" fmla="*/ 418777 w 596814"/>
                <a:gd name="connsiteY52" fmla="*/ 117847 h 575509"/>
                <a:gd name="connsiteX53" fmla="*/ 456596 w 596814"/>
                <a:gd name="connsiteY53" fmla="*/ 107720 h 575509"/>
                <a:gd name="connsiteX54" fmla="*/ 555295 w 596814"/>
                <a:gd name="connsiteY54" fmla="*/ 0 h 575509"/>
                <a:gd name="connsiteX55" fmla="*/ 557140 w 596814"/>
                <a:gd name="connsiteY55" fmla="*/ 6445 h 575509"/>
                <a:gd name="connsiteX56" fmla="*/ 533157 w 596814"/>
                <a:gd name="connsiteY56" fmla="*/ 12890 h 575509"/>
                <a:gd name="connsiteX57" fmla="*/ 500872 w 596814"/>
                <a:gd name="connsiteY57" fmla="*/ 95751 h 575509"/>
                <a:gd name="connsiteX58" fmla="*/ 538692 w 596814"/>
                <a:gd name="connsiteY58" fmla="*/ 85623 h 575509"/>
                <a:gd name="connsiteX59" fmla="*/ 561752 w 596814"/>
                <a:gd name="connsiteY59" fmla="*/ 25779 h 575509"/>
                <a:gd name="connsiteX60" fmla="*/ 577433 w 596814"/>
                <a:gd name="connsiteY60" fmla="*/ 82861 h 575509"/>
                <a:gd name="connsiteX61" fmla="*/ 22138 w 596814"/>
                <a:gd name="connsiteY61" fmla="*/ 231091 h 575509"/>
                <a:gd name="connsiteX62" fmla="*/ 20293 w 596814"/>
                <a:gd name="connsiteY62" fmla="*/ 224646 h 575509"/>
                <a:gd name="connsiteX63" fmla="*/ 43354 w 596814"/>
                <a:gd name="connsiteY63" fmla="*/ 218201 h 575509"/>
                <a:gd name="connsiteX64" fmla="*/ 75638 w 596814"/>
                <a:gd name="connsiteY64" fmla="*/ 135340 h 575509"/>
                <a:gd name="connsiteX65" fmla="*/ 37819 w 596814"/>
                <a:gd name="connsiteY65" fmla="*/ 145468 h 575509"/>
                <a:gd name="connsiteX66" fmla="*/ 14759 w 596814"/>
                <a:gd name="connsiteY66" fmla="*/ 203471 h 575509"/>
                <a:gd name="connsiteX67" fmla="*/ 0 w 596814"/>
                <a:gd name="connsiteY67" fmla="*/ 148230 h 57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96814" h="575509">
                  <a:moveTo>
                    <a:pt x="434481" y="238458"/>
                  </a:moveTo>
                  <a:lnTo>
                    <a:pt x="487055" y="310289"/>
                  </a:lnTo>
                  <a:lnTo>
                    <a:pt x="525793" y="310289"/>
                  </a:lnTo>
                  <a:lnTo>
                    <a:pt x="473220" y="238458"/>
                  </a:lnTo>
                  <a:close/>
                  <a:moveTo>
                    <a:pt x="348703" y="238458"/>
                  </a:moveTo>
                  <a:lnTo>
                    <a:pt x="401276" y="310289"/>
                  </a:lnTo>
                  <a:lnTo>
                    <a:pt x="440015" y="310289"/>
                  </a:lnTo>
                  <a:lnTo>
                    <a:pt x="387441" y="238458"/>
                  </a:lnTo>
                  <a:close/>
                  <a:moveTo>
                    <a:pt x="262924" y="238458"/>
                  </a:moveTo>
                  <a:lnTo>
                    <a:pt x="315498" y="310289"/>
                  </a:lnTo>
                  <a:lnTo>
                    <a:pt x="354237" y="310289"/>
                  </a:lnTo>
                  <a:lnTo>
                    <a:pt x="302585" y="238458"/>
                  </a:lnTo>
                  <a:close/>
                  <a:moveTo>
                    <a:pt x="178069" y="238458"/>
                  </a:moveTo>
                  <a:lnTo>
                    <a:pt x="229720" y="310289"/>
                  </a:lnTo>
                  <a:lnTo>
                    <a:pt x="269381" y="310289"/>
                  </a:lnTo>
                  <a:lnTo>
                    <a:pt x="216807" y="238458"/>
                  </a:lnTo>
                  <a:close/>
                  <a:moveTo>
                    <a:pt x="92290" y="238458"/>
                  </a:moveTo>
                  <a:lnTo>
                    <a:pt x="144864" y="310289"/>
                  </a:lnTo>
                  <a:lnTo>
                    <a:pt x="183603" y="310289"/>
                  </a:lnTo>
                  <a:lnTo>
                    <a:pt x="131029" y="238458"/>
                  </a:lnTo>
                  <a:close/>
                  <a:moveTo>
                    <a:pt x="22192" y="231091"/>
                  </a:moveTo>
                  <a:lnTo>
                    <a:pt x="596814" y="231091"/>
                  </a:lnTo>
                  <a:lnTo>
                    <a:pt x="596814" y="290029"/>
                  </a:lnTo>
                  <a:lnTo>
                    <a:pt x="558998" y="238458"/>
                  </a:lnTo>
                  <a:lnTo>
                    <a:pt x="519337" y="238458"/>
                  </a:lnTo>
                  <a:lnTo>
                    <a:pt x="571911" y="310289"/>
                  </a:lnTo>
                  <a:lnTo>
                    <a:pt x="596814" y="310289"/>
                  </a:lnTo>
                  <a:lnTo>
                    <a:pt x="596814" y="575509"/>
                  </a:lnTo>
                  <a:lnTo>
                    <a:pt x="22192" y="575509"/>
                  </a:lnTo>
                  <a:lnTo>
                    <a:pt x="22192" y="259639"/>
                  </a:lnTo>
                  <a:lnTo>
                    <a:pt x="59086" y="310289"/>
                  </a:lnTo>
                  <a:lnTo>
                    <a:pt x="97824" y="310289"/>
                  </a:lnTo>
                  <a:lnTo>
                    <a:pt x="46173" y="238458"/>
                  </a:lnTo>
                  <a:lnTo>
                    <a:pt x="22192" y="238458"/>
                  </a:lnTo>
                  <a:close/>
                  <a:moveTo>
                    <a:pt x="157733" y="113244"/>
                  </a:moveTo>
                  <a:lnTo>
                    <a:pt x="119914" y="123371"/>
                  </a:lnTo>
                  <a:lnTo>
                    <a:pt x="88552" y="206233"/>
                  </a:lnTo>
                  <a:lnTo>
                    <a:pt x="125449" y="196105"/>
                  </a:lnTo>
                  <a:close/>
                  <a:moveTo>
                    <a:pt x="240751" y="91147"/>
                  </a:moveTo>
                  <a:lnTo>
                    <a:pt x="202932" y="101275"/>
                  </a:lnTo>
                  <a:lnTo>
                    <a:pt x="170647" y="184136"/>
                  </a:lnTo>
                  <a:lnTo>
                    <a:pt x="208466" y="174009"/>
                  </a:lnTo>
                  <a:close/>
                  <a:moveTo>
                    <a:pt x="322846" y="69051"/>
                  </a:moveTo>
                  <a:lnTo>
                    <a:pt x="285027" y="79179"/>
                  </a:lnTo>
                  <a:lnTo>
                    <a:pt x="253665" y="162040"/>
                  </a:lnTo>
                  <a:lnTo>
                    <a:pt x="290561" y="151912"/>
                  </a:lnTo>
                  <a:close/>
                  <a:moveTo>
                    <a:pt x="405863" y="46955"/>
                  </a:moveTo>
                  <a:lnTo>
                    <a:pt x="368044" y="57082"/>
                  </a:lnTo>
                  <a:lnTo>
                    <a:pt x="335760" y="139944"/>
                  </a:lnTo>
                  <a:lnTo>
                    <a:pt x="373579" y="129816"/>
                  </a:lnTo>
                  <a:close/>
                  <a:moveTo>
                    <a:pt x="487959" y="24858"/>
                  </a:moveTo>
                  <a:lnTo>
                    <a:pt x="451062" y="34986"/>
                  </a:lnTo>
                  <a:lnTo>
                    <a:pt x="418777" y="117847"/>
                  </a:lnTo>
                  <a:lnTo>
                    <a:pt x="456596" y="107720"/>
                  </a:lnTo>
                  <a:close/>
                  <a:moveTo>
                    <a:pt x="555295" y="0"/>
                  </a:moveTo>
                  <a:lnTo>
                    <a:pt x="557140" y="6445"/>
                  </a:lnTo>
                  <a:lnTo>
                    <a:pt x="533157" y="12890"/>
                  </a:lnTo>
                  <a:lnTo>
                    <a:pt x="500872" y="95751"/>
                  </a:lnTo>
                  <a:lnTo>
                    <a:pt x="538692" y="85623"/>
                  </a:lnTo>
                  <a:lnTo>
                    <a:pt x="561752" y="25779"/>
                  </a:lnTo>
                  <a:lnTo>
                    <a:pt x="577433" y="82861"/>
                  </a:lnTo>
                  <a:lnTo>
                    <a:pt x="22138" y="231091"/>
                  </a:lnTo>
                  <a:lnTo>
                    <a:pt x="20293" y="224646"/>
                  </a:lnTo>
                  <a:lnTo>
                    <a:pt x="43354" y="218201"/>
                  </a:lnTo>
                  <a:lnTo>
                    <a:pt x="75638" y="135340"/>
                  </a:lnTo>
                  <a:lnTo>
                    <a:pt x="37819" y="145468"/>
                  </a:lnTo>
                  <a:lnTo>
                    <a:pt x="14759" y="203471"/>
                  </a:lnTo>
                  <a:lnTo>
                    <a:pt x="0" y="1482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="" xmlns:a16="http://schemas.microsoft.com/office/drawing/2014/main" id="{D49B1665-9B3B-4322-9DB4-0884A55F2AE4}"/>
              </a:ext>
            </a:extLst>
          </p:cNvPr>
          <p:cNvGrpSpPr/>
          <p:nvPr/>
        </p:nvGrpSpPr>
        <p:grpSpPr>
          <a:xfrm>
            <a:off x="6763313" y="4064351"/>
            <a:ext cx="3739470" cy="835442"/>
            <a:chOff x="6763313" y="4064351"/>
            <a:chExt cx="3739470" cy="835442"/>
          </a:xfrm>
        </p:grpSpPr>
        <p:grpSp>
          <p:nvGrpSpPr>
            <p:cNvPr id="95" name="组合 94">
              <a:extLst>
                <a:ext uri="{FF2B5EF4-FFF2-40B4-BE49-F238E27FC236}">
                  <a16:creationId xmlns="" xmlns:a16="http://schemas.microsoft.com/office/drawing/2014/main" id="{16224E10-FC47-458F-9DD0-B9986FFE04ED}"/>
                </a:ext>
              </a:extLst>
            </p:cNvPr>
            <p:cNvGrpSpPr/>
            <p:nvPr/>
          </p:nvGrpSpPr>
          <p:grpSpPr>
            <a:xfrm>
              <a:off x="7531570" y="4064351"/>
              <a:ext cx="2971213" cy="835442"/>
              <a:chOff x="1474089" y="1896449"/>
              <a:chExt cx="2971213" cy="835442"/>
            </a:xfrm>
          </p:grpSpPr>
          <p:sp>
            <p:nvSpPr>
              <p:cNvPr id="98" name="MH_Text_1">
                <a:extLst>
                  <a:ext uri="{FF2B5EF4-FFF2-40B4-BE49-F238E27FC236}">
                    <a16:creationId xmlns="" xmlns:a16="http://schemas.microsoft.com/office/drawing/2014/main" id="{CC5944F6-32A2-4083-92B5-FE546CBF4E3C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474089" y="2284296"/>
                <a:ext cx="2971213" cy="447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MH_SubTitle_1">
                <a:extLst>
                  <a:ext uri="{FF2B5EF4-FFF2-40B4-BE49-F238E27FC236}">
                    <a16:creationId xmlns="" xmlns:a16="http://schemas.microsoft.com/office/drawing/2014/main" id="{C8D6361C-BDA2-4304-AAEA-9DC1567125FD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474089" y="189644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b="1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  <p:sp>
          <p:nvSpPr>
            <p:cNvPr id="96" name="矩形: 圆角 95">
              <a:extLst>
                <a:ext uri="{FF2B5EF4-FFF2-40B4-BE49-F238E27FC236}">
                  <a16:creationId xmlns="" xmlns:a16="http://schemas.microsoft.com/office/drawing/2014/main" id="{8C9FCD5B-04BD-4D3C-B438-7D23173A5A6F}"/>
                </a:ext>
              </a:extLst>
            </p:cNvPr>
            <p:cNvSpPr/>
            <p:nvPr/>
          </p:nvSpPr>
          <p:spPr>
            <a:xfrm>
              <a:off x="6763313" y="4183947"/>
              <a:ext cx="557784" cy="55778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qq-penguin-shape_52088">
              <a:extLst>
                <a:ext uri="{FF2B5EF4-FFF2-40B4-BE49-F238E27FC236}">
                  <a16:creationId xmlns="" xmlns:a16="http://schemas.microsoft.com/office/drawing/2014/main" id="{1DAB839A-4131-47D9-8D87-E46AD336AED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6225" y="4281503"/>
              <a:ext cx="331924" cy="341390"/>
            </a:xfrm>
            <a:custGeom>
              <a:avLst/>
              <a:gdLst>
                <a:gd name="T0" fmla="*/ 6023 w 6383"/>
                <a:gd name="T1" fmla="*/ 2985 h 6575"/>
                <a:gd name="T2" fmla="*/ 5921 w 6383"/>
                <a:gd name="T3" fmla="*/ 1957 h 6575"/>
                <a:gd name="T4" fmla="*/ 5304 w 6383"/>
                <a:gd name="T5" fmla="*/ 1379 h 6575"/>
                <a:gd name="T6" fmla="*/ 4619 w 6383"/>
                <a:gd name="T7" fmla="*/ 608 h 6575"/>
                <a:gd name="T8" fmla="*/ 3777 w 6383"/>
                <a:gd name="T9" fmla="*/ 501 h 6575"/>
                <a:gd name="T10" fmla="*/ 2768 w 6383"/>
                <a:gd name="T11" fmla="*/ 280 h 6575"/>
                <a:gd name="T12" fmla="*/ 2028 w 6383"/>
                <a:gd name="T13" fmla="*/ 688 h 6575"/>
                <a:gd name="T14" fmla="*/ 1083 w 6383"/>
                <a:gd name="T15" fmla="*/ 1103 h 6575"/>
                <a:gd name="T16" fmla="*/ 723 w 6383"/>
                <a:gd name="T17" fmla="*/ 1868 h 6575"/>
                <a:gd name="T18" fmla="*/ 201 w 6383"/>
                <a:gd name="T19" fmla="*/ 2759 h 6575"/>
                <a:gd name="T20" fmla="*/ 360 w 6383"/>
                <a:gd name="T21" fmla="*/ 3591 h 6575"/>
                <a:gd name="T22" fmla="*/ 461 w 6383"/>
                <a:gd name="T23" fmla="*/ 4619 h 6575"/>
                <a:gd name="T24" fmla="*/ 1079 w 6383"/>
                <a:gd name="T25" fmla="*/ 5197 h 6575"/>
                <a:gd name="T26" fmla="*/ 1764 w 6383"/>
                <a:gd name="T27" fmla="*/ 5968 h 6575"/>
                <a:gd name="T28" fmla="*/ 2604 w 6383"/>
                <a:gd name="T29" fmla="*/ 6073 h 6575"/>
                <a:gd name="T30" fmla="*/ 3613 w 6383"/>
                <a:gd name="T31" fmla="*/ 6295 h 6575"/>
                <a:gd name="T32" fmla="*/ 4353 w 6383"/>
                <a:gd name="T33" fmla="*/ 5888 h 6575"/>
                <a:gd name="T34" fmla="*/ 5299 w 6383"/>
                <a:gd name="T35" fmla="*/ 5473 h 6575"/>
                <a:gd name="T36" fmla="*/ 5659 w 6383"/>
                <a:gd name="T37" fmla="*/ 4708 h 6575"/>
                <a:gd name="T38" fmla="*/ 6180 w 6383"/>
                <a:gd name="T39" fmla="*/ 3817 h 6575"/>
                <a:gd name="T40" fmla="*/ 3877 w 6383"/>
                <a:gd name="T41" fmla="*/ 4231 h 6575"/>
                <a:gd name="T42" fmla="*/ 3381 w 6383"/>
                <a:gd name="T43" fmla="*/ 4613 h 6575"/>
                <a:gd name="T44" fmla="*/ 3287 w 6383"/>
                <a:gd name="T45" fmla="*/ 4924 h 6575"/>
                <a:gd name="T46" fmla="*/ 2960 w 6383"/>
                <a:gd name="T47" fmla="*/ 4820 h 6575"/>
                <a:gd name="T48" fmla="*/ 2844 w 6383"/>
                <a:gd name="T49" fmla="*/ 4529 h 6575"/>
                <a:gd name="T50" fmla="*/ 2356 w 6383"/>
                <a:gd name="T51" fmla="*/ 4233 h 6575"/>
                <a:gd name="T52" fmla="*/ 2560 w 6383"/>
                <a:gd name="T53" fmla="*/ 3940 h 6575"/>
                <a:gd name="T54" fmla="*/ 3307 w 6383"/>
                <a:gd name="T55" fmla="*/ 4036 h 6575"/>
                <a:gd name="T56" fmla="*/ 3193 w 6383"/>
                <a:gd name="T57" fmla="*/ 3535 h 6575"/>
                <a:gd name="T58" fmla="*/ 2365 w 6383"/>
                <a:gd name="T59" fmla="*/ 2705 h 6575"/>
                <a:gd name="T60" fmla="*/ 2991 w 6383"/>
                <a:gd name="T61" fmla="*/ 1897 h 6575"/>
                <a:gd name="T62" fmla="*/ 3105 w 6383"/>
                <a:gd name="T63" fmla="*/ 1651 h 6575"/>
                <a:gd name="T64" fmla="*/ 3401 w 6383"/>
                <a:gd name="T65" fmla="*/ 1856 h 6575"/>
                <a:gd name="T66" fmla="*/ 3865 w 6383"/>
                <a:gd name="T67" fmla="*/ 2119 h 6575"/>
                <a:gd name="T68" fmla="*/ 3847 w 6383"/>
                <a:gd name="T69" fmla="*/ 2508 h 6575"/>
                <a:gd name="T70" fmla="*/ 3208 w 6383"/>
                <a:gd name="T71" fmla="*/ 2464 h 6575"/>
                <a:gd name="T72" fmla="*/ 3025 w 6383"/>
                <a:gd name="T73" fmla="*/ 2832 h 6575"/>
                <a:gd name="T74" fmla="*/ 3647 w 6383"/>
                <a:gd name="T75" fmla="*/ 3137 h 6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83" h="6575">
                  <a:moveTo>
                    <a:pt x="6023" y="3591"/>
                  </a:moveTo>
                  <a:cubicBezTo>
                    <a:pt x="5895" y="3409"/>
                    <a:pt x="5895" y="3167"/>
                    <a:pt x="6023" y="2985"/>
                  </a:cubicBezTo>
                  <a:lnTo>
                    <a:pt x="6181" y="2759"/>
                  </a:lnTo>
                  <a:cubicBezTo>
                    <a:pt x="6383" y="2472"/>
                    <a:pt x="6253" y="2072"/>
                    <a:pt x="5921" y="1957"/>
                  </a:cubicBezTo>
                  <a:lnTo>
                    <a:pt x="5660" y="1868"/>
                  </a:lnTo>
                  <a:cubicBezTo>
                    <a:pt x="5451" y="1796"/>
                    <a:pt x="5308" y="1600"/>
                    <a:pt x="5304" y="1379"/>
                  </a:cubicBezTo>
                  <a:lnTo>
                    <a:pt x="5300" y="1103"/>
                  </a:lnTo>
                  <a:cubicBezTo>
                    <a:pt x="5295" y="752"/>
                    <a:pt x="4953" y="505"/>
                    <a:pt x="4619" y="608"/>
                  </a:cubicBezTo>
                  <a:lnTo>
                    <a:pt x="4353" y="688"/>
                  </a:lnTo>
                  <a:cubicBezTo>
                    <a:pt x="4141" y="753"/>
                    <a:pt x="3911" y="679"/>
                    <a:pt x="3777" y="501"/>
                  </a:cubicBezTo>
                  <a:lnTo>
                    <a:pt x="3611" y="280"/>
                  </a:lnTo>
                  <a:cubicBezTo>
                    <a:pt x="3400" y="0"/>
                    <a:pt x="2979" y="0"/>
                    <a:pt x="2768" y="280"/>
                  </a:cubicBezTo>
                  <a:lnTo>
                    <a:pt x="2604" y="501"/>
                  </a:lnTo>
                  <a:cubicBezTo>
                    <a:pt x="2471" y="679"/>
                    <a:pt x="2240" y="753"/>
                    <a:pt x="2028" y="688"/>
                  </a:cubicBezTo>
                  <a:lnTo>
                    <a:pt x="1764" y="608"/>
                  </a:lnTo>
                  <a:cubicBezTo>
                    <a:pt x="1429" y="505"/>
                    <a:pt x="1088" y="752"/>
                    <a:pt x="1083" y="1103"/>
                  </a:cubicBezTo>
                  <a:lnTo>
                    <a:pt x="1079" y="1379"/>
                  </a:lnTo>
                  <a:cubicBezTo>
                    <a:pt x="1075" y="1600"/>
                    <a:pt x="933" y="1796"/>
                    <a:pt x="723" y="1868"/>
                  </a:cubicBezTo>
                  <a:lnTo>
                    <a:pt x="461" y="1957"/>
                  </a:lnTo>
                  <a:cubicBezTo>
                    <a:pt x="129" y="2071"/>
                    <a:pt x="0" y="2471"/>
                    <a:pt x="201" y="2759"/>
                  </a:cubicBezTo>
                  <a:lnTo>
                    <a:pt x="360" y="2985"/>
                  </a:lnTo>
                  <a:cubicBezTo>
                    <a:pt x="488" y="3167"/>
                    <a:pt x="488" y="3409"/>
                    <a:pt x="360" y="3591"/>
                  </a:cubicBezTo>
                  <a:lnTo>
                    <a:pt x="201" y="3817"/>
                  </a:lnTo>
                  <a:cubicBezTo>
                    <a:pt x="0" y="4104"/>
                    <a:pt x="129" y="4504"/>
                    <a:pt x="461" y="4619"/>
                  </a:cubicBezTo>
                  <a:lnTo>
                    <a:pt x="723" y="4708"/>
                  </a:lnTo>
                  <a:cubicBezTo>
                    <a:pt x="932" y="4780"/>
                    <a:pt x="1075" y="4976"/>
                    <a:pt x="1079" y="5197"/>
                  </a:cubicBezTo>
                  <a:lnTo>
                    <a:pt x="1083" y="5473"/>
                  </a:lnTo>
                  <a:cubicBezTo>
                    <a:pt x="1088" y="5824"/>
                    <a:pt x="1429" y="6071"/>
                    <a:pt x="1764" y="5968"/>
                  </a:cubicBezTo>
                  <a:lnTo>
                    <a:pt x="2028" y="5887"/>
                  </a:lnTo>
                  <a:cubicBezTo>
                    <a:pt x="2240" y="5821"/>
                    <a:pt x="2471" y="5896"/>
                    <a:pt x="2604" y="6073"/>
                  </a:cubicBezTo>
                  <a:lnTo>
                    <a:pt x="2771" y="6295"/>
                  </a:lnTo>
                  <a:cubicBezTo>
                    <a:pt x="2981" y="6575"/>
                    <a:pt x="3403" y="6575"/>
                    <a:pt x="3613" y="6295"/>
                  </a:cubicBezTo>
                  <a:lnTo>
                    <a:pt x="3777" y="6075"/>
                  </a:lnTo>
                  <a:cubicBezTo>
                    <a:pt x="3911" y="5897"/>
                    <a:pt x="4141" y="5823"/>
                    <a:pt x="4353" y="5888"/>
                  </a:cubicBezTo>
                  <a:lnTo>
                    <a:pt x="4617" y="5968"/>
                  </a:lnTo>
                  <a:cubicBezTo>
                    <a:pt x="4952" y="6071"/>
                    <a:pt x="5293" y="5824"/>
                    <a:pt x="5299" y="5473"/>
                  </a:cubicBezTo>
                  <a:lnTo>
                    <a:pt x="5303" y="5197"/>
                  </a:lnTo>
                  <a:cubicBezTo>
                    <a:pt x="5307" y="4976"/>
                    <a:pt x="5448" y="4780"/>
                    <a:pt x="5659" y="4708"/>
                  </a:cubicBezTo>
                  <a:lnTo>
                    <a:pt x="5920" y="4619"/>
                  </a:lnTo>
                  <a:cubicBezTo>
                    <a:pt x="6252" y="4505"/>
                    <a:pt x="6381" y="4105"/>
                    <a:pt x="6180" y="3817"/>
                  </a:cubicBezTo>
                  <a:lnTo>
                    <a:pt x="6023" y="3591"/>
                  </a:lnTo>
                  <a:close/>
                  <a:moveTo>
                    <a:pt x="3877" y="4231"/>
                  </a:moveTo>
                  <a:cubicBezTo>
                    <a:pt x="3773" y="4357"/>
                    <a:pt x="3637" y="4443"/>
                    <a:pt x="3479" y="4487"/>
                  </a:cubicBezTo>
                  <a:cubicBezTo>
                    <a:pt x="3409" y="4505"/>
                    <a:pt x="3379" y="4541"/>
                    <a:pt x="3381" y="4613"/>
                  </a:cubicBezTo>
                  <a:cubicBezTo>
                    <a:pt x="3384" y="4684"/>
                    <a:pt x="3381" y="4755"/>
                    <a:pt x="3381" y="4825"/>
                  </a:cubicBezTo>
                  <a:cubicBezTo>
                    <a:pt x="3381" y="4888"/>
                    <a:pt x="3349" y="4923"/>
                    <a:pt x="3287" y="4924"/>
                  </a:cubicBezTo>
                  <a:cubicBezTo>
                    <a:pt x="3211" y="4925"/>
                    <a:pt x="3135" y="4925"/>
                    <a:pt x="3059" y="4924"/>
                  </a:cubicBezTo>
                  <a:cubicBezTo>
                    <a:pt x="2992" y="4923"/>
                    <a:pt x="2961" y="4885"/>
                    <a:pt x="2960" y="4820"/>
                  </a:cubicBezTo>
                  <a:cubicBezTo>
                    <a:pt x="2960" y="4768"/>
                    <a:pt x="2959" y="4717"/>
                    <a:pt x="2959" y="4665"/>
                  </a:cubicBezTo>
                  <a:cubicBezTo>
                    <a:pt x="2957" y="4552"/>
                    <a:pt x="2953" y="4547"/>
                    <a:pt x="2844" y="4529"/>
                  </a:cubicBezTo>
                  <a:cubicBezTo>
                    <a:pt x="2704" y="4507"/>
                    <a:pt x="2567" y="4475"/>
                    <a:pt x="2439" y="4413"/>
                  </a:cubicBezTo>
                  <a:cubicBezTo>
                    <a:pt x="2337" y="4364"/>
                    <a:pt x="2328" y="4339"/>
                    <a:pt x="2356" y="4233"/>
                  </a:cubicBezTo>
                  <a:cubicBezTo>
                    <a:pt x="2377" y="4155"/>
                    <a:pt x="2399" y="4076"/>
                    <a:pt x="2424" y="3999"/>
                  </a:cubicBezTo>
                  <a:cubicBezTo>
                    <a:pt x="2452" y="3908"/>
                    <a:pt x="2477" y="3897"/>
                    <a:pt x="2560" y="3940"/>
                  </a:cubicBezTo>
                  <a:cubicBezTo>
                    <a:pt x="2701" y="4013"/>
                    <a:pt x="2852" y="4055"/>
                    <a:pt x="3011" y="4075"/>
                  </a:cubicBezTo>
                  <a:cubicBezTo>
                    <a:pt x="3112" y="4088"/>
                    <a:pt x="3212" y="4077"/>
                    <a:pt x="3307" y="4036"/>
                  </a:cubicBezTo>
                  <a:cubicBezTo>
                    <a:pt x="3483" y="3959"/>
                    <a:pt x="3511" y="3755"/>
                    <a:pt x="3361" y="3633"/>
                  </a:cubicBezTo>
                  <a:cubicBezTo>
                    <a:pt x="3311" y="3592"/>
                    <a:pt x="3253" y="3561"/>
                    <a:pt x="3193" y="3535"/>
                  </a:cubicBezTo>
                  <a:cubicBezTo>
                    <a:pt x="3039" y="3467"/>
                    <a:pt x="2879" y="3415"/>
                    <a:pt x="2733" y="3328"/>
                  </a:cubicBezTo>
                  <a:cubicBezTo>
                    <a:pt x="2497" y="3187"/>
                    <a:pt x="2347" y="2992"/>
                    <a:pt x="2365" y="2705"/>
                  </a:cubicBezTo>
                  <a:cubicBezTo>
                    <a:pt x="2385" y="2380"/>
                    <a:pt x="2569" y="2177"/>
                    <a:pt x="2867" y="2069"/>
                  </a:cubicBezTo>
                  <a:cubicBezTo>
                    <a:pt x="2989" y="2024"/>
                    <a:pt x="2991" y="2027"/>
                    <a:pt x="2991" y="1897"/>
                  </a:cubicBezTo>
                  <a:lnTo>
                    <a:pt x="2991" y="1767"/>
                  </a:lnTo>
                  <a:cubicBezTo>
                    <a:pt x="2993" y="1669"/>
                    <a:pt x="3009" y="1653"/>
                    <a:pt x="3105" y="1651"/>
                  </a:cubicBezTo>
                  <a:cubicBezTo>
                    <a:pt x="3135" y="1649"/>
                    <a:pt x="3165" y="1651"/>
                    <a:pt x="3195" y="1651"/>
                  </a:cubicBezTo>
                  <a:cubicBezTo>
                    <a:pt x="3400" y="1651"/>
                    <a:pt x="3400" y="1651"/>
                    <a:pt x="3401" y="1856"/>
                  </a:cubicBezTo>
                  <a:cubicBezTo>
                    <a:pt x="3401" y="2001"/>
                    <a:pt x="3401" y="2001"/>
                    <a:pt x="3547" y="2024"/>
                  </a:cubicBezTo>
                  <a:cubicBezTo>
                    <a:pt x="3657" y="2041"/>
                    <a:pt x="3764" y="2075"/>
                    <a:pt x="3865" y="2119"/>
                  </a:cubicBezTo>
                  <a:cubicBezTo>
                    <a:pt x="3921" y="2144"/>
                    <a:pt x="3943" y="2183"/>
                    <a:pt x="3925" y="2243"/>
                  </a:cubicBezTo>
                  <a:cubicBezTo>
                    <a:pt x="3900" y="2332"/>
                    <a:pt x="3876" y="2420"/>
                    <a:pt x="3847" y="2508"/>
                  </a:cubicBezTo>
                  <a:cubicBezTo>
                    <a:pt x="3820" y="2591"/>
                    <a:pt x="3793" y="2603"/>
                    <a:pt x="3713" y="2564"/>
                  </a:cubicBezTo>
                  <a:cubicBezTo>
                    <a:pt x="3553" y="2487"/>
                    <a:pt x="3385" y="2455"/>
                    <a:pt x="3208" y="2464"/>
                  </a:cubicBezTo>
                  <a:cubicBezTo>
                    <a:pt x="3161" y="2467"/>
                    <a:pt x="3116" y="2473"/>
                    <a:pt x="3073" y="2492"/>
                  </a:cubicBezTo>
                  <a:cubicBezTo>
                    <a:pt x="2920" y="2559"/>
                    <a:pt x="2896" y="2728"/>
                    <a:pt x="3025" y="2832"/>
                  </a:cubicBezTo>
                  <a:cubicBezTo>
                    <a:pt x="3091" y="2885"/>
                    <a:pt x="3167" y="2923"/>
                    <a:pt x="3245" y="2956"/>
                  </a:cubicBezTo>
                  <a:cubicBezTo>
                    <a:pt x="3381" y="3012"/>
                    <a:pt x="3517" y="3065"/>
                    <a:pt x="3647" y="3137"/>
                  </a:cubicBezTo>
                  <a:cubicBezTo>
                    <a:pt x="4056" y="3365"/>
                    <a:pt x="4167" y="3880"/>
                    <a:pt x="3877" y="4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="" xmlns:a16="http://schemas.microsoft.com/office/drawing/2014/main" id="{7BD4EA18-0491-46CA-AA0C-15DF47C109BD}"/>
              </a:ext>
            </a:extLst>
          </p:cNvPr>
          <p:cNvGrpSpPr/>
          <p:nvPr/>
        </p:nvGrpSpPr>
        <p:grpSpPr>
          <a:xfrm>
            <a:off x="6763313" y="5344345"/>
            <a:ext cx="3739470" cy="835442"/>
            <a:chOff x="6763313" y="5344345"/>
            <a:chExt cx="3739470" cy="835442"/>
          </a:xfrm>
        </p:grpSpPr>
        <p:grpSp>
          <p:nvGrpSpPr>
            <p:cNvPr id="101" name="组合 100">
              <a:extLst>
                <a:ext uri="{FF2B5EF4-FFF2-40B4-BE49-F238E27FC236}">
                  <a16:creationId xmlns="" xmlns:a16="http://schemas.microsoft.com/office/drawing/2014/main" id="{697B8D0E-5574-485A-93A1-9482AEDC6FE1}"/>
                </a:ext>
              </a:extLst>
            </p:cNvPr>
            <p:cNvGrpSpPr/>
            <p:nvPr/>
          </p:nvGrpSpPr>
          <p:grpSpPr>
            <a:xfrm>
              <a:off x="7531570" y="5344345"/>
              <a:ext cx="2971213" cy="835442"/>
              <a:chOff x="1474089" y="1896449"/>
              <a:chExt cx="2971213" cy="835442"/>
            </a:xfrm>
          </p:grpSpPr>
          <p:sp>
            <p:nvSpPr>
              <p:cNvPr id="104" name="MH_Text_1">
                <a:extLst>
                  <a:ext uri="{FF2B5EF4-FFF2-40B4-BE49-F238E27FC236}">
                    <a16:creationId xmlns="" xmlns:a16="http://schemas.microsoft.com/office/drawing/2014/main" id="{277C2CE7-2C5B-49EF-83B8-E6B4F243538B}"/>
                  </a:ext>
                </a:extLst>
              </p:cNvPr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474089" y="2284296"/>
                <a:ext cx="2971213" cy="447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MH_SubTitle_1">
                <a:extLst>
                  <a:ext uri="{FF2B5EF4-FFF2-40B4-BE49-F238E27FC236}">
                    <a16:creationId xmlns="" xmlns:a16="http://schemas.microsoft.com/office/drawing/2014/main" id="{5DF7EB3C-B348-47D8-BCF4-41A225F25319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474089" y="189644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b="1" dirty="0">
                    <a:solidFill>
                      <a:srgbClr val="94EC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  <p:sp>
          <p:nvSpPr>
            <p:cNvPr id="102" name="矩形: 圆角 101">
              <a:extLst>
                <a:ext uri="{FF2B5EF4-FFF2-40B4-BE49-F238E27FC236}">
                  <a16:creationId xmlns="" xmlns:a16="http://schemas.microsoft.com/office/drawing/2014/main" id="{5F13A8B7-FD39-4C89-81FE-6D7AD04C28D3}"/>
                </a:ext>
              </a:extLst>
            </p:cNvPr>
            <p:cNvSpPr/>
            <p:nvPr/>
          </p:nvSpPr>
          <p:spPr>
            <a:xfrm>
              <a:off x="6763313" y="5473442"/>
              <a:ext cx="557784" cy="557784"/>
            </a:xfrm>
            <a:prstGeom prst="roundRect">
              <a:avLst/>
            </a:prstGeom>
            <a:solidFill>
              <a:srgbClr val="94E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qq-penguin-shape_52088">
              <a:extLst>
                <a:ext uri="{FF2B5EF4-FFF2-40B4-BE49-F238E27FC236}">
                  <a16:creationId xmlns="" xmlns:a16="http://schemas.microsoft.com/office/drawing/2014/main" id="{AF946029-09B8-4A8C-9310-8BF4718C1D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58" y="5569002"/>
              <a:ext cx="318656" cy="341390"/>
            </a:xfrm>
            <a:custGeom>
              <a:avLst/>
              <a:gdLst>
                <a:gd name="connsiteX0" fmla="*/ 165782 w 550353"/>
                <a:gd name="connsiteY0" fmla="*/ 105141 h 589616"/>
                <a:gd name="connsiteX1" fmla="*/ 550353 w 550353"/>
                <a:gd name="connsiteY1" fmla="*/ 105141 h 589616"/>
                <a:gd name="connsiteX2" fmla="*/ 550353 w 550353"/>
                <a:gd name="connsiteY2" fmla="*/ 485122 h 589616"/>
                <a:gd name="connsiteX3" fmla="*/ 417860 w 550353"/>
                <a:gd name="connsiteY3" fmla="*/ 485122 h 589616"/>
                <a:gd name="connsiteX4" fmla="*/ 417860 w 550353"/>
                <a:gd name="connsiteY4" fmla="*/ 353486 h 589616"/>
                <a:gd name="connsiteX5" fmla="*/ 468819 w 550353"/>
                <a:gd name="connsiteY5" fmla="*/ 353486 h 589616"/>
                <a:gd name="connsiteX6" fmla="*/ 476293 w 550353"/>
                <a:gd name="connsiteY6" fmla="*/ 293774 h 589616"/>
                <a:gd name="connsiteX7" fmla="*/ 417860 w 550353"/>
                <a:gd name="connsiteY7" fmla="*/ 293774 h 589616"/>
                <a:gd name="connsiteX8" fmla="*/ 417860 w 550353"/>
                <a:gd name="connsiteY8" fmla="*/ 256455 h 589616"/>
                <a:gd name="connsiteX9" fmla="*/ 447076 w 550353"/>
                <a:gd name="connsiteY9" fmla="*/ 227278 h 589616"/>
                <a:gd name="connsiteX10" fmla="*/ 478331 w 550353"/>
                <a:gd name="connsiteY10" fmla="*/ 227278 h 589616"/>
                <a:gd name="connsiteX11" fmla="*/ 478331 w 550353"/>
                <a:gd name="connsiteY11" fmla="*/ 174352 h 589616"/>
                <a:gd name="connsiteX12" fmla="*/ 432808 w 550353"/>
                <a:gd name="connsiteY12" fmla="*/ 171638 h 589616"/>
                <a:gd name="connsiteX13" fmla="*/ 356029 w 550353"/>
                <a:gd name="connsiteY13" fmla="*/ 250348 h 589616"/>
                <a:gd name="connsiteX14" fmla="*/ 356029 w 550353"/>
                <a:gd name="connsiteY14" fmla="*/ 293774 h 589616"/>
                <a:gd name="connsiteX15" fmla="*/ 305070 w 550353"/>
                <a:gd name="connsiteY15" fmla="*/ 293774 h 589616"/>
                <a:gd name="connsiteX16" fmla="*/ 305070 w 550353"/>
                <a:gd name="connsiteY16" fmla="*/ 353486 h 589616"/>
                <a:gd name="connsiteX17" fmla="*/ 356029 w 550353"/>
                <a:gd name="connsiteY17" fmla="*/ 353486 h 589616"/>
                <a:gd name="connsiteX18" fmla="*/ 356029 w 550353"/>
                <a:gd name="connsiteY18" fmla="*/ 485122 h 589616"/>
                <a:gd name="connsiteX19" fmla="*/ 258867 w 550353"/>
                <a:gd name="connsiteY19" fmla="*/ 485122 h 589616"/>
                <a:gd name="connsiteX20" fmla="*/ 165782 w 550353"/>
                <a:gd name="connsiteY20" fmla="*/ 589616 h 589616"/>
                <a:gd name="connsiteX21" fmla="*/ 0 w 550353"/>
                <a:gd name="connsiteY21" fmla="*/ 0 h 589616"/>
                <a:gd name="connsiteX22" fmla="*/ 384571 w 550353"/>
                <a:gd name="connsiteY22" fmla="*/ 0 h 589616"/>
                <a:gd name="connsiteX23" fmla="*/ 384571 w 550353"/>
                <a:gd name="connsiteY23" fmla="*/ 84817 h 589616"/>
                <a:gd name="connsiteX24" fmla="*/ 145403 w 550353"/>
                <a:gd name="connsiteY24" fmla="*/ 84817 h 589616"/>
                <a:gd name="connsiteX25" fmla="*/ 145403 w 550353"/>
                <a:gd name="connsiteY25" fmla="*/ 379981 h 589616"/>
                <a:gd name="connsiteX26" fmla="*/ 93085 w 550353"/>
                <a:gd name="connsiteY26" fmla="*/ 379981 h 589616"/>
                <a:gd name="connsiteX27" fmla="*/ 0 w 550353"/>
                <a:gd name="connsiteY27" fmla="*/ 484475 h 58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0353" h="589616">
                  <a:moveTo>
                    <a:pt x="165782" y="105141"/>
                  </a:moveTo>
                  <a:lnTo>
                    <a:pt x="550353" y="105141"/>
                  </a:lnTo>
                  <a:lnTo>
                    <a:pt x="550353" y="485122"/>
                  </a:lnTo>
                  <a:lnTo>
                    <a:pt x="417860" y="485122"/>
                  </a:lnTo>
                  <a:lnTo>
                    <a:pt x="417860" y="353486"/>
                  </a:lnTo>
                  <a:lnTo>
                    <a:pt x="468819" y="353486"/>
                  </a:lnTo>
                  <a:lnTo>
                    <a:pt x="476293" y="293774"/>
                  </a:lnTo>
                  <a:lnTo>
                    <a:pt x="417860" y="293774"/>
                  </a:lnTo>
                  <a:lnTo>
                    <a:pt x="417860" y="256455"/>
                  </a:lnTo>
                  <a:cubicBezTo>
                    <a:pt x="417860" y="238813"/>
                    <a:pt x="422616" y="227278"/>
                    <a:pt x="447076" y="227278"/>
                  </a:cubicBezTo>
                  <a:lnTo>
                    <a:pt x="478331" y="227278"/>
                  </a:lnTo>
                  <a:lnTo>
                    <a:pt x="478331" y="174352"/>
                  </a:lnTo>
                  <a:cubicBezTo>
                    <a:pt x="472895" y="173673"/>
                    <a:pt x="454550" y="171638"/>
                    <a:pt x="432808" y="171638"/>
                  </a:cubicBezTo>
                  <a:cubicBezTo>
                    <a:pt x="387284" y="171638"/>
                    <a:pt x="356029" y="199458"/>
                    <a:pt x="356029" y="250348"/>
                  </a:cubicBezTo>
                  <a:lnTo>
                    <a:pt x="356029" y="293774"/>
                  </a:lnTo>
                  <a:lnTo>
                    <a:pt x="305070" y="293774"/>
                  </a:lnTo>
                  <a:lnTo>
                    <a:pt x="305070" y="353486"/>
                  </a:lnTo>
                  <a:lnTo>
                    <a:pt x="356029" y="353486"/>
                  </a:lnTo>
                  <a:lnTo>
                    <a:pt x="356029" y="485122"/>
                  </a:lnTo>
                  <a:lnTo>
                    <a:pt x="258867" y="485122"/>
                  </a:lnTo>
                  <a:lnTo>
                    <a:pt x="165782" y="589616"/>
                  </a:lnTo>
                  <a:close/>
                  <a:moveTo>
                    <a:pt x="0" y="0"/>
                  </a:moveTo>
                  <a:lnTo>
                    <a:pt x="384571" y="0"/>
                  </a:lnTo>
                  <a:lnTo>
                    <a:pt x="384571" y="84817"/>
                  </a:lnTo>
                  <a:lnTo>
                    <a:pt x="145403" y="84817"/>
                  </a:lnTo>
                  <a:lnTo>
                    <a:pt x="145403" y="379981"/>
                  </a:lnTo>
                  <a:lnTo>
                    <a:pt x="93085" y="379981"/>
                  </a:lnTo>
                  <a:lnTo>
                    <a:pt x="0" y="4844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3294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美术培训班基本简介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D9B3774-0918-47CA-B292-7DF9FD942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14" y="1770062"/>
            <a:ext cx="12179586" cy="31659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ED160E8-D241-46D7-A3D4-EE1C00ABDCAF}"/>
              </a:ext>
            </a:extLst>
          </p:cNvPr>
          <p:cNvSpPr/>
          <p:nvPr/>
        </p:nvSpPr>
        <p:spPr>
          <a:xfrm>
            <a:off x="1012196" y="1400372"/>
            <a:ext cx="3467100" cy="3905326"/>
          </a:xfrm>
          <a:prstGeom prst="rect">
            <a:avLst/>
          </a:prstGeom>
          <a:solidFill>
            <a:srgbClr val="CF0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ooter Text">
            <a:extLst>
              <a:ext uri="{FF2B5EF4-FFF2-40B4-BE49-F238E27FC236}">
                <a16:creationId xmlns="" xmlns:a16="http://schemas.microsoft.com/office/drawing/2014/main" id="{BF03A52E-EC4B-4519-A2D2-D8F9BE578899}"/>
              </a:ext>
            </a:extLst>
          </p:cNvPr>
          <p:cNvSpPr txBox="1"/>
          <p:nvPr/>
        </p:nvSpPr>
        <p:spPr>
          <a:xfrm>
            <a:off x="1213779" y="1565986"/>
            <a:ext cx="3063934" cy="34470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千图网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(www.58pic.com)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是专注免费设计素材下载的网站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提供矢量图素材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矢量背景图片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矢量图库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以及网页素材。矢量图库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素材。</a:t>
            </a:r>
          </a:p>
        </p:txBody>
      </p:sp>
      <p:sp>
        <p:nvSpPr>
          <p:cNvPr id="10" name="Footer Text">
            <a:extLst>
              <a:ext uri="{FF2B5EF4-FFF2-40B4-BE49-F238E27FC236}">
                <a16:creationId xmlns="" xmlns:a16="http://schemas.microsoft.com/office/drawing/2014/main" id="{3AED1008-B076-4697-B814-AA6CFC9AE03E}"/>
              </a:ext>
            </a:extLst>
          </p:cNvPr>
          <p:cNvSpPr txBox="1"/>
          <p:nvPr/>
        </p:nvSpPr>
        <p:spPr>
          <a:xfrm>
            <a:off x="1213779" y="5624344"/>
            <a:ext cx="928750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千图网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(www.58pic.com)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是专注免费设计素材下载的网站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提供矢量图素材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矢量背景图片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矢量图库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以及网页素材。</a:t>
            </a:r>
          </a:p>
        </p:txBody>
      </p:sp>
    </p:spTree>
    <p:extLst>
      <p:ext uri="{BB962C8B-B14F-4D97-AF65-F5344CB8AC3E}">
        <p14:creationId xmlns:p14="http://schemas.microsoft.com/office/powerpoint/2010/main" val="96938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美术培训班基本简介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aphicFrame>
        <p:nvGraphicFramePr>
          <p:cNvPr id="9" name="Chart 1">
            <a:extLst>
              <a:ext uri="{FF2B5EF4-FFF2-40B4-BE49-F238E27FC236}">
                <a16:creationId xmlns="" xmlns:a16="http://schemas.microsoft.com/office/drawing/2014/main" id="{3F857B3D-B435-45B5-A610-CC83B4002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2516893"/>
              </p:ext>
            </p:extLst>
          </p:nvPr>
        </p:nvGraphicFramePr>
        <p:xfrm>
          <a:off x="1225448" y="2309890"/>
          <a:ext cx="4868995" cy="2572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Shape 49624">
            <a:extLst>
              <a:ext uri="{FF2B5EF4-FFF2-40B4-BE49-F238E27FC236}">
                <a16:creationId xmlns="" xmlns:a16="http://schemas.microsoft.com/office/drawing/2014/main" id="{FA8F89AC-23D0-4035-89E5-DCD0A0537B8D}"/>
              </a:ext>
            </a:extLst>
          </p:cNvPr>
          <p:cNvSpPr/>
          <p:nvPr/>
        </p:nvSpPr>
        <p:spPr>
          <a:xfrm>
            <a:off x="7248896" y="2442715"/>
            <a:ext cx="4250047" cy="24399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千图网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(www.58pic.com)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以及网页素材。千图网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(www.58pic.com)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66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美术培训班基本简介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="" xmlns:a16="http://schemas.microsoft.com/office/drawing/2014/main" id="{2B509130-B5EF-4077-ACEC-B6B5CB8E4D0F}"/>
              </a:ext>
            </a:extLst>
          </p:cNvPr>
          <p:cNvSpPr/>
          <p:nvPr/>
        </p:nvSpPr>
        <p:spPr>
          <a:xfrm>
            <a:off x="621169" y="2238994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Isosceles Triangle 5">
            <a:extLst>
              <a:ext uri="{FF2B5EF4-FFF2-40B4-BE49-F238E27FC236}">
                <a16:creationId xmlns="" xmlns:a16="http://schemas.microsoft.com/office/drawing/2014/main" id="{B748D252-FA2B-4827-BE06-1E993ABE0F19}"/>
              </a:ext>
            </a:extLst>
          </p:cNvPr>
          <p:cNvSpPr/>
          <p:nvPr/>
        </p:nvSpPr>
        <p:spPr>
          <a:xfrm rot="5400000">
            <a:off x="9680705" y="2124277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Group 6">
            <a:extLst>
              <a:ext uri="{FF2B5EF4-FFF2-40B4-BE49-F238E27FC236}">
                <a16:creationId xmlns="" xmlns:a16="http://schemas.microsoft.com/office/drawing/2014/main" id="{E34DA2E9-FF9E-4DF2-8946-2EEDD914FF89}"/>
              </a:ext>
            </a:extLst>
          </p:cNvPr>
          <p:cNvGrpSpPr/>
          <p:nvPr/>
        </p:nvGrpSpPr>
        <p:grpSpPr>
          <a:xfrm>
            <a:off x="8620641" y="2782340"/>
            <a:ext cx="2536851" cy="752897"/>
            <a:chOff x="8305802" y="2818812"/>
            <a:chExt cx="2405575" cy="713936"/>
          </a:xfrm>
        </p:grpSpPr>
        <p:sp>
          <p:nvSpPr>
            <p:cNvPr id="12" name="Rectangle 10">
              <a:extLst>
                <a:ext uri="{FF2B5EF4-FFF2-40B4-BE49-F238E27FC236}">
                  <a16:creationId xmlns="" xmlns:a16="http://schemas.microsoft.com/office/drawing/2014/main" id="{54A5F3B5-765D-4B7C-A0EE-FCEDBD703EE1}"/>
                </a:ext>
              </a:extLst>
            </p:cNvPr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8">
              <a:extLst>
                <a:ext uri="{FF2B5EF4-FFF2-40B4-BE49-F238E27FC236}">
                  <a16:creationId xmlns="" xmlns:a16="http://schemas.microsoft.com/office/drawing/2014/main" id="{0CDED4F9-219D-446F-B839-4DF0FF006AC9}"/>
                </a:ext>
              </a:extLst>
            </p:cNvPr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9">
              <a:extLst>
                <a:ext uri="{FF2B5EF4-FFF2-40B4-BE49-F238E27FC236}">
                  <a16:creationId xmlns="" xmlns:a16="http://schemas.microsoft.com/office/drawing/2014/main" id="{AA70E3ED-15C7-426F-B7B3-CA78FA3AD1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3">
            <a:extLst>
              <a:ext uri="{FF2B5EF4-FFF2-40B4-BE49-F238E27FC236}">
                <a16:creationId xmlns="" xmlns:a16="http://schemas.microsoft.com/office/drawing/2014/main" id="{5C4D8640-F418-43A3-BAA5-4B9601FC3AF9}"/>
              </a:ext>
            </a:extLst>
          </p:cNvPr>
          <p:cNvGrpSpPr/>
          <p:nvPr/>
        </p:nvGrpSpPr>
        <p:grpSpPr>
          <a:xfrm>
            <a:off x="766533" y="2782339"/>
            <a:ext cx="2536851" cy="752897"/>
            <a:chOff x="858128" y="2818811"/>
            <a:chExt cx="2405575" cy="713936"/>
          </a:xfrm>
        </p:grpSpPr>
        <p:sp>
          <p:nvSpPr>
            <p:cNvPr id="16" name="Rectangle 7">
              <a:extLst>
                <a:ext uri="{FF2B5EF4-FFF2-40B4-BE49-F238E27FC236}">
                  <a16:creationId xmlns="" xmlns:a16="http://schemas.microsoft.com/office/drawing/2014/main" id="{325FCDC9-6E29-43CF-BAC7-F4F1BB3BF357}"/>
                </a:ext>
              </a:extLst>
            </p:cNvPr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solidFill>
              <a:srgbClr val="CF0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5">
              <a:extLst>
                <a:ext uri="{FF2B5EF4-FFF2-40B4-BE49-F238E27FC236}">
                  <a16:creationId xmlns="" xmlns:a16="http://schemas.microsoft.com/office/drawing/2014/main" id="{797852DA-0CB3-4A57-BDEB-1B41FDFD1136}"/>
                </a:ext>
              </a:extLst>
            </p:cNvPr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>
              <a:extLst>
                <a:ext uri="{FF2B5EF4-FFF2-40B4-BE49-F238E27FC236}">
                  <a16:creationId xmlns="" xmlns:a16="http://schemas.microsoft.com/office/drawing/2014/main" id="{D3B444E6-B94F-47D7-A836-5CD1D6F4DF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="" xmlns:a16="http://schemas.microsoft.com/office/drawing/2014/main" id="{38924A1F-9522-4A25-AFF3-7B46F371A424}"/>
              </a:ext>
            </a:extLst>
          </p:cNvPr>
          <p:cNvGrpSpPr/>
          <p:nvPr/>
        </p:nvGrpSpPr>
        <p:grpSpPr>
          <a:xfrm>
            <a:off x="3384570" y="2782340"/>
            <a:ext cx="2536851" cy="752897"/>
            <a:chOff x="3340686" y="2818812"/>
            <a:chExt cx="2405575" cy="713936"/>
          </a:xfrm>
        </p:grpSpPr>
        <p:sp>
          <p:nvSpPr>
            <p:cNvPr id="20" name="Rectangle 8">
              <a:extLst>
                <a:ext uri="{FF2B5EF4-FFF2-40B4-BE49-F238E27FC236}">
                  <a16:creationId xmlns="" xmlns:a16="http://schemas.microsoft.com/office/drawing/2014/main" id="{B380D803-0DBE-4E6E-ADAB-8B43E7E6D75A}"/>
                </a:ext>
              </a:extLst>
            </p:cNvPr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rgbClr val="FF44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6">
              <a:extLst>
                <a:ext uri="{FF2B5EF4-FFF2-40B4-BE49-F238E27FC236}">
                  <a16:creationId xmlns="" xmlns:a16="http://schemas.microsoft.com/office/drawing/2014/main" id="{E4952305-E20E-4C4E-B866-35FABEB9B980}"/>
                </a:ext>
              </a:extLst>
            </p:cNvPr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DC973724-46A3-4B24-A0B6-681E86B7E4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11">
            <a:extLst>
              <a:ext uri="{FF2B5EF4-FFF2-40B4-BE49-F238E27FC236}">
                <a16:creationId xmlns="" xmlns:a16="http://schemas.microsoft.com/office/drawing/2014/main" id="{17E808FF-B72F-4CB2-99E6-9F6180047D09}"/>
              </a:ext>
            </a:extLst>
          </p:cNvPr>
          <p:cNvGrpSpPr/>
          <p:nvPr/>
        </p:nvGrpSpPr>
        <p:grpSpPr>
          <a:xfrm>
            <a:off x="6002605" y="2782340"/>
            <a:ext cx="2536851" cy="752897"/>
            <a:chOff x="5823244" y="2818812"/>
            <a:chExt cx="2405575" cy="713936"/>
          </a:xfrm>
        </p:grpSpPr>
        <p:sp>
          <p:nvSpPr>
            <p:cNvPr id="24" name="Rectangle 9">
              <a:extLst>
                <a:ext uri="{FF2B5EF4-FFF2-40B4-BE49-F238E27FC236}">
                  <a16:creationId xmlns="" xmlns:a16="http://schemas.microsoft.com/office/drawing/2014/main" id="{5C552045-DC82-4496-9C22-0409CF4F621A}"/>
                </a:ext>
              </a:extLst>
            </p:cNvPr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rgbClr val="14A9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7">
              <a:extLst>
                <a:ext uri="{FF2B5EF4-FFF2-40B4-BE49-F238E27FC236}">
                  <a16:creationId xmlns="" xmlns:a16="http://schemas.microsoft.com/office/drawing/2014/main" id="{F36A791D-5C9C-4A6B-8D5A-C8759BE08108}"/>
                </a:ext>
              </a:extLst>
            </p:cNvPr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="" xmlns:a16="http://schemas.microsoft.com/office/drawing/2014/main" id="{AE3801C5-0469-48E3-B53C-1D8BC8D481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148B3E04-52A2-4056-AA66-2DB21F49833B}"/>
              </a:ext>
            </a:extLst>
          </p:cNvPr>
          <p:cNvGrpSpPr/>
          <p:nvPr/>
        </p:nvGrpSpPr>
        <p:grpSpPr>
          <a:xfrm>
            <a:off x="523078" y="4802057"/>
            <a:ext cx="2971213" cy="968792"/>
            <a:chOff x="595129" y="4803619"/>
            <a:chExt cx="2971213" cy="968792"/>
          </a:xfrm>
        </p:grpSpPr>
        <p:sp>
          <p:nvSpPr>
            <p:cNvPr id="28" name="MH_Text_1">
              <a:extLst>
                <a:ext uri="{FF2B5EF4-FFF2-40B4-BE49-F238E27FC236}">
                  <a16:creationId xmlns="" xmlns:a16="http://schemas.microsoft.com/office/drawing/2014/main" id="{17DFBEBB-5482-4272-99B8-563A8C0124B1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595129" y="532481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MH_SubTitle_1">
              <a:extLst>
                <a:ext uri="{FF2B5EF4-FFF2-40B4-BE49-F238E27FC236}">
                  <a16:creationId xmlns="" xmlns:a16="http://schemas.microsoft.com/office/drawing/2014/main" id="{E4FB3B06-4684-4219-AB98-7F9F5E4DDDEB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766623" y="480361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b="1" dirty="0">
                  <a:solidFill>
                    <a:srgbClr val="CF0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AFBE376B-2D8F-4B71-8423-E3E2E8F5EF71}"/>
              </a:ext>
            </a:extLst>
          </p:cNvPr>
          <p:cNvGrpSpPr/>
          <p:nvPr/>
        </p:nvGrpSpPr>
        <p:grpSpPr>
          <a:xfrm>
            <a:off x="3031392" y="4802057"/>
            <a:ext cx="2971213" cy="968792"/>
            <a:chOff x="595129" y="4803619"/>
            <a:chExt cx="2971213" cy="968792"/>
          </a:xfrm>
        </p:grpSpPr>
        <p:sp>
          <p:nvSpPr>
            <p:cNvPr id="31" name="MH_Text_1">
              <a:extLst>
                <a:ext uri="{FF2B5EF4-FFF2-40B4-BE49-F238E27FC236}">
                  <a16:creationId xmlns="" xmlns:a16="http://schemas.microsoft.com/office/drawing/2014/main" id="{B01F4290-9792-436A-AD08-4E53EA477EFD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595129" y="532481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MH_SubTitle_1">
              <a:extLst>
                <a:ext uri="{FF2B5EF4-FFF2-40B4-BE49-F238E27FC236}">
                  <a16:creationId xmlns="" xmlns:a16="http://schemas.microsoft.com/office/drawing/2014/main" id="{D55A3D61-0EAB-44D9-94A9-546ED693AE58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766623" y="480361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b="1" dirty="0">
                  <a:solidFill>
                    <a:srgbClr val="FF444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84DC99DE-4597-49E2-BA41-B9778E14391A}"/>
              </a:ext>
            </a:extLst>
          </p:cNvPr>
          <p:cNvGrpSpPr/>
          <p:nvPr/>
        </p:nvGrpSpPr>
        <p:grpSpPr>
          <a:xfrm>
            <a:off x="5896545" y="4802057"/>
            <a:ext cx="2971213" cy="968792"/>
            <a:chOff x="595129" y="4803619"/>
            <a:chExt cx="2971213" cy="968792"/>
          </a:xfrm>
        </p:grpSpPr>
        <p:sp>
          <p:nvSpPr>
            <p:cNvPr id="34" name="MH_Text_1">
              <a:extLst>
                <a:ext uri="{FF2B5EF4-FFF2-40B4-BE49-F238E27FC236}">
                  <a16:creationId xmlns="" xmlns:a16="http://schemas.microsoft.com/office/drawing/2014/main" id="{C9BC173C-2EAE-466B-8659-D84FA33FEA6E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595129" y="532481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MH_SubTitle_1">
              <a:extLst>
                <a:ext uri="{FF2B5EF4-FFF2-40B4-BE49-F238E27FC236}">
                  <a16:creationId xmlns="" xmlns:a16="http://schemas.microsoft.com/office/drawing/2014/main" id="{418640A1-5FC8-49BD-9B95-FC0D1799CDE7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766623" y="480361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b="1" dirty="0">
                  <a:solidFill>
                    <a:srgbClr val="14A9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45F7D484-DCC5-44D9-A004-309FB518B6A0}"/>
              </a:ext>
            </a:extLst>
          </p:cNvPr>
          <p:cNvGrpSpPr/>
          <p:nvPr/>
        </p:nvGrpSpPr>
        <p:grpSpPr>
          <a:xfrm>
            <a:off x="8404859" y="4802057"/>
            <a:ext cx="2971213" cy="968792"/>
            <a:chOff x="595129" y="4803619"/>
            <a:chExt cx="2971213" cy="968792"/>
          </a:xfrm>
        </p:grpSpPr>
        <p:sp>
          <p:nvSpPr>
            <p:cNvPr id="37" name="MH_Text_1">
              <a:extLst>
                <a:ext uri="{FF2B5EF4-FFF2-40B4-BE49-F238E27FC236}">
                  <a16:creationId xmlns="" xmlns:a16="http://schemas.microsoft.com/office/drawing/2014/main" id="{45B7138E-C27E-49B4-B259-73B5A7AD06EF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595129" y="532481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MH_SubTitle_1">
              <a:extLst>
                <a:ext uri="{FF2B5EF4-FFF2-40B4-BE49-F238E27FC236}">
                  <a16:creationId xmlns="" xmlns:a16="http://schemas.microsoft.com/office/drawing/2014/main" id="{DFFA3D25-1068-4685-9568-E4427DDF734F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766623" y="480361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911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B8589BA-0FCD-4F7E-8ED3-33FAB4C6ADA5}"/>
              </a:ext>
            </a:extLst>
          </p:cNvPr>
          <p:cNvSpPr txBox="1"/>
          <p:nvPr/>
        </p:nvSpPr>
        <p:spPr>
          <a:xfrm>
            <a:off x="2447626" y="2638910"/>
            <a:ext cx="5583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美术培训班师资力量</a:t>
            </a:r>
          </a:p>
        </p:txBody>
      </p:sp>
      <p:sp>
        <p:nvSpPr>
          <p:cNvPr id="4" name="Footer Text">
            <a:extLst>
              <a:ext uri="{FF2B5EF4-FFF2-40B4-BE49-F238E27FC236}">
                <a16:creationId xmlns="" xmlns:a16="http://schemas.microsoft.com/office/drawing/2014/main" id="{922EF4E3-E90B-4947-AB51-BF71858FA712}"/>
              </a:ext>
            </a:extLst>
          </p:cNvPr>
          <p:cNvSpPr txBox="1"/>
          <p:nvPr/>
        </p:nvSpPr>
        <p:spPr>
          <a:xfrm>
            <a:off x="1025466" y="3471754"/>
            <a:ext cx="700579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千图网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(www.58pic.com)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以及网页素材。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842E36A-5A43-435E-B44F-B7075A1F7920}"/>
              </a:ext>
            </a:extLst>
          </p:cNvPr>
          <p:cNvSpPr txBox="1"/>
          <p:nvPr/>
        </p:nvSpPr>
        <p:spPr>
          <a:xfrm>
            <a:off x="7823200" y="2061231"/>
            <a:ext cx="254809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600" dirty="0">
                <a:solidFill>
                  <a:srgbClr val="CF0077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16600" dirty="0">
              <a:solidFill>
                <a:srgbClr val="CF0077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E87B2CDA-AD0E-45B3-8941-769B5E014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683" y="3471754"/>
            <a:ext cx="3847550" cy="36657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0B074F1-A2B6-4563-ABF9-FEC6045099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3677510" cy="358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1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美术培训班师资力量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7644B5D6-7390-4388-9E2C-2801AEEC7338}"/>
              </a:ext>
            </a:extLst>
          </p:cNvPr>
          <p:cNvGrpSpPr/>
          <p:nvPr/>
        </p:nvGrpSpPr>
        <p:grpSpPr>
          <a:xfrm>
            <a:off x="1401938" y="1496137"/>
            <a:ext cx="1628132" cy="3374306"/>
            <a:chOff x="1401938" y="1496137"/>
            <a:chExt cx="1628132" cy="3374306"/>
          </a:xfrm>
        </p:grpSpPr>
        <p:sp>
          <p:nvSpPr>
            <p:cNvPr id="10" name="AutoShape 21">
              <a:extLst>
                <a:ext uri="{FF2B5EF4-FFF2-40B4-BE49-F238E27FC236}">
                  <a16:creationId xmlns="" xmlns:a16="http://schemas.microsoft.com/office/drawing/2014/main" id="{2CC42A3A-9B6A-4629-AACA-285E7DBE9E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28851" y="2369224"/>
              <a:ext cx="3374306" cy="1628132"/>
            </a:xfrm>
            <a:custGeom>
              <a:avLst/>
              <a:gdLst>
                <a:gd name="T0" fmla="*/ 3003032 w 21600"/>
                <a:gd name="T1" fmla="*/ 796925 h 21600"/>
                <a:gd name="T2" fmla="*/ 1670844 w 21600"/>
                <a:gd name="T3" fmla="*/ 1593850 h 21600"/>
                <a:gd name="T4" fmla="*/ 338655 w 21600"/>
                <a:gd name="T5" fmla="*/ 796925 h 21600"/>
                <a:gd name="T6" fmla="*/ 167084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89 w 21600"/>
                <a:gd name="T13" fmla="*/ 3989 h 21600"/>
                <a:gd name="T14" fmla="*/ 17611 w 21600"/>
                <a:gd name="T15" fmla="*/ 1761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78" y="21600"/>
                  </a:lnTo>
                  <a:lnTo>
                    <a:pt x="1722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>
              <a:outerShdw dist="40161" dir="9693903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70">
                <a:ea typeface="宋体" charset="-122"/>
              </a:endParaRPr>
            </a:p>
          </p:txBody>
        </p:sp>
        <p:sp>
          <p:nvSpPr>
            <p:cNvPr id="11" name="KSO_Shape">
              <a:extLst>
                <a:ext uri="{FF2B5EF4-FFF2-40B4-BE49-F238E27FC236}">
                  <a16:creationId xmlns="" xmlns:a16="http://schemas.microsoft.com/office/drawing/2014/main" id="{64162950-6D9B-4FA9-8408-F77D8DBF4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3745" y="2277837"/>
              <a:ext cx="598339" cy="583696"/>
            </a:xfrm>
            <a:custGeom>
              <a:avLst/>
              <a:gdLst>
                <a:gd name="T0" fmla="*/ 348 w 432"/>
                <a:gd name="T1" fmla="*/ 176 h 422"/>
                <a:gd name="T2" fmla="*/ 353 w 432"/>
                <a:gd name="T3" fmla="*/ 137 h 422"/>
                <a:gd name="T4" fmla="*/ 216 w 432"/>
                <a:gd name="T5" fmla="*/ 0 h 422"/>
                <a:gd name="T6" fmla="*/ 78 w 432"/>
                <a:gd name="T7" fmla="*/ 137 h 422"/>
                <a:gd name="T8" fmla="*/ 84 w 432"/>
                <a:gd name="T9" fmla="*/ 176 h 422"/>
                <a:gd name="T10" fmla="*/ 27 w 432"/>
                <a:gd name="T11" fmla="*/ 328 h 422"/>
                <a:gd name="T12" fmla="*/ 70 w 432"/>
                <a:gd name="T13" fmla="*/ 290 h 422"/>
                <a:gd name="T14" fmla="*/ 101 w 432"/>
                <a:gd name="T15" fmla="*/ 351 h 422"/>
                <a:gd name="T16" fmla="*/ 65 w 432"/>
                <a:gd name="T17" fmla="*/ 384 h 422"/>
                <a:gd name="T18" fmla="*/ 135 w 432"/>
                <a:gd name="T19" fmla="*/ 422 h 422"/>
                <a:gd name="T20" fmla="*/ 196 w 432"/>
                <a:gd name="T21" fmla="*/ 402 h 422"/>
                <a:gd name="T22" fmla="*/ 216 w 432"/>
                <a:gd name="T23" fmla="*/ 404 h 422"/>
                <a:gd name="T24" fmla="*/ 236 w 432"/>
                <a:gd name="T25" fmla="*/ 402 h 422"/>
                <a:gd name="T26" fmla="*/ 297 w 432"/>
                <a:gd name="T27" fmla="*/ 422 h 422"/>
                <a:gd name="T28" fmla="*/ 367 w 432"/>
                <a:gd name="T29" fmla="*/ 384 h 422"/>
                <a:gd name="T30" fmla="*/ 330 w 432"/>
                <a:gd name="T31" fmla="*/ 351 h 422"/>
                <a:gd name="T32" fmla="*/ 362 w 432"/>
                <a:gd name="T33" fmla="*/ 290 h 422"/>
                <a:gd name="T34" fmla="*/ 404 w 432"/>
                <a:gd name="T35" fmla="*/ 328 h 422"/>
                <a:gd name="T36" fmla="*/ 348 w 432"/>
                <a:gd name="T37" fmla="*/ 176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2" h="422">
                  <a:moveTo>
                    <a:pt x="348" y="176"/>
                  </a:moveTo>
                  <a:cubicBezTo>
                    <a:pt x="351" y="164"/>
                    <a:pt x="353" y="151"/>
                    <a:pt x="353" y="137"/>
                  </a:cubicBezTo>
                  <a:cubicBezTo>
                    <a:pt x="353" y="61"/>
                    <a:pt x="292" y="0"/>
                    <a:pt x="216" y="0"/>
                  </a:cubicBezTo>
                  <a:cubicBezTo>
                    <a:pt x="140" y="0"/>
                    <a:pt x="78" y="61"/>
                    <a:pt x="78" y="137"/>
                  </a:cubicBezTo>
                  <a:cubicBezTo>
                    <a:pt x="78" y="151"/>
                    <a:pt x="80" y="164"/>
                    <a:pt x="84" y="176"/>
                  </a:cubicBezTo>
                  <a:cubicBezTo>
                    <a:pt x="67" y="190"/>
                    <a:pt x="0" y="250"/>
                    <a:pt x="27" y="328"/>
                  </a:cubicBezTo>
                  <a:cubicBezTo>
                    <a:pt x="27" y="328"/>
                    <a:pt x="51" y="326"/>
                    <a:pt x="70" y="290"/>
                  </a:cubicBezTo>
                  <a:cubicBezTo>
                    <a:pt x="76" y="313"/>
                    <a:pt x="86" y="334"/>
                    <a:pt x="101" y="351"/>
                  </a:cubicBezTo>
                  <a:cubicBezTo>
                    <a:pt x="80" y="357"/>
                    <a:pt x="65" y="370"/>
                    <a:pt x="65" y="384"/>
                  </a:cubicBezTo>
                  <a:cubicBezTo>
                    <a:pt x="65" y="405"/>
                    <a:pt x="96" y="422"/>
                    <a:pt x="135" y="422"/>
                  </a:cubicBezTo>
                  <a:cubicBezTo>
                    <a:pt x="161" y="422"/>
                    <a:pt x="184" y="414"/>
                    <a:pt x="196" y="402"/>
                  </a:cubicBezTo>
                  <a:cubicBezTo>
                    <a:pt x="202" y="403"/>
                    <a:pt x="209" y="404"/>
                    <a:pt x="216" y="404"/>
                  </a:cubicBezTo>
                  <a:cubicBezTo>
                    <a:pt x="223" y="404"/>
                    <a:pt x="229" y="403"/>
                    <a:pt x="236" y="402"/>
                  </a:cubicBezTo>
                  <a:cubicBezTo>
                    <a:pt x="248" y="414"/>
                    <a:pt x="271" y="422"/>
                    <a:pt x="297" y="422"/>
                  </a:cubicBezTo>
                  <a:cubicBezTo>
                    <a:pt x="335" y="422"/>
                    <a:pt x="367" y="405"/>
                    <a:pt x="367" y="384"/>
                  </a:cubicBezTo>
                  <a:cubicBezTo>
                    <a:pt x="367" y="370"/>
                    <a:pt x="352" y="357"/>
                    <a:pt x="330" y="351"/>
                  </a:cubicBezTo>
                  <a:cubicBezTo>
                    <a:pt x="345" y="334"/>
                    <a:pt x="356" y="313"/>
                    <a:pt x="362" y="290"/>
                  </a:cubicBezTo>
                  <a:cubicBezTo>
                    <a:pt x="381" y="326"/>
                    <a:pt x="404" y="328"/>
                    <a:pt x="404" y="328"/>
                  </a:cubicBezTo>
                  <a:cubicBezTo>
                    <a:pt x="432" y="250"/>
                    <a:pt x="365" y="190"/>
                    <a:pt x="348" y="17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70"/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F80FF39A-81C2-4D31-917B-CDE437CB24CA}"/>
                </a:ext>
              </a:extLst>
            </p:cNvPr>
            <p:cNvSpPr/>
            <p:nvPr/>
          </p:nvSpPr>
          <p:spPr>
            <a:xfrm>
              <a:off x="1498948" y="3312510"/>
              <a:ext cx="144835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86337656-4AD7-49CF-A37F-A85D411B4A09}"/>
              </a:ext>
            </a:extLst>
          </p:cNvPr>
          <p:cNvGrpSpPr/>
          <p:nvPr/>
        </p:nvGrpSpPr>
        <p:grpSpPr>
          <a:xfrm>
            <a:off x="3829889" y="1475785"/>
            <a:ext cx="1630169" cy="3374306"/>
            <a:chOff x="3829889" y="1475785"/>
            <a:chExt cx="1630169" cy="3374306"/>
          </a:xfrm>
        </p:grpSpPr>
        <p:sp>
          <p:nvSpPr>
            <p:cNvPr id="14" name="AutoShape 25">
              <a:extLst>
                <a:ext uri="{FF2B5EF4-FFF2-40B4-BE49-F238E27FC236}">
                  <a16:creationId xmlns="" xmlns:a16="http://schemas.microsoft.com/office/drawing/2014/main" id="{126FC950-9CC0-4242-8D2A-7EBEA0F014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957821" y="2347853"/>
              <a:ext cx="3374306" cy="1630169"/>
            </a:xfrm>
            <a:custGeom>
              <a:avLst/>
              <a:gdLst>
                <a:gd name="T0" fmla="*/ 3003033 w 21600"/>
                <a:gd name="T1" fmla="*/ 796925 h 21600"/>
                <a:gd name="T2" fmla="*/ 1670844 w 21600"/>
                <a:gd name="T3" fmla="*/ 1593850 h 21600"/>
                <a:gd name="T4" fmla="*/ 338655 w 21600"/>
                <a:gd name="T5" fmla="*/ 796925 h 21600"/>
                <a:gd name="T6" fmla="*/ 167084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89 w 21600"/>
                <a:gd name="T13" fmla="*/ 3989 h 21600"/>
                <a:gd name="T14" fmla="*/ 17611 w 21600"/>
                <a:gd name="T15" fmla="*/ 1761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78" y="21600"/>
                  </a:lnTo>
                  <a:lnTo>
                    <a:pt x="1722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444B"/>
            </a:solidFill>
            <a:ln w="9525">
              <a:noFill/>
              <a:miter lim="800000"/>
              <a:headEnd/>
              <a:tailEnd/>
            </a:ln>
            <a:effectLst>
              <a:outerShdw dist="40161" dir="9693903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70">
                <a:ea typeface="宋体" charset="-122"/>
              </a:endParaRPr>
            </a:p>
          </p:txBody>
        </p:sp>
        <p:sp>
          <p:nvSpPr>
            <p:cNvPr id="15" name="KSO_Shape">
              <a:extLst>
                <a:ext uri="{FF2B5EF4-FFF2-40B4-BE49-F238E27FC236}">
                  <a16:creationId xmlns="" xmlns:a16="http://schemas.microsoft.com/office/drawing/2014/main" id="{F1150A9A-2488-49A3-8086-BBF5049E9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083" y="2200305"/>
              <a:ext cx="771255" cy="826278"/>
            </a:xfrm>
            <a:custGeom>
              <a:avLst/>
              <a:gdLst>
                <a:gd name="connsiteX0" fmla="*/ 165782 w 550353"/>
                <a:gd name="connsiteY0" fmla="*/ 105141 h 589616"/>
                <a:gd name="connsiteX1" fmla="*/ 550353 w 550353"/>
                <a:gd name="connsiteY1" fmla="*/ 105141 h 589616"/>
                <a:gd name="connsiteX2" fmla="*/ 550353 w 550353"/>
                <a:gd name="connsiteY2" fmla="*/ 485122 h 589616"/>
                <a:gd name="connsiteX3" fmla="*/ 417860 w 550353"/>
                <a:gd name="connsiteY3" fmla="*/ 485122 h 589616"/>
                <a:gd name="connsiteX4" fmla="*/ 417860 w 550353"/>
                <a:gd name="connsiteY4" fmla="*/ 353486 h 589616"/>
                <a:gd name="connsiteX5" fmla="*/ 468819 w 550353"/>
                <a:gd name="connsiteY5" fmla="*/ 353486 h 589616"/>
                <a:gd name="connsiteX6" fmla="*/ 476293 w 550353"/>
                <a:gd name="connsiteY6" fmla="*/ 293774 h 589616"/>
                <a:gd name="connsiteX7" fmla="*/ 417860 w 550353"/>
                <a:gd name="connsiteY7" fmla="*/ 293774 h 589616"/>
                <a:gd name="connsiteX8" fmla="*/ 417860 w 550353"/>
                <a:gd name="connsiteY8" fmla="*/ 256455 h 589616"/>
                <a:gd name="connsiteX9" fmla="*/ 447076 w 550353"/>
                <a:gd name="connsiteY9" fmla="*/ 227278 h 589616"/>
                <a:gd name="connsiteX10" fmla="*/ 478331 w 550353"/>
                <a:gd name="connsiteY10" fmla="*/ 227278 h 589616"/>
                <a:gd name="connsiteX11" fmla="*/ 478331 w 550353"/>
                <a:gd name="connsiteY11" fmla="*/ 174352 h 589616"/>
                <a:gd name="connsiteX12" fmla="*/ 432808 w 550353"/>
                <a:gd name="connsiteY12" fmla="*/ 171638 h 589616"/>
                <a:gd name="connsiteX13" fmla="*/ 356029 w 550353"/>
                <a:gd name="connsiteY13" fmla="*/ 250348 h 589616"/>
                <a:gd name="connsiteX14" fmla="*/ 356029 w 550353"/>
                <a:gd name="connsiteY14" fmla="*/ 293774 h 589616"/>
                <a:gd name="connsiteX15" fmla="*/ 305070 w 550353"/>
                <a:gd name="connsiteY15" fmla="*/ 293774 h 589616"/>
                <a:gd name="connsiteX16" fmla="*/ 305070 w 550353"/>
                <a:gd name="connsiteY16" fmla="*/ 353486 h 589616"/>
                <a:gd name="connsiteX17" fmla="*/ 356029 w 550353"/>
                <a:gd name="connsiteY17" fmla="*/ 353486 h 589616"/>
                <a:gd name="connsiteX18" fmla="*/ 356029 w 550353"/>
                <a:gd name="connsiteY18" fmla="*/ 485122 h 589616"/>
                <a:gd name="connsiteX19" fmla="*/ 258867 w 550353"/>
                <a:gd name="connsiteY19" fmla="*/ 485122 h 589616"/>
                <a:gd name="connsiteX20" fmla="*/ 165782 w 550353"/>
                <a:gd name="connsiteY20" fmla="*/ 589616 h 589616"/>
                <a:gd name="connsiteX21" fmla="*/ 0 w 550353"/>
                <a:gd name="connsiteY21" fmla="*/ 0 h 589616"/>
                <a:gd name="connsiteX22" fmla="*/ 384571 w 550353"/>
                <a:gd name="connsiteY22" fmla="*/ 0 h 589616"/>
                <a:gd name="connsiteX23" fmla="*/ 384571 w 550353"/>
                <a:gd name="connsiteY23" fmla="*/ 84817 h 589616"/>
                <a:gd name="connsiteX24" fmla="*/ 145403 w 550353"/>
                <a:gd name="connsiteY24" fmla="*/ 84817 h 589616"/>
                <a:gd name="connsiteX25" fmla="*/ 145403 w 550353"/>
                <a:gd name="connsiteY25" fmla="*/ 379981 h 589616"/>
                <a:gd name="connsiteX26" fmla="*/ 93085 w 550353"/>
                <a:gd name="connsiteY26" fmla="*/ 379981 h 589616"/>
                <a:gd name="connsiteX27" fmla="*/ 0 w 550353"/>
                <a:gd name="connsiteY27" fmla="*/ 484475 h 58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0353" h="589616">
                  <a:moveTo>
                    <a:pt x="165782" y="105141"/>
                  </a:moveTo>
                  <a:lnTo>
                    <a:pt x="550353" y="105141"/>
                  </a:lnTo>
                  <a:lnTo>
                    <a:pt x="550353" y="485122"/>
                  </a:lnTo>
                  <a:lnTo>
                    <a:pt x="417860" y="485122"/>
                  </a:lnTo>
                  <a:lnTo>
                    <a:pt x="417860" y="353486"/>
                  </a:lnTo>
                  <a:lnTo>
                    <a:pt x="468819" y="353486"/>
                  </a:lnTo>
                  <a:lnTo>
                    <a:pt x="476293" y="293774"/>
                  </a:lnTo>
                  <a:lnTo>
                    <a:pt x="417860" y="293774"/>
                  </a:lnTo>
                  <a:lnTo>
                    <a:pt x="417860" y="256455"/>
                  </a:lnTo>
                  <a:cubicBezTo>
                    <a:pt x="417860" y="238813"/>
                    <a:pt x="422616" y="227278"/>
                    <a:pt x="447076" y="227278"/>
                  </a:cubicBezTo>
                  <a:lnTo>
                    <a:pt x="478331" y="227278"/>
                  </a:lnTo>
                  <a:lnTo>
                    <a:pt x="478331" y="174352"/>
                  </a:lnTo>
                  <a:cubicBezTo>
                    <a:pt x="472895" y="173673"/>
                    <a:pt x="454550" y="171638"/>
                    <a:pt x="432808" y="171638"/>
                  </a:cubicBezTo>
                  <a:cubicBezTo>
                    <a:pt x="387284" y="171638"/>
                    <a:pt x="356029" y="199458"/>
                    <a:pt x="356029" y="250348"/>
                  </a:cubicBezTo>
                  <a:lnTo>
                    <a:pt x="356029" y="293774"/>
                  </a:lnTo>
                  <a:lnTo>
                    <a:pt x="305070" y="293774"/>
                  </a:lnTo>
                  <a:lnTo>
                    <a:pt x="305070" y="353486"/>
                  </a:lnTo>
                  <a:lnTo>
                    <a:pt x="356029" y="353486"/>
                  </a:lnTo>
                  <a:lnTo>
                    <a:pt x="356029" y="485122"/>
                  </a:lnTo>
                  <a:lnTo>
                    <a:pt x="258867" y="485122"/>
                  </a:lnTo>
                  <a:lnTo>
                    <a:pt x="165782" y="589616"/>
                  </a:lnTo>
                  <a:close/>
                  <a:moveTo>
                    <a:pt x="0" y="0"/>
                  </a:moveTo>
                  <a:lnTo>
                    <a:pt x="384571" y="0"/>
                  </a:lnTo>
                  <a:lnTo>
                    <a:pt x="384571" y="84817"/>
                  </a:lnTo>
                  <a:lnTo>
                    <a:pt x="145403" y="84817"/>
                  </a:lnTo>
                  <a:lnTo>
                    <a:pt x="145403" y="379981"/>
                  </a:lnTo>
                  <a:lnTo>
                    <a:pt x="93085" y="379981"/>
                  </a:lnTo>
                  <a:lnTo>
                    <a:pt x="0" y="4844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70"/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4DA5C76A-3C12-4731-82AA-8A51AC7562A2}"/>
                </a:ext>
              </a:extLst>
            </p:cNvPr>
            <p:cNvSpPr/>
            <p:nvPr/>
          </p:nvSpPr>
          <p:spPr>
            <a:xfrm>
              <a:off x="3912654" y="3312510"/>
              <a:ext cx="144835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86CCD309-A661-429C-BD0B-19F391CD4DFB}"/>
              </a:ext>
            </a:extLst>
          </p:cNvPr>
          <p:cNvGrpSpPr/>
          <p:nvPr/>
        </p:nvGrpSpPr>
        <p:grpSpPr>
          <a:xfrm>
            <a:off x="6243596" y="1487997"/>
            <a:ext cx="1630169" cy="3372269"/>
            <a:chOff x="6243596" y="1487997"/>
            <a:chExt cx="1630169" cy="3372269"/>
          </a:xfrm>
        </p:grpSpPr>
        <p:sp>
          <p:nvSpPr>
            <p:cNvPr id="18" name="AutoShape 26">
              <a:extLst>
                <a:ext uri="{FF2B5EF4-FFF2-40B4-BE49-F238E27FC236}">
                  <a16:creationId xmlns="" xmlns:a16="http://schemas.microsoft.com/office/drawing/2014/main" id="{51716035-0D80-4AFE-BE6C-D4EF626EC7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372546" y="2359047"/>
              <a:ext cx="3372269" cy="1630169"/>
            </a:xfrm>
            <a:custGeom>
              <a:avLst/>
              <a:gdLst>
                <a:gd name="T0" fmla="*/ 3003032 w 21600"/>
                <a:gd name="T1" fmla="*/ 796925 h 21600"/>
                <a:gd name="T2" fmla="*/ 1670844 w 21600"/>
                <a:gd name="T3" fmla="*/ 1593850 h 21600"/>
                <a:gd name="T4" fmla="*/ 338655 w 21600"/>
                <a:gd name="T5" fmla="*/ 796925 h 21600"/>
                <a:gd name="T6" fmla="*/ 167084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89 w 21600"/>
                <a:gd name="T13" fmla="*/ 3989 h 21600"/>
                <a:gd name="T14" fmla="*/ 17611 w 21600"/>
                <a:gd name="T15" fmla="*/ 1761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78" y="21600"/>
                  </a:lnTo>
                  <a:lnTo>
                    <a:pt x="1722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4A9EC"/>
            </a:solidFill>
            <a:ln w="9525">
              <a:noFill/>
              <a:miter lim="800000"/>
              <a:headEnd/>
              <a:tailEnd/>
            </a:ln>
            <a:effectLst>
              <a:outerShdw dist="40161" dir="9693903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70">
                <a:ea typeface="宋体" charset="-122"/>
              </a:endParaRPr>
            </a:p>
          </p:txBody>
        </p:sp>
        <p:sp>
          <p:nvSpPr>
            <p:cNvPr id="19" name="KSO_Shape">
              <a:extLst>
                <a:ext uri="{FF2B5EF4-FFF2-40B4-BE49-F238E27FC236}">
                  <a16:creationId xmlns="" xmlns:a16="http://schemas.microsoft.com/office/drawing/2014/main" id="{1C811051-3ACC-453C-9DF7-B73278413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450" y="2241008"/>
              <a:ext cx="724218" cy="744871"/>
            </a:xfrm>
            <a:custGeom>
              <a:avLst/>
              <a:gdLst>
                <a:gd name="T0" fmla="*/ 6023 w 6383"/>
                <a:gd name="T1" fmla="*/ 2985 h 6575"/>
                <a:gd name="T2" fmla="*/ 5921 w 6383"/>
                <a:gd name="T3" fmla="*/ 1957 h 6575"/>
                <a:gd name="T4" fmla="*/ 5304 w 6383"/>
                <a:gd name="T5" fmla="*/ 1379 h 6575"/>
                <a:gd name="T6" fmla="*/ 4619 w 6383"/>
                <a:gd name="T7" fmla="*/ 608 h 6575"/>
                <a:gd name="T8" fmla="*/ 3777 w 6383"/>
                <a:gd name="T9" fmla="*/ 501 h 6575"/>
                <a:gd name="T10" fmla="*/ 2768 w 6383"/>
                <a:gd name="T11" fmla="*/ 280 h 6575"/>
                <a:gd name="T12" fmla="*/ 2028 w 6383"/>
                <a:gd name="T13" fmla="*/ 688 h 6575"/>
                <a:gd name="T14" fmla="*/ 1083 w 6383"/>
                <a:gd name="T15" fmla="*/ 1103 h 6575"/>
                <a:gd name="T16" fmla="*/ 723 w 6383"/>
                <a:gd name="T17" fmla="*/ 1868 h 6575"/>
                <a:gd name="T18" fmla="*/ 201 w 6383"/>
                <a:gd name="T19" fmla="*/ 2759 h 6575"/>
                <a:gd name="T20" fmla="*/ 360 w 6383"/>
                <a:gd name="T21" fmla="*/ 3591 h 6575"/>
                <a:gd name="T22" fmla="*/ 461 w 6383"/>
                <a:gd name="T23" fmla="*/ 4619 h 6575"/>
                <a:gd name="T24" fmla="*/ 1079 w 6383"/>
                <a:gd name="T25" fmla="*/ 5197 h 6575"/>
                <a:gd name="T26" fmla="*/ 1764 w 6383"/>
                <a:gd name="T27" fmla="*/ 5968 h 6575"/>
                <a:gd name="T28" fmla="*/ 2604 w 6383"/>
                <a:gd name="T29" fmla="*/ 6073 h 6575"/>
                <a:gd name="T30" fmla="*/ 3613 w 6383"/>
                <a:gd name="T31" fmla="*/ 6295 h 6575"/>
                <a:gd name="T32" fmla="*/ 4353 w 6383"/>
                <a:gd name="T33" fmla="*/ 5888 h 6575"/>
                <a:gd name="T34" fmla="*/ 5299 w 6383"/>
                <a:gd name="T35" fmla="*/ 5473 h 6575"/>
                <a:gd name="T36" fmla="*/ 5659 w 6383"/>
                <a:gd name="T37" fmla="*/ 4708 h 6575"/>
                <a:gd name="T38" fmla="*/ 6180 w 6383"/>
                <a:gd name="T39" fmla="*/ 3817 h 6575"/>
                <a:gd name="T40" fmla="*/ 3877 w 6383"/>
                <a:gd name="T41" fmla="*/ 4231 h 6575"/>
                <a:gd name="T42" fmla="*/ 3381 w 6383"/>
                <a:gd name="T43" fmla="*/ 4613 h 6575"/>
                <a:gd name="T44" fmla="*/ 3287 w 6383"/>
                <a:gd name="T45" fmla="*/ 4924 h 6575"/>
                <a:gd name="T46" fmla="*/ 2960 w 6383"/>
                <a:gd name="T47" fmla="*/ 4820 h 6575"/>
                <a:gd name="T48" fmla="*/ 2844 w 6383"/>
                <a:gd name="T49" fmla="*/ 4529 h 6575"/>
                <a:gd name="T50" fmla="*/ 2356 w 6383"/>
                <a:gd name="T51" fmla="*/ 4233 h 6575"/>
                <a:gd name="T52" fmla="*/ 2560 w 6383"/>
                <a:gd name="T53" fmla="*/ 3940 h 6575"/>
                <a:gd name="T54" fmla="*/ 3307 w 6383"/>
                <a:gd name="T55" fmla="*/ 4036 h 6575"/>
                <a:gd name="T56" fmla="*/ 3193 w 6383"/>
                <a:gd name="T57" fmla="*/ 3535 h 6575"/>
                <a:gd name="T58" fmla="*/ 2365 w 6383"/>
                <a:gd name="T59" fmla="*/ 2705 h 6575"/>
                <a:gd name="T60" fmla="*/ 2991 w 6383"/>
                <a:gd name="T61" fmla="*/ 1897 h 6575"/>
                <a:gd name="T62" fmla="*/ 3105 w 6383"/>
                <a:gd name="T63" fmla="*/ 1651 h 6575"/>
                <a:gd name="T64" fmla="*/ 3401 w 6383"/>
                <a:gd name="T65" fmla="*/ 1856 h 6575"/>
                <a:gd name="T66" fmla="*/ 3865 w 6383"/>
                <a:gd name="T67" fmla="*/ 2119 h 6575"/>
                <a:gd name="T68" fmla="*/ 3847 w 6383"/>
                <a:gd name="T69" fmla="*/ 2508 h 6575"/>
                <a:gd name="T70" fmla="*/ 3208 w 6383"/>
                <a:gd name="T71" fmla="*/ 2464 h 6575"/>
                <a:gd name="T72" fmla="*/ 3025 w 6383"/>
                <a:gd name="T73" fmla="*/ 2832 h 6575"/>
                <a:gd name="T74" fmla="*/ 3647 w 6383"/>
                <a:gd name="T75" fmla="*/ 3137 h 6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83" h="6575">
                  <a:moveTo>
                    <a:pt x="6023" y="3591"/>
                  </a:moveTo>
                  <a:cubicBezTo>
                    <a:pt x="5895" y="3409"/>
                    <a:pt x="5895" y="3167"/>
                    <a:pt x="6023" y="2985"/>
                  </a:cubicBezTo>
                  <a:lnTo>
                    <a:pt x="6181" y="2759"/>
                  </a:lnTo>
                  <a:cubicBezTo>
                    <a:pt x="6383" y="2472"/>
                    <a:pt x="6253" y="2072"/>
                    <a:pt x="5921" y="1957"/>
                  </a:cubicBezTo>
                  <a:lnTo>
                    <a:pt x="5660" y="1868"/>
                  </a:lnTo>
                  <a:cubicBezTo>
                    <a:pt x="5451" y="1796"/>
                    <a:pt x="5308" y="1600"/>
                    <a:pt x="5304" y="1379"/>
                  </a:cubicBezTo>
                  <a:lnTo>
                    <a:pt x="5300" y="1103"/>
                  </a:lnTo>
                  <a:cubicBezTo>
                    <a:pt x="5295" y="752"/>
                    <a:pt x="4953" y="505"/>
                    <a:pt x="4619" y="608"/>
                  </a:cubicBezTo>
                  <a:lnTo>
                    <a:pt x="4353" y="688"/>
                  </a:lnTo>
                  <a:cubicBezTo>
                    <a:pt x="4141" y="753"/>
                    <a:pt x="3911" y="679"/>
                    <a:pt x="3777" y="501"/>
                  </a:cubicBezTo>
                  <a:lnTo>
                    <a:pt x="3611" y="280"/>
                  </a:lnTo>
                  <a:cubicBezTo>
                    <a:pt x="3400" y="0"/>
                    <a:pt x="2979" y="0"/>
                    <a:pt x="2768" y="280"/>
                  </a:cubicBezTo>
                  <a:lnTo>
                    <a:pt x="2604" y="501"/>
                  </a:lnTo>
                  <a:cubicBezTo>
                    <a:pt x="2471" y="679"/>
                    <a:pt x="2240" y="753"/>
                    <a:pt x="2028" y="688"/>
                  </a:cubicBezTo>
                  <a:lnTo>
                    <a:pt x="1764" y="608"/>
                  </a:lnTo>
                  <a:cubicBezTo>
                    <a:pt x="1429" y="505"/>
                    <a:pt x="1088" y="752"/>
                    <a:pt x="1083" y="1103"/>
                  </a:cubicBezTo>
                  <a:lnTo>
                    <a:pt x="1079" y="1379"/>
                  </a:lnTo>
                  <a:cubicBezTo>
                    <a:pt x="1075" y="1600"/>
                    <a:pt x="933" y="1796"/>
                    <a:pt x="723" y="1868"/>
                  </a:cubicBezTo>
                  <a:lnTo>
                    <a:pt x="461" y="1957"/>
                  </a:lnTo>
                  <a:cubicBezTo>
                    <a:pt x="129" y="2071"/>
                    <a:pt x="0" y="2471"/>
                    <a:pt x="201" y="2759"/>
                  </a:cubicBezTo>
                  <a:lnTo>
                    <a:pt x="360" y="2985"/>
                  </a:lnTo>
                  <a:cubicBezTo>
                    <a:pt x="488" y="3167"/>
                    <a:pt x="488" y="3409"/>
                    <a:pt x="360" y="3591"/>
                  </a:cubicBezTo>
                  <a:lnTo>
                    <a:pt x="201" y="3817"/>
                  </a:lnTo>
                  <a:cubicBezTo>
                    <a:pt x="0" y="4104"/>
                    <a:pt x="129" y="4504"/>
                    <a:pt x="461" y="4619"/>
                  </a:cubicBezTo>
                  <a:lnTo>
                    <a:pt x="723" y="4708"/>
                  </a:lnTo>
                  <a:cubicBezTo>
                    <a:pt x="932" y="4780"/>
                    <a:pt x="1075" y="4976"/>
                    <a:pt x="1079" y="5197"/>
                  </a:cubicBezTo>
                  <a:lnTo>
                    <a:pt x="1083" y="5473"/>
                  </a:lnTo>
                  <a:cubicBezTo>
                    <a:pt x="1088" y="5824"/>
                    <a:pt x="1429" y="6071"/>
                    <a:pt x="1764" y="5968"/>
                  </a:cubicBezTo>
                  <a:lnTo>
                    <a:pt x="2028" y="5887"/>
                  </a:lnTo>
                  <a:cubicBezTo>
                    <a:pt x="2240" y="5821"/>
                    <a:pt x="2471" y="5896"/>
                    <a:pt x="2604" y="6073"/>
                  </a:cubicBezTo>
                  <a:lnTo>
                    <a:pt x="2771" y="6295"/>
                  </a:lnTo>
                  <a:cubicBezTo>
                    <a:pt x="2981" y="6575"/>
                    <a:pt x="3403" y="6575"/>
                    <a:pt x="3613" y="6295"/>
                  </a:cubicBezTo>
                  <a:lnTo>
                    <a:pt x="3777" y="6075"/>
                  </a:lnTo>
                  <a:cubicBezTo>
                    <a:pt x="3911" y="5897"/>
                    <a:pt x="4141" y="5823"/>
                    <a:pt x="4353" y="5888"/>
                  </a:cubicBezTo>
                  <a:lnTo>
                    <a:pt x="4617" y="5968"/>
                  </a:lnTo>
                  <a:cubicBezTo>
                    <a:pt x="4952" y="6071"/>
                    <a:pt x="5293" y="5824"/>
                    <a:pt x="5299" y="5473"/>
                  </a:cubicBezTo>
                  <a:lnTo>
                    <a:pt x="5303" y="5197"/>
                  </a:lnTo>
                  <a:cubicBezTo>
                    <a:pt x="5307" y="4976"/>
                    <a:pt x="5448" y="4780"/>
                    <a:pt x="5659" y="4708"/>
                  </a:cubicBezTo>
                  <a:lnTo>
                    <a:pt x="5920" y="4619"/>
                  </a:lnTo>
                  <a:cubicBezTo>
                    <a:pt x="6252" y="4505"/>
                    <a:pt x="6381" y="4105"/>
                    <a:pt x="6180" y="3817"/>
                  </a:cubicBezTo>
                  <a:lnTo>
                    <a:pt x="6023" y="3591"/>
                  </a:lnTo>
                  <a:close/>
                  <a:moveTo>
                    <a:pt x="3877" y="4231"/>
                  </a:moveTo>
                  <a:cubicBezTo>
                    <a:pt x="3773" y="4357"/>
                    <a:pt x="3637" y="4443"/>
                    <a:pt x="3479" y="4487"/>
                  </a:cubicBezTo>
                  <a:cubicBezTo>
                    <a:pt x="3409" y="4505"/>
                    <a:pt x="3379" y="4541"/>
                    <a:pt x="3381" y="4613"/>
                  </a:cubicBezTo>
                  <a:cubicBezTo>
                    <a:pt x="3384" y="4684"/>
                    <a:pt x="3381" y="4755"/>
                    <a:pt x="3381" y="4825"/>
                  </a:cubicBezTo>
                  <a:cubicBezTo>
                    <a:pt x="3381" y="4888"/>
                    <a:pt x="3349" y="4923"/>
                    <a:pt x="3287" y="4924"/>
                  </a:cubicBezTo>
                  <a:cubicBezTo>
                    <a:pt x="3211" y="4925"/>
                    <a:pt x="3135" y="4925"/>
                    <a:pt x="3059" y="4924"/>
                  </a:cubicBezTo>
                  <a:cubicBezTo>
                    <a:pt x="2992" y="4923"/>
                    <a:pt x="2961" y="4885"/>
                    <a:pt x="2960" y="4820"/>
                  </a:cubicBezTo>
                  <a:cubicBezTo>
                    <a:pt x="2960" y="4768"/>
                    <a:pt x="2959" y="4717"/>
                    <a:pt x="2959" y="4665"/>
                  </a:cubicBezTo>
                  <a:cubicBezTo>
                    <a:pt x="2957" y="4552"/>
                    <a:pt x="2953" y="4547"/>
                    <a:pt x="2844" y="4529"/>
                  </a:cubicBezTo>
                  <a:cubicBezTo>
                    <a:pt x="2704" y="4507"/>
                    <a:pt x="2567" y="4475"/>
                    <a:pt x="2439" y="4413"/>
                  </a:cubicBezTo>
                  <a:cubicBezTo>
                    <a:pt x="2337" y="4364"/>
                    <a:pt x="2328" y="4339"/>
                    <a:pt x="2356" y="4233"/>
                  </a:cubicBezTo>
                  <a:cubicBezTo>
                    <a:pt x="2377" y="4155"/>
                    <a:pt x="2399" y="4076"/>
                    <a:pt x="2424" y="3999"/>
                  </a:cubicBezTo>
                  <a:cubicBezTo>
                    <a:pt x="2452" y="3908"/>
                    <a:pt x="2477" y="3897"/>
                    <a:pt x="2560" y="3940"/>
                  </a:cubicBezTo>
                  <a:cubicBezTo>
                    <a:pt x="2701" y="4013"/>
                    <a:pt x="2852" y="4055"/>
                    <a:pt x="3011" y="4075"/>
                  </a:cubicBezTo>
                  <a:cubicBezTo>
                    <a:pt x="3112" y="4088"/>
                    <a:pt x="3212" y="4077"/>
                    <a:pt x="3307" y="4036"/>
                  </a:cubicBezTo>
                  <a:cubicBezTo>
                    <a:pt x="3483" y="3959"/>
                    <a:pt x="3511" y="3755"/>
                    <a:pt x="3361" y="3633"/>
                  </a:cubicBezTo>
                  <a:cubicBezTo>
                    <a:pt x="3311" y="3592"/>
                    <a:pt x="3253" y="3561"/>
                    <a:pt x="3193" y="3535"/>
                  </a:cubicBezTo>
                  <a:cubicBezTo>
                    <a:pt x="3039" y="3467"/>
                    <a:pt x="2879" y="3415"/>
                    <a:pt x="2733" y="3328"/>
                  </a:cubicBezTo>
                  <a:cubicBezTo>
                    <a:pt x="2497" y="3187"/>
                    <a:pt x="2347" y="2992"/>
                    <a:pt x="2365" y="2705"/>
                  </a:cubicBezTo>
                  <a:cubicBezTo>
                    <a:pt x="2385" y="2380"/>
                    <a:pt x="2569" y="2177"/>
                    <a:pt x="2867" y="2069"/>
                  </a:cubicBezTo>
                  <a:cubicBezTo>
                    <a:pt x="2989" y="2024"/>
                    <a:pt x="2991" y="2027"/>
                    <a:pt x="2991" y="1897"/>
                  </a:cubicBezTo>
                  <a:lnTo>
                    <a:pt x="2991" y="1767"/>
                  </a:lnTo>
                  <a:cubicBezTo>
                    <a:pt x="2993" y="1669"/>
                    <a:pt x="3009" y="1653"/>
                    <a:pt x="3105" y="1651"/>
                  </a:cubicBezTo>
                  <a:cubicBezTo>
                    <a:pt x="3135" y="1649"/>
                    <a:pt x="3165" y="1651"/>
                    <a:pt x="3195" y="1651"/>
                  </a:cubicBezTo>
                  <a:cubicBezTo>
                    <a:pt x="3400" y="1651"/>
                    <a:pt x="3400" y="1651"/>
                    <a:pt x="3401" y="1856"/>
                  </a:cubicBezTo>
                  <a:cubicBezTo>
                    <a:pt x="3401" y="2001"/>
                    <a:pt x="3401" y="2001"/>
                    <a:pt x="3547" y="2024"/>
                  </a:cubicBezTo>
                  <a:cubicBezTo>
                    <a:pt x="3657" y="2041"/>
                    <a:pt x="3764" y="2075"/>
                    <a:pt x="3865" y="2119"/>
                  </a:cubicBezTo>
                  <a:cubicBezTo>
                    <a:pt x="3921" y="2144"/>
                    <a:pt x="3943" y="2183"/>
                    <a:pt x="3925" y="2243"/>
                  </a:cubicBezTo>
                  <a:cubicBezTo>
                    <a:pt x="3900" y="2332"/>
                    <a:pt x="3876" y="2420"/>
                    <a:pt x="3847" y="2508"/>
                  </a:cubicBezTo>
                  <a:cubicBezTo>
                    <a:pt x="3820" y="2591"/>
                    <a:pt x="3793" y="2603"/>
                    <a:pt x="3713" y="2564"/>
                  </a:cubicBezTo>
                  <a:cubicBezTo>
                    <a:pt x="3553" y="2487"/>
                    <a:pt x="3385" y="2455"/>
                    <a:pt x="3208" y="2464"/>
                  </a:cubicBezTo>
                  <a:cubicBezTo>
                    <a:pt x="3161" y="2467"/>
                    <a:pt x="3116" y="2473"/>
                    <a:pt x="3073" y="2492"/>
                  </a:cubicBezTo>
                  <a:cubicBezTo>
                    <a:pt x="2920" y="2559"/>
                    <a:pt x="2896" y="2728"/>
                    <a:pt x="3025" y="2832"/>
                  </a:cubicBezTo>
                  <a:cubicBezTo>
                    <a:pt x="3091" y="2885"/>
                    <a:pt x="3167" y="2923"/>
                    <a:pt x="3245" y="2956"/>
                  </a:cubicBezTo>
                  <a:cubicBezTo>
                    <a:pt x="3381" y="3012"/>
                    <a:pt x="3517" y="3065"/>
                    <a:pt x="3647" y="3137"/>
                  </a:cubicBezTo>
                  <a:cubicBezTo>
                    <a:pt x="4056" y="3365"/>
                    <a:pt x="4167" y="3880"/>
                    <a:pt x="3877" y="42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70"/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3B32EA4D-AE20-48E9-91FB-48C98A96F61E}"/>
                </a:ext>
              </a:extLst>
            </p:cNvPr>
            <p:cNvSpPr/>
            <p:nvPr/>
          </p:nvSpPr>
          <p:spPr>
            <a:xfrm>
              <a:off x="6334501" y="3312510"/>
              <a:ext cx="144835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AB8A35F8-B6D4-40A1-9EF9-A7C8AE50EC03}"/>
              </a:ext>
            </a:extLst>
          </p:cNvPr>
          <p:cNvGrpSpPr/>
          <p:nvPr/>
        </p:nvGrpSpPr>
        <p:grpSpPr>
          <a:xfrm>
            <a:off x="8673586" y="1514453"/>
            <a:ext cx="1628132" cy="3374306"/>
            <a:chOff x="8673586" y="1514453"/>
            <a:chExt cx="1628132" cy="3374306"/>
          </a:xfrm>
        </p:grpSpPr>
        <p:sp>
          <p:nvSpPr>
            <p:cNvPr id="22" name="AutoShape 27">
              <a:extLst>
                <a:ext uri="{FF2B5EF4-FFF2-40B4-BE49-F238E27FC236}">
                  <a16:creationId xmlns="" xmlns:a16="http://schemas.microsoft.com/office/drawing/2014/main" id="{36C7E929-EE75-4FB4-944A-23888D72E0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800499" y="2387540"/>
              <a:ext cx="3374306" cy="1628132"/>
            </a:xfrm>
            <a:custGeom>
              <a:avLst/>
              <a:gdLst>
                <a:gd name="T0" fmla="*/ 3003033 w 21600"/>
                <a:gd name="T1" fmla="*/ 796925 h 21600"/>
                <a:gd name="T2" fmla="*/ 1670844 w 21600"/>
                <a:gd name="T3" fmla="*/ 1593850 h 21600"/>
                <a:gd name="T4" fmla="*/ 338655 w 21600"/>
                <a:gd name="T5" fmla="*/ 796925 h 21600"/>
                <a:gd name="T6" fmla="*/ 167084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89 w 21600"/>
                <a:gd name="T13" fmla="*/ 3989 h 21600"/>
                <a:gd name="T14" fmla="*/ 17611 w 21600"/>
                <a:gd name="T15" fmla="*/ 1761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78" y="21600"/>
                  </a:lnTo>
                  <a:lnTo>
                    <a:pt x="1722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4EC00"/>
            </a:solidFill>
            <a:ln w="9525">
              <a:noFill/>
              <a:miter lim="800000"/>
              <a:headEnd/>
              <a:tailEnd/>
            </a:ln>
            <a:effectLst>
              <a:outerShdw dist="40161" dir="9693903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70">
                <a:ea typeface="宋体" charset="-122"/>
              </a:endParaRPr>
            </a:p>
          </p:txBody>
        </p:sp>
        <p:sp>
          <p:nvSpPr>
            <p:cNvPr id="23" name="KSO_Shape">
              <a:extLst>
                <a:ext uri="{FF2B5EF4-FFF2-40B4-BE49-F238E27FC236}">
                  <a16:creationId xmlns="" xmlns:a16="http://schemas.microsoft.com/office/drawing/2014/main" id="{E467C55D-B689-4FE7-B4EE-00829A4CC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9187" y="2310018"/>
              <a:ext cx="698061" cy="667904"/>
            </a:xfrm>
            <a:custGeom>
              <a:avLst/>
              <a:gdLst>
                <a:gd name="connsiteX0" fmla="*/ 506351 w 607639"/>
                <a:gd name="connsiteY0" fmla="*/ 303381 h 581389"/>
                <a:gd name="connsiteX1" fmla="*/ 497450 w 607639"/>
                <a:gd name="connsiteY1" fmla="*/ 307292 h 581389"/>
                <a:gd name="connsiteX2" fmla="*/ 487215 w 607639"/>
                <a:gd name="connsiteY2" fmla="*/ 353863 h 581389"/>
                <a:gd name="connsiteX3" fmla="*/ 525487 w 607639"/>
                <a:gd name="connsiteY3" fmla="*/ 353863 h 581389"/>
                <a:gd name="connsiteX4" fmla="*/ 515341 w 607639"/>
                <a:gd name="connsiteY4" fmla="*/ 307914 h 581389"/>
                <a:gd name="connsiteX5" fmla="*/ 506351 w 607639"/>
                <a:gd name="connsiteY5" fmla="*/ 303381 h 581389"/>
                <a:gd name="connsiteX6" fmla="*/ 334070 w 607639"/>
                <a:gd name="connsiteY6" fmla="*/ 76311 h 581389"/>
                <a:gd name="connsiteX7" fmla="*/ 347032 w 607639"/>
                <a:gd name="connsiteY7" fmla="*/ 83232 h 581389"/>
                <a:gd name="connsiteX8" fmla="*/ 517922 w 607639"/>
                <a:gd name="connsiteY8" fmla="*/ 253876 h 581389"/>
                <a:gd name="connsiteX9" fmla="*/ 564917 w 607639"/>
                <a:gd name="connsiteY9" fmla="*/ 297693 h 581389"/>
                <a:gd name="connsiteX10" fmla="*/ 577288 w 607639"/>
                <a:gd name="connsiteY10" fmla="*/ 353863 h 581389"/>
                <a:gd name="connsiteX11" fmla="*/ 582273 w 607639"/>
                <a:gd name="connsiteY11" fmla="*/ 353863 h 581389"/>
                <a:gd name="connsiteX12" fmla="*/ 607639 w 607639"/>
                <a:gd name="connsiteY12" fmla="*/ 379193 h 581389"/>
                <a:gd name="connsiteX13" fmla="*/ 607639 w 607639"/>
                <a:gd name="connsiteY13" fmla="*/ 429765 h 581389"/>
                <a:gd name="connsiteX14" fmla="*/ 573728 w 607639"/>
                <a:gd name="connsiteY14" fmla="*/ 485313 h 581389"/>
                <a:gd name="connsiteX15" fmla="*/ 559576 w 607639"/>
                <a:gd name="connsiteY15" fmla="*/ 497400 h 581389"/>
                <a:gd name="connsiteX16" fmla="*/ 531273 w 607639"/>
                <a:gd name="connsiteY16" fmla="*/ 560325 h 581389"/>
                <a:gd name="connsiteX17" fmla="*/ 506351 w 607639"/>
                <a:gd name="connsiteY17" fmla="*/ 581389 h 581389"/>
                <a:gd name="connsiteX18" fmla="*/ 76278 w 607639"/>
                <a:gd name="connsiteY18" fmla="*/ 581389 h 581389"/>
                <a:gd name="connsiteX19" fmla="*/ 0 w 607639"/>
                <a:gd name="connsiteY19" fmla="*/ 505221 h 581389"/>
                <a:gd name="connsiteX20" fmla="*/ 0 w 607639"/>
                <a:gd name="connsiteY20" fmla="*/ 379193 h 581389"/>
                <a:gd name="connsiteX21" fmla="*/ 25277 w 607639"/>
                <a:gd name="connsiteY21" fmla="*/ 353863 h 581389"/>
                <a:gd name="connsiteX22" fmla="*/ 25277 w 607639"/>
                <a:gd name="connsiteY22" fmla="*/ 227480 h 581389"/>
                <a:gd name="connsiteX23" fmla="*/ 177209 w 607639"/>
                <a:gd name="connsiteY23" fmla="*/ 227480 h 581389"/>
                <a:gd name="connsiteX24" fmla="*/ 177209 w 607639"/>
                <a:gd name="connsiteY24" fmla="*/ 353863 h 581389"/>
                <a:gd name="connsiteX25" fmla="*/ 253131 w 607639"/>
                <a:gd name="connsiteY25" fmla="*/ 353863 h 581389"/>
                <a:gd name="connsiteX26" fmla="*/ 253131 w 607639"/>
                <a:gd name="connsiteY26" fmla="*/ 303381 h 581389"/>
                <a:gd name="connsiteX27" fmla="*/ 278497 w 607639"/>
                <a:gd name="connsiteY27" fmla="*/ 278051 h 581389"/>
                <a:gd name="connsiteX28" fmla="*/ 379785 w 607639"/>
                <a:gd name="connsiteY28" fmla="*/ 278051 h 581389"/>
                <a:gd name="connsiteX29" fmla="*/ 405063 w 607639"/>
                <a:gd name="connsiteY29" fmla="*/ 303381 h 581389"/>
                <a:gd name="connsiteX30" fmla="*/ 405063 w 607639"/>
                <a:gd name="connsiteY30" fmla="*/ 353863 h 581389"/>
                <a:gd name="connsiteX31" fmla="*/ 435325 w 607639"/>
                <a:gd name="connsiteY31" fmla="*/ 353863 h 581389"/>
                <a:gd name="connsiteX32" fmla="*/ 447875 w 607639"/>
                <a:gd name="connsiteY32" fmla="*/ 297071 h 581389"/>
                <a:gd name="connsiteX33" fmla="*/ 462738 w 607639"/>
                <a:gd name="connsiteY33" fmla="*/ 270230 h 581389"/>
                <a:gd name="connsiteX34" fmla="*/ 354419 w 607639"/>
                <a:gd name="connsiteY34" fmla="*/ 162155 h 581389"/>
                <a:gd name="connsiteX35" fmla="*/ 354419 w 607639"/>
                <a:gd name="connsiteY35" fmla="*/ 202239 h 581389"/>
                <a:gd name="connsiteX36" fmla="*/ 329141 w 607639"/>
                <a:gd name="connsiteY36" fmla="*/ 227480 h 581389"/>
                <a:gd name="connsiteX37" fmla="*/ 303775 w 607639"/>
                <a:gd name="connsiteY37" fmla="*/ 202239 h 581389"/>
                <a:gd name="connsiteX38" fmla="*/ 303775 w 607639"/>
                <a:gd name="connsiteY38" fmla="*/ 101096 h 581389"/>
                <a:gd name="connsiteX39" fmla="*/ 319440 w 607639"/>
                <a:gd name="connsiteY39" fmla="*/ 77722 h 581389"/>
                <a:gd name="connsiteX40" fmla="*/ 334070 w 607639"/>
                <a:gd name="connsiteY40" fmla="*/ 76311 h 581389"/>
                <a:gd name="connsiteX41" fmla="*/ 101270 w 607639"/>
                <a:gd name="connsiteY41" fmla="*/ 0 h 581389"/>
                <a:gd name="connsiteX42" fmla="*/ 126547 w 607639"/>
                <a:gd name="connsiteY42" fmla="*/ 25323 h 581389"/>
                <a:gd name="connsiteX43" fmla="*/ 126547 w 607639"/>
                <a:gd name="connsiteY43" fmla="*/ 75881 h 581389"/>
                <a:gd name="connsiteX44" fmla="*/ 151912 w 607639"/>
                <a:gd name="connsiteY44" fmla="*/ 75881 h 581389"/>
                <a:gd name="connsiteX45" fmla="*/ 177189 w 607639"/>
                <a:gd name="connsiteY45" fmla="*/ 101116 h 581389"/>
                <a:gd name="connsiteX46" fmla="*/ 177189 w 607639"/>
                <a:gd name="connsiteY46" fmla="*/ 176908 h 581389"/>
                <a:gd name="connsiteX47" fmla="*/ 25262 w 607639"/>
                <a:gd name="connsiteY47" fmla="*/ 176908 h 581389"/>
                <a:gd name="connsiteX48" fmla="*/ 25262 w 607639"/>
                <a:gd name="connsiteY48" fmla="*/ 101116 h 581389"/>
                <a:gd name="connsiteX49" fmla="*/ 50628 w 607639"/>
                <a:gd name="connsiteY49" fmla="*/ 75881 h 581389"/>
                <a:gd name="connsiteX50" fmla="*/ 75904 w 607639"/>
                <a:gd name="connsiteY50" fmla="*/ 75881 h 581389"/>
                <a:gd name="connsiteX51" fmla="*/ 75904 w 607639"/>
                <a:gd name="connsiteY51" fmla="*/ 25323 h 581389"/>
                <a:gd name="connsiteX52" fmla="*/ 101270 w 607639"/>
                <a:gd name="connsiteY52" fmla="*/ 0 h 58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07639" h="581389">
                  <a:moveTo>
                    <a:pt x="506351" y="303381"/>
                  </a:moveTo>
                  <a:cubicBezTo>
                    <a:pt x="500655" y="303381"/>
                    <a:pt x="497717" y="306314"/>
                    <a:pt x="497450" y="307292"/>
                  </a:cubicBezTo>
                  <a:lnTo>
                    <a:pt x="487215" y="353863"/>
                  </a:lnTo>
                  <a:lnTo>
                    <a:pt x="525487" y="353863"/>
                  </a:lnTo>
                  <a:lnTo>
                    <a:pt x="515341" y="307914"/>
                  </a:lnTo>
                  <a:cubicBezTo>
                    <a:pt x="514985" y="306314"/>
                    <a:pt x="511958" y="303381"/>
                    <a:pt x="506351" y="303381"/>
                  </a:cubicBezTo>
                  <a:close/>
                  <a:moveTo>
                    <a:pt x="334070" y="76311"/>
                  </a:moveTo>
                  <a:cubicBezTo>
                    <a:pt x="338888" y="77277"/>
                    <a:pt x="343427" y="79633"/>
                    <a:pt x="347032" y="83232"/>
                  </a:cubicBezTo>
                  <a:lnTo>
                    <a:pt x="517922" y="253876"/>
                  </a:lnTo>
                  <a:cubicBezTo>
                    <a:pt x="541597" y="258231"/>
                    <a:pt x="560555" y="275207"/>
                    <a:pt x="564917" y="297693"/>
                  </a:cubicBezTo>
                  <a:lnTo>
                    <a:pt x="577288" y="353863"/>
                  </a:lnTo>
                  <a:lnTo>
                    <a:pt x="582273" y="353863"/>
                  </a:lnTo>
                  <a:cubicBezTo>
                    <a:pt x="596335" y="353863"/>
                    <a:pt x="607639" y="365240"/>
                    <a:pt x="607639" y="379193"/>
                  </a:cubicBezTo>
                  <a:lnTo>
                    <a:pt x="607639" y="429765"/>
                  </a:lnTo>
                  <a:cubicBezTo>
                    <a:pt x="607639" y="461227"/>
                    <a:pt x="582095" y="479358"/>
                    <a:pt x="573728" y="485313"/>
                  </a:cubicBezTo>
                  <a:cubicBezTo>
                    <a:pt x="570969" y="487357"/>
                    <a:pt x="561890" y="495178"/>
                    <a:pt x="559576" y="497400"/>
                  </a:cubicBezTo>
                  <a:cubicBezTo>
                    <a:pt x="545068" y="511798"/>
                    <a:pt x="536079" y="531796"/>
                    <a:pt x="531273" y="560325"/>
                  </a:cubicBezTo>
                  <a:cubicBezTo>
                    <a:pt x="529314" y="572501"/>
                    <a:pt x="518723" y="581389"/>
                    <a:pt x="506351" y="581389"/>
                  </a:cubicBezTo>
                  <a:lnTo>
                    <a:pt x="76278" y="581389"/>
                  </a:lnTo>
                  <a:cubicBezTo>
                    <a:pt x="34267" y="581389"/>
                    <a:pt x="0" y="547260"/>
                    <a:pt x="0" y="505221"/>
                  </a:cubicBezTo>
                  <a:lnTo>
                    <a:pt x="0" y="379193"/>
                  </a:lnTo>
                  <a:cubicBezTo>
                    <a:pt x="0" y="365240"/>
                    <a:pt x="11304" y="353863"/>
                    <a:pt x="25277" y="353863"/>
                  </a:cubicBezTo>
                  <a:lnTo>
                    <a:pt x="25277" y="227480"/>
                  </a:lnTo>
                  <a:lnTo>
                    <a:pt x="177209" y="227480"/>
                  </a:lnTo>
                  <a:lnTo>
                    <a:pt x="177209" y="353863"/>
                  </a:lnTo>
                  <a:lnTo>
                    <a:pt x="253131" y="353863"/>
                  </a:lnTo>
                  <a:lnTo>
                    <a:pt x="253131" y="303381"/>
                  </a:lnTo>
                  <a:cubicBezTo>
                    <a:pt x="253131" y="289427"/>
                    <a:pt x="264524" y="278051"/>
                    <a:pt x="278497" y="278051"/>
                  </a:cubicBezTo>
                  <a:lnTo>
                    <a:pt x="379785" y="278051"/>
                  </a:lnTo>
                  <a:cubicBezTo>
                    <a:pt x="393759" y="278051"/>
                    <a:pt x="405063" y="289427"/>
                    <a:pt x="405063" y="303381"/>
                  </a:cubicBezTo>
                  <a:lnTo>
                    <a:pt x="405063" y="353863"/>
                  </a:lnTo>
                  <a:lnTo>
                    <a:pt x="435325" y="353863"/>
                  </a:lnTo>
                  <a:lnTo>
                    <a:pt x="447875" y="297071"/>
                  </a:lnTo>
                  <a:cubicBezTo>
                    <a:pt x="449922" y="286761"/>
                    <a:pt x="455262" y="277607"/>
                    <a:pt x="462738" y="270230"/>
                  </a:cubicBezTo>
                  <a:lnTo>
                    <a:pt x="354419" y="162155"/>
                  </a:lnTo>
                  <a:lnTo>
                    <a:pt x="354419" y="202239"/>
                  </a:lnTo>
                  <a:cubicBezTo>
                    <a:pt x="354419" y="216192"/>
                    <a:pt x="343115" y="227480"/>
                    <a:pt x="329141" y="227480"/>
                  </a:cubicBezTo>
                  <a:cubicBezTo>
                    <a:pt x="315079" y="227480"/>
                    <a:pt x="303775" y="216192"/>
                    <a:pt x="303775" y="202239"/>
                  </a:cubicBezTo>
                  <a:lnTo>
                    <a:pt x="303775" y="101096"/>
                  </a:lnTo>
                  <a:cubicBezTo>
                    <a:pt x="303775" y="90876"/>
                    <a:pt x="309916" y="81632"/>
                    <a:pt x="319440" y="77722"/>
                  </a:cubicBezTo>
                  <a:cubicBezTo>
                    <a:pt x="324158" y="75766"/>
                    <a:pt x="329253" y="75344"/>
                    <a:pt x="334070" y="76311"/>
                  </a:cubicBezTo>
                  <a:close/>
                  <a:moveTo>
                    <a:pt x="101270" y="0"/>
                  </a:moveTo>
                  <a:cubicBezTo>
                    <a:pt x="115243" y="0"/>
                    <a:pt x="126547" y="11373"/>
                    <a:pt x="126547" y="25323"/>
                  </a:cubicBezTo>
                  <a:lnTo>
                    <a:pt x="126547" y="75881"/>
                  </a:lnTo>
                  <a:lnTo>
                    <a:pt x="151912" y="75881"/>
                  </a:lnTo>
                  <a:cubicBezTo>
                    <a:pt x="165886" y="75881"/>
                    <a:pt x="177189" y="87166"/>
                    <a:pt x="177189" y="101116"/>
                  </a:cubicBezTo>
                  <a:lnTo>
                    <a:pt x="177189" y="176908"/>
                  </a:lnTo>
                  <a:lnTo>
                    <a:pt x="25262" y="176908"/>
                  </a:lnTo>
                  <a:lnTo>
                    <a:pt x="25262" y="101116"/>
                  </a:lnTo>
                  <a:cubicBezTo>
                    <a:pt x="25262" y="87166"/>
                    <a:pt x="36654" y="75881"/>
                    <a:pt x="50628" y="75881"/>
                  </a:cubicBezTo>
                  <a:lnTo>
                    <a:pt x="75904" y="75881"/>
                  </a:lnTo>
                  <a:lnTo>
                    <a:pt x="75904" y="25323"/>
                  </a:lnTo>
                  <a:cubicBezTo>
                    <a:pt x="75904" y="11373"/>
                    <a:pt x="87208" y="0"/>
                    <a:pt x="101270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70"/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8C6FB6C2-683D-4A31-9229-EBB8E6C240D1}"/>
                </a:ext>
              </a:extLst>
            </p:cNvPr>
            <p:cNvSpPr/>
            <p:nvPr/>
          </p:nvSpPr>
          <p:spPr>
            <a:xfrm>
              <a:off x="8763473" y="3312510"/>
              <a:ext cx="144835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AutoShape 27">
            <a:extLst>
              <a:ext uri="{FF2B5EF4-FFF2-40B4-BE49-F238E27FC236}">
                <a16:creationId xmlns="" xmlns:a16="http://schemas.microsoft.com/office/drawing/2014/main" id="{920E288B-9958-4E3C-940F-F0E0FEA0D70C}"/>
              </a:ext>
            </a:extLst>
          </p:cNvPr>
          <p:cNvSpPr>
            <a:spLocks/>
          </p:cNvSpPr>
          <p:nvPr/>
        </p:nvSpPr>
        <p:spPr bwMode="auto">
          <a:xfrm>
            <a:off x="1952330" y="5557397"/>
            <a:ext cx="8764341" cy="1107996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AutoShape 30">
            <a:extLst>
              <a:ext uri="{FF2B5EF4-FFF2-40B4-BE49-F238E27FC236}">
                <a16:creationId xmlns="" xmlns:a16="http://schemas.microsoft.com/office/drawing/2014/main" id="{AD5BB393-2993-4A2C-9FEB-A0058D249B81}"/>
              </a:ext>
            </a:extLst>
          </p:cNvPr>
          <p:cNvSpPr>
            <a:spLocks/>
          </p:cNvSpPr>
          <p:nvPr/>
        </p:nvSpPr>
        <p:spPr bwMode="auto">
          <a:xfrm>
            <a:off x="4630342" y="5146193"/>
            <a:ext cx="3408317" cy="303801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800" b="1" dirty="0">
                <a:solidFill>
                  <a:srgbClr val="FF4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中国千图网素材平台</a:t>
            </a:r>
            <a:endParaRPr lang="en-GB" altLang="zh-CN" sz="1800" b="1" dirty="0">
              <a:solidFill>
                <a:srgbClr val="FF44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40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8C98AD4-90CD-4078-9261-3029C1007E26}"/>
              </a:ext>
            </a:extLst>
          </p:cNvPr>
          <p:cNvSpPr/>
          <p:nvPr/>
        </p:nvSpPr>
        <p:spPr>
          <a:xfrm>
            <a:off x="3619500" y="1816100"/>
            <a:ext cx="8572500" cy="2763837"/>
          </a:xfrm>
          <a:prstGeom prst="rect">
            <a:avLst/>
          </a:prstGeom>
          <a:solidFill>
            <a:srgbClr val="FF4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美术培训班师资力量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2438EA3-4443-4D65-B75B-DA9BCC9DD0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16100"/>
            <a:ext cx="4087016" cy="2763837"/>
          </a:xfrm>
          <a:prstGeom prst="rect">
            <a:avLst/>
          </a:prstGeom>
        </p:spPr>
      </p:pic>
      <p:sp>
        <p:nvSpPr>
          <p:cNvPr id="9" name="Shape 49624">
            <a:extLst>
              <a:ext uri="{FF2B5EF4-FFF2-40B4-BE49-F238E27FC236}">
                <a16:creationId xmlns="" xmlns:a16="http://schemas.microsoft.com/office/drawing/2014/main" id="{291EF43C-5907-434C-B364-2FE74BEF6E84}"/>
              </a:ext>
            </a:extLst>
          </p:cNvPr>
          <p:cNvSpPr/>
          <p:nvPr/>
        </p:nvSpPr>
        <p:spPr>
          <a:xfrm>
            <a:off x="4419600" y="2459908"/>
            <a:ext cx="7531100" cy="24399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千图网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(www.58pic.com)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以及网页素材。千图网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(www.58pic.com)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69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美术培训班师资力量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40C5D74-F02B-4B22-A06C-270A3B2BF846}"/>
              </a:ext>
            </a:extLst>
          </p:cNvPr>
          <p:cNvGrpSpPr/>
          <p:nvPr/>
        </p:nvGrpSpPr>
        <p:grpSpPr>
          <a:xfrm>
            <a:off x="2677701" y="3362335"/>
            <a:ext cx="6824907" cy="1048899"/>
            <a:chOff x="2677701" y="3362335"/>
            <a:chExt cx="6824907" cy="1048899"/>
          </a:xfrm>
        </p:grpSpPr>
        <p:sp>
          <p:nvSpPr>
            <p:cNvPr id="10" name="Rectangle 164">
              <a:extLst>
                <a:ext uri="{FF2B5EF4-FFF2-40B4-BE49-F238E27FC236}">
                  <a16:creationId xmlns="" xmlns:a16="http://schemas.microsoft.com/office/drawing/2014/main" id="{D95C52D0-DC53-42DC-B750-7AF81C798490}"/>
                </a:ext>
              </a:extLst>
            </p:cNvPr>
            <p:cNvSpPr/>
            <p:nvPr/>
          </p:nvSpPr>
          <p:spPr>
            <a:xfrm>
              <a:off x="2677701" y="3522938"/>
              <a:ext cx="1232710" cy="80490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grpSp>
          <p:nvGrpSpPr>
            <p:cNvPr id="11" name="Group 184">
              <a:extLst>
                <a:ext uri="{FF2B5EF4-FFF2-40B4-BE49-F238E27FC236}">
                  <a16:creationId xmlns="" xmlns:a16="http://schemas.microsoft.com/office/drawing/2014/main" id="{9E0250B5-28BE-441D-BDA9-7F8F9DB00072}"/>
                </a:ext>
              </a:extLst>
            </p:cNvPr>
            <p:cNvGrpSpPr/>
            <p:nvPr/>
          </p:nvGrpSpPr>
          <p:grpSpPr>
            <a:xfrm>
              <a:off x="4516756" y="3362335"/>
              <a:ext cx="488576" cy="1048899"/>
              <a:chOff x="6213475" y="1668463"/>
              <a:chExt cx="227013" cy="487362"/>
            </a:xfrm>
            <a:solidFill>
              <a:srgbClr val="FFC000"/>
            </a:solidFill>
          </p:grpSpPr>
          <p:sp>
            <p:nvSpPr>
              <p:cNvPr id="39" name="Oval 98">
                <a:extLst>
                  <a:ext uri="{FF2B5EF4-FFF2-40B4-BE49-F238E27FC236}">
                    <a16:creationId xmlns="" xmlns:a16="http://schemas.microsoft.com/office/drawing/2014/main" id="{598F3D14-3545-4BAC-B166-6C446C555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99">
                <a:extLst>
                  <a:ext uri="{FF2B5EF4-FFF2-40B4-BE49-F238E27FC236}">
                    <a16:creationId xmlns="" xmlns:a16="http://schemas.microsoft.com/office/drawing/2014/main" id="{68DBCCF2-4738-4A3B-833E-214E143918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184">
              <a:extLst>
                <a:ext uri="{FF2B5EF4-FFF2-40B4-BE49-F238E27FC236}">
                  <a16:creationId xmlns="" xmlns:a16="http://schemas.microsoft.com/office/drawing/2014/main" id="{8C511117-993F-43E6-BB6F-D00F2558A518}"/>
                </a:ext>
              </a:extLst>
            </p:cNvPr>
            <p:cNvGrpSpPr/>
            <p:nvPr/>
          </p:nvGrpSpPr>
          <p:grpSpPr>
            <a:xfrm>
              <a:off x="5016453" y="3362335"/>
              <a:ext cx="488576" cy="1048899"/>
              <a:chOff x="6213475" y="1668463"/>
              <a:chExt cx="227013" cy="487362"/>
            </a:xfrm>
            <a:solidFill>
              <a:srgbClr val="FFC000"/>
            </a:solidFill>
          </p:grpSpPr>
          <p:sp>
            <p:nvSpPr>
              <p:cNvPr id="37" name="Oval 98">
                <a:extLst>
                  <a:ext uri="{FF2B5EF4-FFF2-40B4-BE49-F238E27FC236}">
                    <a16:creationId xmlns="" xmlns:a16="http://schemas.microsoft.com/office/drawing/2014/main" id="{007DD1C9-8E9B-4D58-94EA-D0AB88024F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99">
                <a:extLst>
                  <a:ext uri="{FF2B5EF4-FFF2-40B4-BE49-F238E27FC236}">
                    <a16:creationId xmlns="" xmlns:a16="http://schemas.microsoft.com/office/drawing/2014/main" id="{E2C5D397-C8B8-4BCD-A290-A5DAAE4F7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184">
              <a:extLst>
                <a:ext uri="{FF2B5EF4-FFF2-40B4-BE49-F238E27FC236}">
                  <a16:creationId xmlns="" xmlns:a16="http://schemas.microsoft.com/office/drawing/2014/main" id="{20FF7C8F-1CC1-4716-96AA-A07A58042BD5}"/>
                </a:ext>
              </a:extLst>
            </p:cNvPr>
            <p:cNvGrpSpPr/>
            <p:nvPr/>
          </p:nvGrpSpPr>
          <p:grpSpPr>
            <a:xfrm>
              <a:off x="5516149" y="3362335"/>
              <a:ext cx="488576" cy="1048899"/>
              <a:chOff x="6213475" y="1668463"/>
              <a:chExt cx="227013" cy="487362"/>
            </a:xfrm>
            <a:solidFill>
              <a:srgbClr val="FFC000"/>
            </a:solidFill>
          </p:grpSpPr>
          <p:sp>
            <p:nvSpPr>
              <p:cNvPr id="35" name="Oval 98">
                <a:extLst>
                  <a:ext uri="{FF2B5EF4-FFF2-40B4-BE49-F238E27FC236}">
                    <a16:creationId xmlns="" xmlns:a16="http://schemas.microsoft.com/office/drawing/2014/main" id="{4E7659D4-AAAB-47B5-AF6B-5926EBA124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99">
                <a:extLst>
                  <a:ext uri="{FF2B5EF4-FFF2-40B4-BE49-F238E27FC236}">
                    <a16:creationId xmlns="" xmlns:a16="http://schemas.microsoft.com/office/drawing/2014/main" id="{82AB16FC-0451-4FD1-B490-DCB68F43E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84">
              <a:extLst>
                <a:ext uri="{FF2B5EF4-FFF2-40B4-BE49-F238E27FC236}">
                  <a16:creationId xmlns="" xmlns:a16="http://schemas.microsoft.com/office/drawing/2014/main" id="{FB75F4EA-787E-4BF9-BB6C-867F1A371D0E}"/>
                </a:ext>
              </a:extLst>
            </p:cNvPr>
            <p:cNvGrpSpPr/>
            <p:nvPr/>
          </p:nvGrpSpPr>
          <p:grpSpPr>
            <a:xfrm>
              <a:off x="6015846" y="3362335"/>
              <a:ext cx="488576" cy="1048899"/>
              <a:chOff x="6213475" y="1668463"/>
              <a:chExt cx="227013" cy="487362"/>
            </a:xfrm>
            <a:solidFill>
              <a:srgbClr val="FFC000"/>
            </a:solidFill>
          </p:grpSpPr>
          <p:sp>
            <p:nvSpPr>
              <p:cNvPr id="33" name="Oval 98">
                <a:extLst>
                  <a:ext uri="{FF2B5EF4-FFF2-40B4-BE49-F238E27FC236}">
                    <a16:creationId xmlns="" xmlns:a16="http://schemas.microsoft.com/office/drawing/2014/main" id="{9757A765-AEE2-4BD0-A673-753B9FC82F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99">
                <a:extLst>
                  <a:ext uri="{FF2B5EF4-FFF2-40B4-BE49-F238E27FC236}">
                    <a16:creationId xmlns="" xmlns:a16="http://schemas.microsoft.com/office/drawing/2014/main" id="{7BC032DD-3F76-4B09-A42E-B47FCBFCC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84">
              <a:extLst>
                <a:ext uri="{FF2B5EF4-FFF2-40B4-BE49-F238E27FC236}">
                  <a16:creationId xmlns="" xmlns:a16="http://schemas.microsoft.com/office/drawing/2014/main" id="{9FD91EE8-8DBB-4C54-B395-5365EED9B202}"/>
                </a:ext>
              </a:extLst>
            </p:cNvPr>
            <p:cNvGrpSpPr/>
            <p:nvPr/>
          </p:nvGrpSpPr>
          <p:grpSpPr>
            <a:xfrm>
              <a:off x="6515543" y="3362335"/>
              <a:ext cx="488576" cy="1048899"/>
              <a:chOff x="6213475" y="1668463"/>
              <a:chExt cx="227013" cy="487362"/>
            </a:xfrm>
            <a:solidFill>
              <a:srgbClr val="FFC000"/>
            </a:solidFill>
          </p:grpSpPr>
          <p:sp>
            <p:nvSpPr>
              <p:cNvPr id="31" name="Oval 98">
                <a:extLst>
                  <a:ext uri="{FF2B5EF4-FFF2-40B4-BE49-F238E27FC236}">
                    <a16:creationId xmlns="" xmlns:a16="http://schemas.microsoft.com/office/drawing/2014/main" id="{242F0BEF-DACC-4D14-8AAC-334F6966C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99">
                <a:extLst>
                  <a:ext uri="{FF2B5EF4-FFF2-40B4-BE49-F238E27FC236}">
                    <a16:creationId xmlns="" xmlns:a16="http://schemas.microsoft.com/office/drawing/2014/main" id="{CE89828B-7E9D-440F-B475-59042AD60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84">
              <a:extLst>
                <a:ext uri="{FF2B5EF4-FFF2-40B4-BE49-F238E27FC236}">
                  <a16:creationId xmlns="" xmlns:a16="http://schemas.microsoft.com/office/drawing/2014/main" id="{B86B973C-8B95-4498-81F1-C125EBCBF0FB}"/>
                </a:ext>
              </a:extLst>
            </p:cNvPr>
            <p:cNvGrpSpPr/>
            <p:nvPr/>
          </p:nvGrpSpPr>
          <p:grpSpPr>
            <a:xfrm>
              <a:off x="7015240" y="3362335"/>
              <a:ext cx="488576" cy="1048899"/>
              <a:chOff x="6213475" y="1668463"/>
              <a:chExt cx="227013" cy="487362"/>
            </a:xfrm>
            <a:solidFill>
              <a:srgbClr val="FFC000"/>
            </a:solidFill>
          </p:grpSpPr>
          <p:sp>
            <p:nvSpPr>
              <p:cNvPr id="29" name="Oval 98">
                <a:extLst>
                  <a:ext uri="{FF2B5EF4-FFF2-40B4-BE49-F238E27FC236}">
                    <a16:creationId xmlns="" xmlns:a16="http://schemas.microsoft.com/office/drawing/2014/main" id="{74F909F1-A492-4643-8A23-E4CA8A7B2A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99">
                <a:extLst>
                  <a:ext uri="{FF2B5EF4-FFF2-40B4-BE49-F238E27FC236}">
                    <a16:creationId xmlns="" xmlns:a16="http://schemas.microsoft.com/office/drawing/2014/main" id="{82BC8548-9DCC-45CF-B189-D9BD7178B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184">
              <a:extLst>
                <a:ext uri="{FF2B5EF4-FFF2-40B4-BE49-F238E27FC236}">
                  <a16:creationId xmlns="" xmlns:a16="http://schemas.microsoft.com/office/drawing/2014/main" id="{E83D4D4D-8AB7-4B17-8294-1D4340DC87E5}"/>
                </a:ext>
              </a:extLst>
            </p:cNvPr>
            <p:cNvGrpSpPr/>
            <p:nvPr/>
          </p:nvGrpSpPr>
          <p:grpSpPr>
            <a:xfrm>
              <a:off x="7514936" y="3362335"/>
              <a:ext cx="488576" cy="1048899"/>
              <a:chOff x="6213475" y="1668463"/>
              <a:chExt cx="227013" cy="487362"/>
            </a:xfrm>
            <a:solidFill>
              <a:srgbClr val="FFC000"/>
            </a:solidFill>
          </p:grpSpPr>
          <p:sp>
            <p:nvSpPr>
              <p:cNvPr id="27" name="Oval 98">
                <a:extLst>
                  <a:ext uri="{FF2B5EF4-FFF2-40B4-BE49-F238E27FC236}">
                    <a16:creationId xmlns="" xmlns:a16="http://schemas.microsoft.com/office/drawing/2014/main" id="{078D06B5-3701-4976-BDED-650A0050E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99">
                <a:extLst>
                  <a:ext uri="{FF2B5EF4-FFF2-40B4-BE49-F238E27FC236}">
                    <a16:creationId xmlns="" xmlns:a16="http://schemas.microsoft.com/office/drawing/2014/main" id="{886BCDCA-90F9-437D-A358-E6B686CABC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84">
              <a:extLst>
                <a:ext uri="{FF2B5EF4-FFF2-40B4-BE49-F238E27FC236}">
                  <a16:creationId xmlns="" xmlns:a16="http://schemas.microsoft.com/office/drawing/2014/main" id="{809588F9-1193-488B-A502-30F939F0746F}"/>
                </a:ext>
              </a:extLst>
            </p:cNvPr>
            <p:cNvGrpSpPr/>
            <p:nvPr/>
          </p:nvGrpSpPr>
          <p:grpSpPr>
            <a:xfrm>
              <a:off x="8014633" y="3362335"/>
              <a:ext cx="488576" cy="1048899"/>
              <a:chOff x="6213475" y="1668463"/>
              <a:chExt cx="227013" cy="487362"/>
            </a:xfrm>
            <a:solidFill>
              <a:srgbClr val="BFBFBF"/>
            </a:solidFill>
          </p:grpSpPr>
          <p:sp>
            <p:nvSpPr>
              <p:cNvPr id="25" name="Oval 98">
                <a:extLst>
                  <a:ext uri="{FF2B5EF4-FFF2-40B4-BE49-F238E27FC236}">
                    <a16:creationId xmlns="" xmlns:a16="http://schemas.microsoft.com/office/drawing/2014/main" id="{DAE3F8DC-CD4F-4012-ABF7-1DB08E506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99">
                <a:extLst>
                  <a:ext uri="{FF2B5EF4-FFF2-40B4-BE49-F238E27FC236}">
                    <a16:creationId xmlns="" xmlns:a16="http://schemas.microsoft.com/office/drawing/2014/main" id="{A944C01F-401E-43EC-BA25-DB3DD72FF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184">
              <a:extLst>
                <a:ext uri="{FF2B5EF4-FFF2-40B4-BE49-F238E27FC236}">
                  <a16:creationId xmlns="" xmlns:a16="http://schemas.microsoft.com/office/drawing/2014/main" id="{4C265B88-EB79-45F5-973A-416A33181507}"/>
                </a:ext>
              </a:extLst>
            </p:cNvPr>
            <p:cNvGrpSpPr/>
            <p:nvPr/>
          </p:nvGrpSpPr>
          <p:grpSpPr>
            <a:xfrm>
              <a:off x="8514330" y="3362335"/>
              <a:ext cx="488576" cy="1048899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" name="Oval 98">
                <a:extLst>
                  <a:ext uri="{FF2B5EF4-FFF2-40B4-BE49-F238E27FC236}">
                    <a16:creationId xmlns="" xmlns:a16="http://schemas.microsoft.com/office/drawing/2014/main" id="{EBB3BF0A-C89B-47B2-B44F-3DE5E89C0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99">
                <a:extLst>
                  <a:ext uri="{FF2B5EF4-FFF2-40B4-BE49-F238E27FC236}">
                    <a16:creationId xmlns="" xmlns:a16="http://schemas.microsoft.com/office/drawing/2014/main" id="{52EF97C6-9D2E-404D-8190-F09330B58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Group 184">
              <a:extLst>
                <a:ext uri="{FF2B5EF4-FFF2-40B4-BE49-F238E27FC236}">
                  <a16:creationId xmlns="" xmlns:a16="http://schemas.microsoft.com/office/drawing/2014/main" id="{9C945B38-1C8C-4757-B7B8-34C948CB0643}"/>
                </a:ext>
              </a:extLst>
            </p:cNvPr>
            <p:cNvGrpSpPr/>
            <p:nvPr/>
          </p:nvGrpSpPr>
          <p:grpSpPr>
            <a:xfrm>
              <a:off x="9014032" y="3362335"/>
              <a:ext cx="488576" cy="1048899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1" name="Oval 98">
                <a:extLst>
                  <a:ext uri="{FF2B5EF4-FFF2-40B4-BE49-F238E27FC236}">
                    <a16:creationId xmlns="" xmlns:a16="http://schemas.microsoft.com/office/drawing/2014/main" id="{0CE08FEF-222E-4956-B1A4-50A47D251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99">
                <a:extLst>
                  <a:ext uri="{FF2B5EF4-FFF2-40B4-BE49-F238E27FC236}">
                    <a16:creationId xmlns="" xmlns:a16="http://schemas.microsoft.com/office/drawing/2014/main" id="{E4581504-0AB6-4DFA-A8F5-F1018C12E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F028D32-CF7B-465D-9437-B26020825864}"/>
              </a:ext>
            </a:extLst>
          </p:cNvPr>
          <p:cNvGrpSpPr/>
          <p:nvPr/>
        </p:nvGrpSpPr>
        <p:grpSpPr>
          <a:xfrm>
            <a:off x="2677701" y="1680149"/>
            <a:ext cx="6732520" cy="1110069"/>
            <a:chOff x="2677701" y="1680149"/>
            <a:chExt cx="6732520" cy="1110069"/>
          </a:xfrm>
        </p:grpSpPr>
        <p:sp>
          <p:nvSpPr>
            <p:cNvPr id="42" name="Rectangle 165">
              <a:extLst>
                <a:ext uri="{FF2B5EF4-FFF2-40B4-BE49-F238E27FC236}">
                  <a16:creationId xmlns="" xmlns:a16="http://schemas.microsoft.com/office/drawing/2014/main" id="{393C7939-B8EE-4C74-8E58-CEF9B5CD5534}"/>
                </a:ext>
              </a:extLst>
            </p:cNvPr>
            <p:cNvSpPr/>
            <p:nvPr/>
          </p:nvSpPr>
          <p:spPr>
            <a:xfrm>
              <a:off x="2677701" y="1828200"/>
              <a:ext cx="1232710" cy="80490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800" dirty="0">
                  <a:solidFill>
                    <a:srgbClr val="FF444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grpSp>
          <p:nvGrpSpPr>
            <p:cNvPr id="43" name="Group 179">
              <a:extLst>
                <a:ext uri="{FF2B5EF4-FFF2-40B4-BE49-F238E27FC236}">
                  <a16:creationId xmlns="" xmlns:a16="http://schemas.microsoft.com/office/drawing/2014/main" id="{A7EABF19-4BF5-46A3-BED5-6B51D6922937}"/>
                </a:ext>
              </a:extLst>
            </p:cNvPr>
            <p:cNvGrpSpPr/>
            <p:nvPr/>
          </p:nvGrpSpPr>
          <p:grpSpPr>
            <a:xfrm>
              <a:off x="4588363" y="1680149"/>
              <a:ext cx="433737" cy="1110069"/>
              <a:chOff x="5054600" y="1652588"/>
              <a:chExt cx="187325" cy="479424"/>
            </a:xfrm>
            <a:solidFill>
              <a:srgbClr val="FF444B"/>
            </a:solidFill>
          </p:grpSpPr>
          <p:sp>
            <p:nvSpPr>
              <p:cNvPr id="71" name="Freeform 96">
                <a:extLst>
                  <a:ext uri="{FF2B5EF4-FFF2-40B4-BE49-F238E27FC236}">
                    <a16:creationId xmlns="" xmlns:a16="http://schemas.microsoft.com/office/drawing/2014/main" id="{A3139BA1-2EA0-430D-97C8-4096C53899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97">
                <a:extLst>
                  <a:ext uri="{FF2B5EF4-FFF2-40B4-BE49-F238E27FC236}">
                    <a16:creationId xmlns="" xmlns:a16="http://schemas.microsoft.com/office/drawing/2014/main" id="{37685C1F-FBC9-4B37-8B22-AC244FA46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179">
              <a:extLst>
                <a:ext uri="{FF2B5EF4-FFF2-40B4-BE49-F238E27FC236}">
                  <a16:creationId xmlns="" xmlns:a16="http://schemas.microsoft.com/office/drawing/2014/main" id="{ABC9A1B8-A056-4273-B3FA-296E8712A688}"/>
                </a:ext>
              </a:extLst>
            </p:cNvPr>
            <p:cNvGrpSpPr/>
            <p:nvPr/>
          </p:nvGrpSpPr>
          <p:grpSpPr>
            <a:xfrm>
              <a:off x="5075932" y="1680149"/>
              <a:ext cx="433737" cy="1110069"/>
              <a:chOff x="5054600" y="1652588"/>
              <a:chExt cx="187325" cy="479424"/>
            </a:xfrm>
            <a:solidFill>
              <a:srgbClr val="FF444B"/>
            </a:solidFill>
          </p:grpSpPr>
          <p:sp>
            <p:nvSpPr>
              <p:cNvPr id="69" name="Freeform 96">
                <a:extLst>
                  <a:ext uri="{FF2B5EF4-FFF2-40B4-BE49-F238E27FC236}">
                    <a16:creationId xmlns="" xmlns:a16="http://schemas.microsoft.com/office/drawing/2014/main" id="{9EDD2683-2250-4AE7-982E-E404E35B1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Oval 97">
                <a:extLst>
                  <a:ext uri="{FF2B5EF4-FFF2-40B4-BE49-F238E27FC236}">
                    <a16:creationId xmlns="" xmlns:a16="http://schemas.microsoft.com/office/drawing/2014/main" id="{9420770A-4C49-4C27-B5AD-E7118E2B3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Group 179">
              <a:extLst>
                <a:ext uri="{FF2B5EF4-FFF2-40B4-BE49-F238E27FC236}">
                  <a16:creationId xmlns="" xmlns:a16="http://schemas.microsoft.com/office/drawing/2014/main" id="{FF8ADF49-5F7E-4800-A42E-BD81C0730B84}"/>
                </a:ext>
              </a:extLst>
            </p:cNvPr>
            <p:cNvGrpSpPr/>
            <p:nvPr/>
          </p:nvGrpSpPr>
          <p:grpSpPr>
            <a:xfrm>
              <a:off x="5563502" y="1680149"/>
              <a:ext cx="433737" cy="1110069"/>
              <a:chOff x="5054600" y="1652588"/>
              <a:chExt cx="187325" cy="479424"/>
            </a:xfrm>
            <a:solidFill>
              <a:srgbClr val="FF444B"/>
            </a:solidFill>
          </p:grpSpPr>
          <p:sp>
            <p:nvSpPr>
              <p:cNvPr id="67" name="Freeform 96">
                <a:extLst>
                  <a:ext uri="{FF2B5EF4-FFF2-40B4-BE49-F238E27FC236}">
                    <a16:creationId xmlns="" xmlns:a16="http://schemas.microsoft.com/office/drawing/2014/main" id="{31855983-6DF9-4A85-8281-5C7F45F97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8" name="Oval 97">
                <a:extLst>
                  <a:ext uri="{FF2B5EF4-FFF2-40B4-BE49-F238E27FC236}">
                    <a16:creationId xmlns="" xmlns:a16="http://schemas.microsoft.com/office/drawing/2014/main" id="{390B77A5-4CEF-406B-8F22-C675A6086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Group 179">
              <a:extLst>
                <a:ext uri="{FF2B5EF4-FFF2-40B4-BE49-F238E27FC236}">
                  <a16:creationId xmlns="" xmlns:a16="http://schemas.microsoft.com/office/drawing/2014/main" id="{C05BF6F0-0A06-472F-B06C-51B68B090209}"/>
                </a:ext>
              </a:extLst>
            </p:cNvPr>
            <p:cNvGrpSpPr/>
            <p:nvPr/>
          </p:nvGrpSpPr>
          <p:grpSpPr>
            <a:xfrm>
              <a:off x="6051071" y="1680149"/>
              <a:ext cx="433737" cy="1110069"/>
              <a:chOff x="5054600" y="1652588"/>
              <a:chExt cx="187325" cy="479424"/>
            </a:xfrm>
            <a:solidFill>
              <a:srgbClr val="FF444B"/>
            </a:solidFill>
          </p:grpSpPr>
          <p:sp>
            <p:nvSpPr>
              <p:cNvPr id="65" name="Freeform 96">
                <a:extLst>
                  <a:ext uri="{FF2B5EF4-FFF2-40B4-BE49-F238E27FC236}">
                    <a16:creationId xmlns="" xmlns:a16="http://schemas.microsoft.com/office/drawing/2014/main" id="{9635A868-0499-41A2-80C3-7257EB2AE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Oval 97">
                <a:extLst>
                  <a:ext uri="{FF2B5EF4-FFF2-40B4-BE49-F238E27FC236}">
                    <a16:creationId xmlns="" xmlns:a16="http://schemas.microsoft.com/office/drawing/2014/main" id="{B9BB78C2-CD7B-4562-9FF0-9D209E29DE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179">
              <a:extLst>
                <a:ext uri="{FF2B5EF4-FFF2-40B4-BE49-F238E27FC236}">
                  <a16:creationId xmlns="" xmlns:a16="http://schemas.microsoft.com/office/drawing/2014/main" id="{9E18829E-2203-4F1B-A71B-E567541C4C45}"/>
                </a:ext>
              </a:extLst>
            </p:cNvPr>
            <p:cNvGrpSpPr/>
            <p:nvPr/>
          </p:nvGrpSpPr>
          <p:grpSpPr>
            <a:xfrm>
              <a:off x="6538640" y="1680149"/>
              <a:ext cx="433737" cy="1110069"/>
              <a:chOff x="5054600" y="1652588"/>
              <a:chExt cx="187325" cy="479424"/>
            </a:xfrm>
            <a:solidFill>
              <a:srgbClr val="FF444B"/>
            </a:solidFill>
          </p:grpSpPr>
          <p:sp>
            <p:nvSpPr>
              <p:cNvPr id="63" name="Freeform 96">
                <a:extLst>
                  <a:ext uri="{FF2B5EF4-FFF2-40B4-BE49-F238E27FC236}">
                    <a16:creationId xmlns="" xmlns:a16="http://schemas.microsoft.com/office/drawing/2014/main" id="{4563FA93-FA86-44ED-A48D-259AF1A49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Oval 97">
                <a:extLst>
                  <a:ext uri="{FF2B5EF4-FFF2-40B4-BE49-F238E27FC236}">
                    <a16:creationId xmlns="" xmlns:a16="http://schemas.microsoft.com/office/drawing/2014/main" id="{ABE95AB7-C11D-420B-ABFB-71AE02342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179">
              <a:extLst>
                <a:ext uri="{FF2B5EF4-FFF2-40B4-BE49-F238E27FC236}">
                  <a16:creationId xmlns="" xmlns:a16="http://schemas.microsoft.com/office/drawing/2014/main" id="{0B645D46-8AA2-4E75-A1FE-74F4DD2C6C0D}"/>
                </a:ext>
              </a:extLst>
            </p:cNvPr>
            <p:cNvGrpSpPr/>
            <p:nvPr/>
          </p:nvGrpSpPr>
          <p:grpSpPr>
            <a:xfrm>
              <a:off x="7026212" y="1680149"/>
              <a:ext cx="433737" cy="1110069"/>
              <a:chOff x="5054600" y="1652588"/>
              <a:chExt cx="187325" cy="479424"/>
            </a:xfrm>
            <a:solidFill>
              <a:srgbClr val="FF444B"/>
            </a:solidFill>
          </p:grpSpPr>
          <p:sp>
            <p:nvSpPr>
              <p:cNvPr id="61" name="Freeform 96">
                <a:extLst>
                  <a:ext uri="{FF2B5EF4-FFF2-40B4-BE49-F238E27FC236}">
                    <a16:creationId xmlns="" xmlns:a16="http://schemas.microsoft.com/office/drawing/2014/main" id="{6EA8A4B0-D7C9-474F-87B8-88AF68920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Oval 97">
                <a:extLst>
                  <a:ext uri="{FF2B5EF4-FFF2-40B4-BE49-F238E27FC236}">
                    <a16:creationId xmlns="" xmlns:a16="http://schemas.microsoft.com/office/drawing/2014/main" id="{25AEEE53-D4FA-4F39-A314-B2881BE18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179">
              <a:extLst>
                <a:ext uri="{FF2B5EF4-FFF2-40B4-BE49-F238E27FC236}">
                  <a16:creationId xmlns="" xmlns:a16="http://schemas.microsoft.com/office/drawing/2014/main" id="{C0E1FB77-7459-4868-9CA0-DA9AA90BE9ED}"/>
                </a:ext>
              </a:extLst>
            </p:cNvPr>
            <p:cNvGrpSpPr/>
            <p:nvPr/>
          </p:nvGrpSpPr>
          <p:grpSpPr>
            <a:xfrm>
              <a:off x="7513781" y="1680149"/>
              <a:ext cx="433737" cy="1110069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59" name="Freeform 96">
                <a:extLst>
                  <a:ext uri="{FF2B5EF4-FFF2-40B4-BE49-F238E27FC236}">
                    <a16:creationId xmlns="" xmlns:a16="http://schemas.microsoft.com/office/drawing/2014/main" id="{CD03626E-C9C3-49B0-A304-CE70A3F14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Oval 97">
                <a:extLst>
                  <a:ext uri="{FF2B5EF4-FFF2-40B4-BE49-F238E27FC236}">
                    <a16:creationId xmlns="" xmlns:a16="http://schemas.microsoft.com/office/drawing/2014/main" id="{031EFDE3-1145-4CE0-BCCB-8AC37E18C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179">
              <a:extLst>
                <a:ext uri="{FF2B5EF4-FFF2-40B4-BE49-F238E27FC236}">
                  <a16:creationId xmlns="" xmlns:a16="http://schemas.microsoft.com/office/drawing/2014/main" id="{2632D4C5-538D-4AD5-9998-C77EB62EECEE}"/>
                </a:ext>
              </a:extLst>
            </p:cNvPr>
            <p:cNvGrpSpPr/>
            <p:nvPr/>
          </p:nvGrpSpPr>
          <p:grpSpPr>
            <a:xfrm>
              <a:off x="8001349" y="1680149"/>
              <a:ext cx="433737" cy="1110069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57" name="Freeform 96">
                <a:extLst>
                  <a:ext uri="{FF2B5EF4-FFF2-40B4-BE49-F238E27FC236}">
                    <a16:creationId xmlns="" xmlns:a16="http://schemas.microsoft.com/office/drawing/2014/main" id="{6EAB638A-8F6E-4E2A-81C2-1E02F35B60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Oval 97">
                <a:extLst>
                  <a:ext uri="{FF2B5EF4-FFF2-40B4-BE49-F238E27FC236}">
                    <a16:creationId xmlns="" xmlns:a16="http://schemas.microsoft.com/office/drawing/2014/main" id="{6D387253-772B-4426-ADC1-2991D76F7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1" name="Group 179">
              <a:extLst>
                <a:ext uri="{FF2B5EF4-FFF2-40B4-BE49-F238E27FC236}">
                  <a16:creationId xmlns="" xmlns:a16="http://schemas.microsoft.com/office/drawing/2014/main" id="{8730F598-9769-403E-B942-48B475AC54E0}"/>
                </a:ext>
              </a:extLst>
            </p:cNvPr>
            <p:cNvGrpSpPr/>
            <p:nvPr/>
          </p:nvGrpSpPr>
          <p:grpSpPr>
            <a:xfrm>
              <a:off x="8488918" y="1680149"/>
              <a:ext cx="433737" cy="1110069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55" name="Freeform 96">
                <a:extLst>
                  <a:ext uri="{FF2B5EF4-FFF2-40B4-BE49-F238E27FC236}">
                    <a16:creationId xmlns="" xmlns:a16="http://schemas.microsoft.com/office/drawing/2014/main" id="{DB6F1835-923C-46D8-9D12-BCD73CC96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Oval 97">
                <a:extLst>
                  <a:ext uri="{FF2B5EF4-FFF2-40B4-BE49-F238E27FC236}">
                    <a16:creationId xmlns="" xmlns:a16="http://schemas.microsoft.com/office/drawing/2014/main" id="{2D18E8BB-443B-44AE-A255-5761D72D6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2" name="Group 179">
              <a:extLst>
                <a:ext uri="{FF2B5EF4-FFF2-40B4-BE49-F238E27FC236}">
                  <a16:creationId xmlns="" xmlns:a16="http://schemas.microsoft.com/office/drawing/2014/main" id="{4A40E876-50EB-4F98-9ADA-0DE36D567849}"/>
                </a:ext>
              </a:extLst>
            </p:cNvPr>
            <p:cNvGrpSpPr/>
            <p:nvPr/>
          </p:nvGrpSpPr>
          <p:grpSpPr>
            <a:xfrm>
              <a:off x="8976484" y="1680149"/>
              <a:ext cx="433737" cy="1110069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53" name="Freeform 96">
                <a:extLst>
                  <a:ext uri="{FF2B5EF4-FFF2-40B4-BE49-F238E27FC236}">
                    <a16:creationId xmlns="" xmlns:a16="http://schemas.microsoft.com/office/drawing/2014/main" id="{1212A21F-D7ED-400A-8DD9-B46D42BEA7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97">
                <a:extLst>
                  <a:ext uri="{FF2B5EF4-FFF2-40B4-BE49-F238E27FC236}">
                    <a16:creationId xmlns="" xmlns:a16="http://schemas.microsoft.com/office/drawing/2014/main" id="{EC66D73F-1C1A-4AAF-B8F9-E141E48514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cxnSp>
        <p:nvCxnSpPr>
          <p:cNvPr id="73" name="直接连接符 72">
            <a:extLst>
              <a:ext uri="{FF2B5EF4-FFF2-40B4-BE49-F238E27FC236}">
                <a16:creationId xmlns="" xmlns:a16="http://schemas.microsoft.com/office/drawing/2014/main" id="{7C2BF9D9-4635-46AA-BD83-253914F98758}"/>
              </a:ext>
            </a:extLst>
          </p:cNvPr>
          <p:cNvCxnSpPr/>
          <p:nvPr/>
        </p:nvCxnSpPr>
        <p:spPr>
          <a:xfrm>
            <a:off x="1181100" y="5067300"/>
            <a:ext cx="100584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1">
            <a:extLst>
              <a:ext uri="{FF2B5EF4-FFF2-40B4-BE49-F238E27FC236}">
                <a16:creationId xmlns="" xmlns:a16="http://schemas.microsoft.com/office/drawing/2014/main" id="{6159BFE9-2403-4428-B061-4992470C4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4264" y="5217676"/>
            <a:ext cx="8850917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千图网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(www.58pic.com)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</a:t>
            </a:r>
          </a:p>
        </p:txBody>
      </p:sp>
    </p:spTree>
    <p:extLst>
      <p:ext uri="{BB962C8B-B14F-4D97-AF65-F5344CB8AC3E}">
        <p14:creationId xmlns:p14="http://schemas.microsoft.com/office/powerpoint/2010/main" val="418097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FE1489E-7639-4927-BFB1-A61BA375516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004" t="4116" r="23530" b="2288"/>
          <a:stretch>
            <a:fillRect/>
          </a:stretch>
        </p:blipFill>
        <p:spPr>
          <a:xfrm>
            <a:off x="895142" y="1792725"/>
            <a:ext cx="3269479" cy="2517871"/>
          </a:xfrm>
          <a:custGeom>
            <a:avLst/>
            <a:gdLst>
              <a:gd name="connsiteX0" fmla="*/ 0 w 3269479"/>
              <a:gd name="connsiteY0" fmla="*/ 0 h 2517871"/>
              <a:gd name="connsiteX1" fmla="*/ 3269479 w 3269479"/>
              <a:gd name="connsiteY1" fmla="*/ 0 h 2517871"/>
              <a:gd name="connsiteX2" fmla="*/ 3269479 w 3269479"/>
              <a:gd name="connsiteY2" fmla="*/ 2517871 h 2517871"/>
              <a:gd name="connsiteX3" fmla="*/ 0 w 3269479"/>
              <a:gd name="connsiteY3" fmla="*/ 2517871 h 251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9479" h="2517871">
                <a:moveTo>
                  <a:pt x="0" y="0"/>
                </a:moveTo>
                <a:lnTo>
                  <a:pt x="3269479" y="0"/>
                </a:lnTo>
                <a:lnTo>
                  <a:pt x="3269479" y="2517871"/>
                </a:lnTo>
                <a:lnTo>
                  <a:pt x="0" y="2517871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B52C0B5F-B2A3-46DE-BBD5-82B19149EBF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777" t="2092" r="22632" b="3582"/>
          <a:stretch>
            <a:fillRect/>
          </a:stretch>
        </p:blipFill>
        <p:spPr>
          <a:xfrm>
            <a:off x="8166380" y="1792727"/>
            <a:ext cx="3269479" cy="2517871"/>
          </a:xfrm>
          <a:custGeom>
            <a:avLst/>
            <a:gdLst>
              <a:gd name="connsiteX0" fmla="*/ 0 w 3269479"/>
              <a:gd name="connsiteY0" fmla="*/ 0 h 2517871"/>
              <a:gd name="connsiteX1" fmla="*/ 3269479 w 3269479"/>
              <a:gd name="connsiteY1" fmla="*/ 0 h 2517871"/>
              <a:gd name="connsiteX2" fmla="*/ 3269479 w 3269479"/>
              <a:gd name="connsiteY2" fmla="*/ 2517871 h 2517871"/>
              <a:gd name="connsiteX3" fmla="*/ 0 w 3269479"/>
              <a:gd name="connsiteY3" fmla="*/ 2517871 h 251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9479" h="2517871">
                <a:moveTo>
                  <a:pt x="0" y="0"/>
                </a:moveTo>
                <a:lnTo>
                  <a:pt x="3269479" y="0"/>
                </a:lnTo>
                <a:lnTo>
                  <a:pt x="3269479" y="2517871"/>
                </a:lnTo>
                <a:lnTo>
                  <a:pt x="0" y="2517871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A4C6A72-F090-415A-AB24-B0225E4A409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584" t="1186" r="12272" b="1126"/>
          <a:stretch>
            <a:fillRect/>
          </a:stretch>
        </p:blipFill>
        <p:spPr>
          <a:xfrm>
            <a:off x="4530761" y="1792726"/>
            <a:ext cx="3269479" cy="2517871"/>
          </a:xfrm>
          <a:custGeom>
            <a:avLst/>
            <a:gdLst>
              <a:gd name="connsiteX0" fmla="*/ 0 w 3269479"/>
              <a:gd name="connsiteY0" fmla="*/ 0 h 2517871"/>
              <a:gd name="connsiteX1" fmla="*/ 3269479 w 3269479"/>
              <a:gd name="connsiteY1" fmla="*/ 0 h 2517871"/>
              <a:gd name="connsiteX2" fmla="*/ 3269479 w 3269479"/>
              <a:gd name="connsiteY2" fmla="*/ 2517871 h 2517871"/>
              <a:gd name="connsiteX3" fmla="*/ 0 w 3269479"/>
              <a:gd name="connsiteY3" fmla="*/ 2517871 h 251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9479" h="2517871">
                <a:moveTo>
                  <a:pt x="0" y="0"/>
                </a:moveTo>
                <a:lnTo>
                  <a:pt x="3269479" y="0"/>
                </a:lnTo>
                <a:lnTo>
                  <a:pt x="3269479" y="2517871"/>
                </a:lnTo>
                <a:lnTo>
                  <a:pt x="0" y="2517871"/>
                </a:lnTo>
                <a:close/>
              </a:path>
            </a:pathLst>
          </a:cu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美术培训班师资力量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36425A2C-5B30-4C0D-983C-E8F4EFC3DB2D}"/>
              </a:ext>
            </a:extLst>
          </p:cNvPr>
          <p:cNvGrpSpPr/>
          <p:nvPr/>
        </p:nvGrpSpPr>
        <p:grpSpPr>
          <a:xfrm>
            <a:off x="1044274" y="4631954"/>
            <a:ext cx="2971213" cy="968792"/>
            <a:chOff x="595129" y="4803619"/>
            <a:chExt cx="2971213" cy="968792"/>
          </a:xfrm>
        </p:grpSpPr>
        <p:sp>
          <p:nvSpPr>
            <p:cNvPr id="18" name="MH_Text_1">
              <a:extLst>
                <a:ext uri="{FF2B5EF4-FFF2-40B4-BE49-F238E27FC236}">
                  <a16:creationId xmlns="" xmlns:a16="http://schemas.microsoft.com/office/drawing/2014/main" id="{EF0C3725-86B8-4DB9-B6CB-D4E2AD928E75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595129" y="532481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MH_SubTitle_1">
              <a:extLst>
                <a:ext uri="{FF2B5EF4-FFF2-40B4-BE49-F238E27FC236}">
                  <a16:creationId xmlns="" xmlns:a16="http://schemas.microsoft.com/office/drawing/2014/main" id="{9E62A7C8-5760-40E2-AE61-D21D1A609C4F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766623" y="480361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CF0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C816D8E9-79ED-4FB7-8B43-C32D22AB50DE}"/>
              </a:ext>
            </a:extLst>
          </p:cNvPr>
          <p:cNvGrpSpPr/>
          <p:nvPr/>
        </p:nvGrpSpPr>
        <p:grpSpPr>
          <a:xfrm>
            <a:off x="4684427" y="4631954"/>
            <a:ext cx="2971213" cy="968792"/>
            <a:chOff x="595129" y="4803619"/>
            <a:chExt cx="2971213" cy="968792"/>
          </a:xfrm>
        </p:grpSpPr>
        <p:sp>
          <p:nvSpPr>
            <p:cNvPr id="21" name="MH_Text_1">
              <a:extLst>
                <a:ext uri="{FF2B5EF4-FFF2-40B4-BE49-F238E27FC236}">
                  <a16:creationId xmlns="" xmlns:a16="http://schemas.microsoft.com/office/drawing/2014/main" id="{00D0E89E-706D-4AB1-AB02-496C15C9598A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595129" y="532481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MH_SubTitle_1">
              <a:extLst>
                <a:ext uri="{FF2B5EF4-FFF2-40B4-BE49-F238E27FC236}">
                  <a16:creationId xmlns="" xmlns:a16="http://schemas.microsoft.com/office/drawing/2014/main" id="{AD1DDD11-F8A7-470F-9A70-A2781083FF92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766623" y="480361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5E9F588A-0C1D-4CB4-B74E-FCB1D522B611}"/>
              </a:ext>
            </a:extLst>
          </p:cNvPr>
          <p:cNvGrpSpPr/>
          <p:nvPr/>
        </p:nvGrpSpPr>
        <p:grpSpPr>
          <a:xfrm>
            <a:off x="8315512" y="4631954"/>
            <a:ext cx="2971213" cy="968792"/>
            <a:chOff x="595129" y="4803619"/>
            <a:chExt cx="2971213" cy="968792"/>
          </a:xfrm>
        </p:grpSpPr>
        <p:sp>
          <p:nvSpPr>
            <p:cNvPr id="24" name="MH_Text_1">
              <a:extLst>
                <a:ext uri="{FF2B5EF4-FFF2-40B4-BE49-F238E27FC236}">
                  <a16:creationId xmlns="" xmlns:a16="http://schemas.microsoft.com/office/drawing/2014/main" id="{77C0932E-CFFA-4DB8-A4E6-4ADF9A7E6BA0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595129" y="5324816"/>
              <a:ext cx="2971213" cy="4475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MH_SubTitle_1">
              <a:extLst>
                <a:ext uri="{FF2B5EF4-FFF2-40B4-BE49-F238E27FC236}">
                  <a16:creationId xmlns="" xmlns:a16="http://schemas.microsoft.com/office/drawing/2014/main" id="{8EC425FE-47F9-47FA-B97E-4C060ED50E6F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766623" y="480361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14A9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553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B8589BA-0FCD-4F7E-8ED3-33FAB4C6ADA5}"/>
              </a:ext>
            </a:extLst>
          </p:cNvPr>
          <p:cNvSpPr txBox="1"/>
          <p:nvPr/>
        </p:nvSpPr>
        <p:spPr>
          <a:xfrm>
            <a:off x="2447626" y="2638910"/>
            <a:ext cx="5583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美术培训班课程设置</a:t>
            </a:r>
          </a:p>
        </p:txBody>
      </p:sp>
      <p:sp>
        <p:nvSpPr>
          <p:cNvPr id="4" name="Footer Text">
            <a:extLst>
              <a:ext uri="{FF2B5EF4-FFF2-40B4-BE49-F238E27FC236}">
                <a16:creationId xmlns="" xmlns:a16="http://schemas.microsoft.com/office/drawing/2014/main" id="{922EF4E3-E90B-4947-AB51-BF71858FA712}"/>
              </a:ext>
            </a:extLst>
          </p:cNvPr>
          <p:cNvSpPr txBox="1"/>
          <p:nvPr/>
        </p:nvSpPr>
        <p:spPr>
          <a:xfrm>
            <a:off x="1025466" y="3471754"/>
            <a:ext cx="700579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千图网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(www.58pic.com)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以及网页素材。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842E36A-5A43-435E-B44F-B7075A1F7920}"/>
              </a:ext>
            </a:extLst>
          </p:cNvPr>
          <p:cNvSpPr txBox="1"/>
          <p:nvPr/>
        </p:nvSpPr>
        <p:spPr>
          <a:xfrm>
            <a:off x="7866743" y="2061231"/>
            <a:ext cx="25045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600" dirty="0">
                <a:solidFill>
                  <a:srgbClr val="CF0077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16600" dirty="0">
              <a:solidFill>
                <a:srgbClr val="CF0077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E87B2CDA-AD0E-45B3-8941-769B5E014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683" y="3471754"/>
            <a:ext cx="3847550" cy="36657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0B074F1-A2B6-4563-ABF9-FEC6045099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3677510" cy="358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2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美术培训班课程设置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78A62ACE-F193-45A7-994F-988659D739CD}"/>
              </a:ext>
            </a:extLst>
          </p:cNvPr>
          <p:cNvGrpSpPr/>
          <p:nvPr/>
        </p:nvGrpSpPr>
        <p:grpSpPr>
          <a:xfrm>
            <a:off x="6095397" y="2657895"/>
            <a:ext cx="5982240" cy="1722814"/>
            <a:chOff x="6095397" y="2657895"/>
            <a:chExt cx="5982240" cy="1722814"/>
          </a:xfrm>
        </p:grpSpPr>
        <p:sp>
          <p:nvSpPr>
            <p:cNvPr id="10" name="AutoShape 5">
              <a:extLst>
                <a:ext uri="{FF2B5EF4-FFF2-40B4-BE49-F238E27FC236}">
                  <a16:creationId xmlns="" xmlns:a16="http://schemas.microsoft.com/office/drawing/2014/main" id="{8D59391E-E6FC-4B1A-B396-5EA18A0CF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4379" y="3127515"/>
              <a:ext cx="601883" cy="601884"/>
            </a:xfrm>
            <a:custGeom>
              <a:avLst/>
              <a:gdLst>
                <a:gd name="T0" fmla="*/ 570706 w 21600"/>
                <a:gd name="T1" fmla="*/ 570707 h 21600"/>
                <a:gd name="T2" fmla="*/ 570706 w 21600"/>
                <a:gd name="T3" fmla="*/ 570707 h 21600"/>
                <a:gd name="T4" fmla="*/ 570706 w 21600"/>
                <a:gd name="T5" fmla="*/ 570707 h 21600"/>
                <a:gd name="T6" fmla="*/ 570706 w 21600"/>
                <a:gd name="T7" fmla="*/ 5707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lnTo>
                    <a:pt x="21599" y="1080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7">
              <a:extLst>
                <a:ext uri="{FF2B5EF4-FFF2-40B4-BE49-F238E27FC236}">
                  <a16:creationId xmlns="" xmlns:a16="http://schemas.microsoft.com/office/drawing/2014/main" id="{E4915920-E007-42B7-AE4E-222BB9E1E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624" y="3215412"/>
              <a:ext cx="425253" cy="4260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14A9EC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953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2" name="Line 9">
              <a:extLst>
                <a:ext uri="{FF2B5EF4-FFF2-40B4-BE49-F238E27FC236}">
                  <a16:creationId xmlns="" xmlns:a16="http://schemas.microsoft.com/office/drawing/2014/main" id="{7F559060-63C5-47CC-96A6-3B28F96B70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7292" y="3428457"/>
              <a:ext cx="441158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41082">
                <a:defRPr/>
              </a:pPr>
              <a:endParaRPr lang="es-ES" sz="633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AutoShape 10">
              <a:extLst>
                <a:ext uri="{FF2B5EF4-FFF2-40B4-BE49-F238E27FC236}">
                  <a16:creationId xmlns="" xmlns:a16="http://schemas.microsoft.com/office/drawing/2014/main" id="{F6ACA1DD-BE6A-4A0C-A823-11072DCF8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2593" y="3282698"/>
              <a:ext cx="282944" cy="2915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7670" tIns="37670" rIns="37670" bIns="37670" anchor="b">
              <a:spAutoFit/>
            </a:bodyPr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/>
              <a:r>
                <a:rPr lang="es-ES" altLang="zh-CN" sz="1400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s-E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20">
              <a:extLst>
                <a:ext uri="{FF2B5EF4-FFF2-40B4-BE49-F238E27FC236}">
                  <a16:creationId xmlns="" xmlns:a16="http://schemas.microsoft.com/office/drawing/2014/main" id="{9E4D8853-9CBF-41E5-8675-2A40B1AE29DE}"/>
                </a:ext>
              </a:extLst>
            </p:cNvPr>
            <p:cNvSpPr>
              <a:spLocks/>
            </p:cNvSpPr>
            <p:nvPr/>
          </p:nvSpPr>
          <p:spPr bwMode="auto">
            <a:xfrm rot="10087742">
              <a:off x="6095397" y="2657895"/>
              <a:ext cx="1580468" cy="15771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734" y="0"/>
                  </a:moveTo>
                  <a:cubicBezTo>
                    <a:pt x="2566" y="0"/>
                    <a:pt x="0" y="2572"/>
                    <a:pt x="0" y="5747"/>
                  </a:cubicBezTo>
                  <a:lnTo>
                    <a:pt x="0" y="16042"/>
                  </a:lnTo>
                  <a:cubicBezTo>
                    <a:pt x="0" y="18718"/>
                    <a:pt x="1827" y="20959"/>
                    <a:pt x="4297" y="21599"/>
                  </a:cubicBezTo>
                  <a:cubicBezTo>
                    <a:pt x="8435" y="20739"/>
                    <a:pt x="12379" y="18697"/>
                    <a:pt x="15591" y="15465"/>
                  </a:cubicBezTo>
                  <a:cubicBezTo>
                    <a:pt x="18700" y="12337"/>
                    <a:pt x="20698" y="8517"/>
                    <a:pt x="21599" y="4499"/>
                  </a:cubicBezTo>
                  <a:cubicBezTo>
                    <a:pt x="21030" y="1925"/>
                    <a:pt x="18745" y="0"/>
                    <a:pt x="16006" y="0"/>
                  </a:cubicBezTo>
                  <a:lnTo>
                    <a:pt x="5734" y="0"/>
                  </a:lnTo>
                  <a:close/>
                </a:path>
              </a:pathLst>
            </a:custGeom>
            <a:solidFill>
              <a:srgbClr val="14A9EC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953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15" name="AutoShape 26">
              <a:extLst>
                <a:ext uri="{FF2B5EF4-FFF2-40B4-BE49-F238E27FC236}">
                  <a16:creationId xmlns="" xmlns:a16="http://schemas.microsoft.com/office/drawing/2014/main" id="{FC8CE978-AC83-4463-9640-0DF21822D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617" y="3645240"/>
              <a:ext cx="1128427" cy="2252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>
              <a:spAutoFit/>
            </a:bodyPr>
            <a:lstStyle/>
            <a:p>
              <a:pPr>
                <a:defRPr/>
              </a:pPr>
              <a:r>
                <a:rPr lang="zh-CN" altLang="en-US" sz="1200" b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" charset="0"/>
                  <a:sym typeface="Arial" panose="020B0604020202020204" pitchFamily="34" charset="0"/>
                </a:rPr>
                <a:t>请替换文字内容</a:t>
              </a:r>
              <a:endParaRPr lang="es-E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endParaRPr>
            </a:p>
          </p:txBody>
        </p:sp>
        <p:sp>
          <p:nvSpPr>
            <p:cNvPr id="16" name="AutoShape 27">
              <a:extLst>
                <a:ext uri="{FF2B5EF4-FFF2-40B4-BE49-F238E27FC236}">
                  <a16:creationId xmlns="" xmlns:a16="http://schemas.microsoft.com/office/drawing/2014/main" id="{CAED34BB-B6CF-49AE-A941-A61FAC6C2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2011" y="3206858"/>
              <a:ext cx="903870" cy="3849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60000"/>
                </a:lnSpc>
              </a:pPr>
              <a:r>
                <a:rPr lang="es-ES" altLang="zh-CN" sz="1800" b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33 </a:t>
              </a:r>
              <a:r>
                <a:rPr lang="es-ES" altLang="zh-CN" sz="1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s-ES" altLang="zh-CN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84C99664-0B89-487B-81AC-8F3E7EEB010E}"/>
                </a:ext>
              </a:extLst>
            </p:cNvPr>
            <p:cNvGrpSpPr/>
            <p:nvPr/>
          </p:nvGrpSpPr>
          <p:grpSpPr>
            <a:xfrm>
              <a:off x="9147507" y="2811787"/>
              <a:ext cx="2930130" cy="1568922"/>
              <a:chOff x="8944655" y="3233214"/>
              <a:chExt cx="2930130" cy="1568922"/>
            </a:xfrm>
          </p:grpSpPr>
          <p:sp>
            <p:nvSpPr>
              <p:cNvPr id="18" name="MH_Text_1">
                <a:extLst>
                  <a:ext uri="{FF2B5EF4-FFF2-40B4-BE49-F238E27FC236}">
                    <a16:creationId xmlns="" xmlns:a16="http://schemas.microsoft.com/office/drawing/2014/main" id="{80471D01-C925-4737-B58C-C641DB30212E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944655" y="3941977"/>
                <a:ext cx="2930130" cy="86015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SubTitle_1">
                <a:extLst>
                  <a:ext uri="{FF2B5EF4-FFF2-40B4-BE49-F238E27FC236}">
                    <a16:creationId xmlns="" xmlns:a16="http://schemas.microsoft.com/office/drawing/2014/main" id="{2F5CEA9B-ACCD-4F57-A377-3044F1C3D0F5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8944655" y="3233214"/>
                <a:ext cx="2662525" cy="83194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14A9E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309F4D73-F2EC-4293-9E85-9161E50E89F3}"/>
              </a:ext>
            </a:extLst>
          </p:cNvPr>
          <p:cNvGrpSpPr/>
          <p:nvPr/>
        </p:nvGrpSpPr>
        <p:grpSpPr>
          <a:xfrm>
            <a:off x="90928" y="2674637"/>
            <a:ext cx="5966799" cy="1743202"/>
            <a:chOff x="90928" y="2674637"/>
            <a:chExt cx="5966799" cy="1743202"/>
          </a:xfrm>
        </p:grpSpPr>
        <p:sp>
          <p:nvSpPr>
            <p:cNvPr id="21" name="Line 8">
              <a:extLst>
                <a:ext uri="{FF2B5EF4-FFF2-40B4-BE49-F238E27FC236}">
                  <a16:creationId xmlns="" xmlns:a16="http://schemas.microsoft.com/office/drawing/2014/main" id="{307362FC-BD15-4242-8CF6-0D7859E9D5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57727" y="2912377"/>
              <a:ext cx="0" cy="1468332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41082">
                <a:defRPr/>
              </a:pPr>
              <a:endParaRPr lang="es-ES" sz="633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14">
              <a:extLst>
                <a:ext uri="{FF2B5EF4-FFF2-40B4-BE49-F238E27FC236}">
                  <a16:creationId xmlns="" xmlns:a16="http://schemas.microsoft.com/office/drawing/2014/main" id="{D23D797B-2899-4DE2-9C3F-78F298830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960" y="3127515"/>
              <a:ext cx="601883" cy="601884"/>
            </a:xfrm>
            <a:custGeom>
              <a:avLst/>
              <a:gdLst>
                <a:gd name="T0" fmla="*/ 570706 w 21600"/>
                <a:gd name="T1" fmla="*/ 570707 h 21600"/>
                <a:gd name="T2" fmla="*/ 570706 w 21600"/>
                <a:gd name="T3" fmla="*/ 570707 h 21600"/>
                <a:gd name="T4" fmla="*/ 570706 w 21600"/>
                <a:gd name="T5" fmla="*/ 570707 h 21600"/>
                <a:gd name="T6" fmla="*/ 570706 w 21600"/>
                <a:gd name="T7" fmla="*/ 5707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lnTo>
                    <a:pt x="21599" y="1080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AutoShape 15">
              <a:extLst>
                <a:ext uri="{FF2B5EF4-FFF2-40B4-BE49-F238E27FC236}">
                  <a16:creationId xmlns="" xmlns:a16="http://schemas.microsoft.com/office/drawing/2014/main" id="{6CC8672E-3730-4C32-A251-CFE143FD2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205" y="3215831"/>
              <a:ext cx="425253" cy="425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FF444B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953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24" name="AutoShape 16">
              <a:extLst>
                <a:ext uri="{FF2B5EF4-FFF2-40B4-BE49-F238E27FC236}">
                  <a16:creationId xmlns="" xmlns:a16="http://schemas.microsoft.com/office/drawing/2014/main" id="{E2C9BDE4-4794-4D8D-AAAE-E134B659B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3174" y="3282698"/>
              <a:ext cx="282944" cy="2915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7670" tIns="37670" rIns="37670" bIns="37670" anchor="b">
              <a:spAutoFit/>
            </a:bodyPr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/>
              <a:r>
                <a:rPr lang="es-ES" altLang="zh-CN" sz="1400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s-E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Line 17">
              <a:extLst>
                <a:ext uri="{FF2B5EF4-FFF2-40B4-BE49-F238E27FC236}">
                  <a16:creationId xmlns="" xmlns:a16="http://schemas.microsoft.com/office/drawing/2014/main" id="{1EF21101-8473-4F49-AEA9-A274F87310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0736" y="3428457"/>
              <a:ext cx="397629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41082">
                <a:defRPr/>
              </a:pPr>
              <a:endParaRPr lang="es-ES" sz="633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19">
              <a:extLst>
                <a:ext uri="{FF2B5EF4-FFF2-40B4-BE49-F238E27FC236}">
                  <a16:creationId xmlns="" xmlns:a16="http://schemas.microsoft.com/office/drawing/2014/main" id="{9E1A807A-D64C-47D3-8BAF-588E7B9E2220}"/>
                </a:ext>
              </a:extLst>
            </p:cNvPr>
            <p:cNvSpPr>
              <a:spLocks/>
            </p:cNvSpPr>
            <p:nvPr/>
          </p:nvSpPr>
          <p:spPr bwMode="auto">
            <a:xfrm rot="11714207">
              <a:off x="4376805" y="2674637"/>
              <a:ext cx="1576283" cy="15762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550" y="0"/>
                  </a:moveTo>
                  <a:cubicBezTo>
                    <a:pt x="2888" y="0"/>
                    <a:pt x="655" y="1810"/>
                    <a:pt x="0" y="4265"/>
                  </a:cubicBezTo>
                  <a:cubicBezTo>
                    <a:pt x="877" y="8372"/>
                    <a:pt x="2900" y="12282"/>
                    <a:pt x="6078" y="15474"/>
                  </a:cubicBezTo>
                  <a:cubicBezTo>
                    <a:pt x="9283" y="18692"/>
                    <a:pt x="13214" y="20731"/>
                    <a:pt x="17342" y="21600"/>
                  </a:cubicBezTo>
                  <a:cubicBezTo>
                    <a:pt x="19793" y="20941"/>
                    <a:pt x="21599" y="18710"/>
                    <a:pt x="21599" y="16051"/>
                  </a:cubicBezTo>
                  <a:lnTo>
                    <a:pt x="21599" y="5750"/>
                  </a:lnTo>
                  <a:cubicBezTo>
                    <a:pt x="21599" y="2574"/>
                    <a:pt x="19026" y="0"/>
                    <a:pt x="15850" y="0"/>
                  </a:cubicBezTo>
                  <a:lnTo>
                    <a:pt x="5550" y="0"/>
                  </a:lnTo>
                  <a:close/>
                </a:path>
              </a:pathLst>
            </a:custGeom>
            <a:solidFill>
              <a:srgbClr val="FF444B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953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27" name="AutoShape 24">
              <a:extLst>
                <a:ext uri="{FF2B5EF4-FFF2-40B4-BE49-F238E27FC236}">
                  <a16:creationId xmlns="" xmlns:a16="http://schemas.microsoft.com/office/drawing/2014/main" id="{3DC79EF1-BABC-4A50-9F65-931EB8A38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2801" y="3667843"/>
              <a:ext cx="1127590" cy="2252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>
              <a:spAutoFit/>
            </a:bodyPr>
            <a:lstStyle/>
            <a:p>
              <a:pPr>
                <a:defRPr/>
              </a:pPr>
              <a:r>
                <a:rPr lang="zh-CN" altLang="en-US" sz="12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" charset="0"/>
                  <a:sym typeface="Arial" panose="020B0604020202020204" pitchFamily="34" charset="0"/>
                </a:rPr>
                <a:t>请替换文字内容</a:t>
              </a:r>
              <a:endParaRPr lang="es-E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endParaRPr>
            </a:p>
          </p:txBody>
        </p:sp>
        <p:sp>
          <p:nvSpPr>
            <p:cNvPr id="28" name="AutoShape 25">
              <a:extLst>
                <a:ext uri="{FF2B5EF4-FFF2-40B4-BE49-F238E27FC236}">
                  <a16:creationId xmlns="" xmlns:a16="http://schemas.microsoft.com/office/drawing/2014/main" id="{C7C84E0A-B2F5-4CE1-A71A-16B2F4CDB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441" y="3206858"/>
              <a:ext cx="904542" cy="3849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60000"/>
                </a:lnSpc>
              </a:pPr>
              <a:r>
                <a:rPr lang="es-ES" altLang="zh-CN" sz="1800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33 </a:t>
              </a:r>
              <a:r>
                <a:rPr lang="es-ES" altLang="zh-CN" sz="1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s-ES" altLang="zh-CN" sz="10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E6B6192C-27E2-4AF8-A486-31DFB8BDCA6B}"/>
                </a:ext>
              </a:extLst>
            </p:cNvPr>
            <p:cNvGrpSpPr/>
            <p:nvPr/>
          </p:nvGrpSpPr>
          <p:grpSpPr>
            <a:xfrm>
              <a:off x="90928" y="2848917"/>
              <a:ext cx="2930130" cy="1568922"/>
              <a:chOff x="667375" y="2623614"/>
              <a:chExt cx="2930130" cy="1568922"/>
            </a:xfrm>
          </p:grpSpPr>
          <p:sp>
            <p:nvSpPr>
              <p:cNvPr id="30" name="MH_Text_1">
                <a:extLst>
                  <a:ext uri="{FF2B5EF4-FFF2-40B4-BE49-F238E27FC236}">
                    <a16:creationId xmlns="" xmlns:a16="http://schemas.microsoft.com/office/drawing/2014/main" id="{A4E9A297-B7E3-45FB-A9AB-E34E6B0294DD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67375" y="3332377"/>
                <a:ext cx="2930130" cy="86015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r"/>
                <a:endPara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SubTitle_1">
                <a:extLst>
                  <a:ext uri="{FF2B5EF4-FFF2-40B4-BE49-F238E27FC236}">
                    <a16:creationId xmlns="" xmlns:a16="http://schemas.microsoft.com/office/drawing/2014/main" id="{554AF488-D56C-400A-B7E8-68140D025113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934980" y="2623614"/>
                <a:ext cx="2662525" cy="83194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FF444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63E5CDA6-E4D7-4223-9389-8112786A84DC}"/>
              </a:ext>
            </a:extLst>
          </p:cNvPr>
          <p:cNvGrpSpPr/>
          <p:nvPr/>
        </p:nvGrpSpPr>
        <p:grpSpPr>
          <a:xfrm>
            <a:off x="4667449" y="1485937"/>
            <a:ext cx="2930130" cy="5372063"/>
            <a:chOff x="4667449" y="1485937"/>
            <a:chExt cx="2930130" cy="5372063"/>
          </a:xfrm>
        </p:grpSpPr>
        <p:sp>
          <p:nvSpPr>
            <p:cNvPr id="33" name="AutoShape 4">
              <a:extLst>
                <a:ext uri="{FF2B5EF4-FFF2-40B4-BE49-F238E27FC236}">
                  <a16:creationId xmlns="" xmlns:a16="http://schemas.microsoft.com/office/drawing/2014/main" id="{6263A7A7-0030-4DA5-AE19-E69FA7FBC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335" y="4646894"/>
              <a:ext cx="602721" cy="601884"/>
            </a:xfrm>
            <a:custGeom>
              <a:avLst/>
              <a:gdLst>
                <a:gd name="T0" fmla="*/ 571500 w 21600"/>
                <a:gd name="T1" fmla="*/ 570707 h 21600"/>
                <a:gd name="T2" fmla="*/ 571500 w 21600"/>
                <a:gd name="T3" fmla="*/ 570707 h 21600"/>
                <a:gd name="T4" fmla="*/ 571500 w 21600"/>
                <a:gd name="T5" fmla="*/ 570707 h 21600"/>
                <a:gd name="T6" fmla="*/ 571500 w 21600"/>
                <a:gd name="T7" fmla="*/ 5707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lnTo>
                    <a:pt x="21599" y="1080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AutoShape 6">
              <a:extLst>
                <a:ext uri="{FF2B5EF4-FFF2-40B4-BE49-F238E27FC236}">
                  <a16:creationId xmlns="" xmlns:a16="http://schemas.microsoft.com/office/drawing/2014/main" id="{D03CE35E-4B48-4074-BE66-C6A7DAF67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255" y="4732280"/>
              <a:ext cx="425253" cy="425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953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35" name="AutoShape 11">
              <a:extLst>
                <a:ext uri="{FF2B5EF4-FFF2-40B4-BE49-F238E27FC236}">
                  <a16:creationId xmlns="" xmlns:a16="http://schemas.microsoft.com/office/drawing/2014/main" id="{F52A33E5-AE22-40AB-B16F-9E555EA69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084" y="4805392"/>
              <a:ext cx="282944" cy="282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7670" tIns="37670" rIns="37670" bIns="37670" anchor="b"/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/>
              <a:r>
                <a:rPr lang="es-ES" altLang="zh-CN" sz="1400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s-E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AutoShape 21">
              <a:extLst>
                <a:ext uri="{FF2B5EF4-FFF2-40B4-BE49-F238E27FC236}">
                  <a16:creationId xmlns="" xmlns:a16="http://schemas.microsoft.com/office/drawing/2014/main" id="{BE957162-CBB6-489A-BD88-1663579CADA5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5278794" y="1488030"/>
              <a:ext cx="1581305" cy="15771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734" y="0"/>
                  </a:moveTo>
                  <a:cubicBezTo>
                    <a:pt x="2566" y="0"/>
                    <a:pt x="0" y="2572"/>
                    <a:pt x="0" y="5747"/>
                  </a:cubicBezTo>
                  <a:lnTo>
                    <a:pt x="0" y="16042"/>
                  </a:lnTo>
                  <a:cubicBezTo>
                    <a:pt x="0" y="18718"/>
                    <a:pt x="1827" y="20959"/>
                    <a:pt x="4297" y="21599"/>
                  </a:cubicBezTo>
                  <a:cubicBezTo>
                    <a:pt x="8435" y="20739"/>
                    <a:pt x="12379" y="18697"/>
                    <a:pt x="15591" y="15465"/>
                  </a:cubicBezTo>
                  <a:cubicBezTo>
                    <a:pt x="18700" y="12337"/>
                    <a:pt x="20698" y="8517"/>
                    <a:pt x="21599" y="4499"/>
                  </a:cubicBezTo>
                  <a:cubicBezTo>
                    <a:pt x="21030" y="1925"/>
                    <a:pt x="18745" y="0"/>
                    <a:pt x="16006" y="0"/>
                  </a:cubicBezTo>
                  <a:lnTo>
                    <a:pt x="5734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953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37" name="AutoShape 22">
              <a:extLst>
                <a:ext uri="{FF2B5EF4-FFF2-40B4-BE49-F238E27FC236}">
                  <a16:creationId xmlns="" xmlns:a16="http://schemas.microsoft.com/office/drawing/2014/main" id="{4C34404D-2CE0-4BB2-9527-8D14D3605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722" y="2114162"/>
              <a:ext cx="1128427" cy="2252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>
              <a:spAutoFit/>
            </a:bodyPr>
            <a:lstStyle/>
            <a:p>
              <a:pPr>
                <a:defRPr/>
              </a:pPr>
              <a:r>
                <a:rPr lang="zh-CN" altLang="en-US" sz="12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" charset="0"/>
                  <a:sym typeface="Arial" panose="020B0604020202020204" pitchFamily="34" charset="0"/>
                </a:rPr>
                <a:t>请替换文字内容</a:t>
              </a:r>
              <a:endParaRPr lang="es-E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endParaRPr>
            </a:p>
          </p:txBody>
        </p:sp>
        <p:sp>
          <p:nvSpPr>
            <p:cNvPr id="38" name="AutoShape 23">
              <a:extLst>
                <a:ext uri="{FF2B5EF4-FFF2-40B4-BE49-F238E27FC236}">
                  <a16:creationId xmlns="" xmlns:a16="http://schemas.microsoft.com/office/drawing/2014/main" id="{7E0A899F-FC06-4A6F-B24A-BE9459013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2116" y="1659321"/>
              <a:ext cx="903870" cy="3849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60000"/>
                </a:lnSpc>
              </a:pPr>
              <a:r>
                <a:rPr lang="es-ES" altLang="zh-CN" sz="1800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33 </a:t>
              </a:r>
              <a:r>
                <a:rPr lang="es-ES" altLang="zh-CN" sz="1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es-ES" altLang="zh-CN" sz="10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MH_Text_1">
              <a:extLst>
                <a:ext uri="{FF2B5EF4-FFF2-40B4-BE49-F238E27FC236}">
                  <a16:creationId xmlns="" xmlns:a16="http://schemas.microsoft.com/office/drawing/2014/main" id="{4AA474E2-C415-42B6-B456-3FD2A9755064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4667449" y="5997841"/>
              <a:ext cx="2930130" cy="86015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>
              <a:extLst>
                <a:ext uri="{FF2B5EF4-FFF2-40B4-BE49-F238E27FC236}">
                  <a16:creationId xmlns="" xmlns:a16="http://schemas.microsoft.com/office/drawing/2014/main" id="{5EC3FC1C-8DCD-4A9C-A3EB-C98D41A25A40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4801252" y="5289078"/>
              <a:ext cx="2662525" cy="831945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70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美术培训班教学环境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AE618FC-F827-4480-AFBE-4377490E2EAF}"/>
              </a:ext>
            </a:extLst>
          </p:cNvPr>
          <p:cNvGrpSpPr/>
          <p:nvPr/>
        </p:nvGrpSpPr>
        <p:grpSpPr>
          <a:xfrm>
            <a:off x="6387532" y="1253337"/>
            <a:ext cx="4150453" cy="4871639"/>
            <a:chOff x="6387532" y="1253337"/>
            <a:chExt cx="4150453" cy="4871639"/>
          </a:xfrm>
        </p:grpSpPr>
        <p:sp>
          <p:nvSpPr>
            <p:cNvPr id="10" name="Arc 682">
              <a:extLst>
                <a:ext uri="{FF2B5EF4-FFF2-40B4-BE49-F238E27FC236}">
                  <a16:creationId xmlns="" xmlns:a16="http://schemas.microsoft.com/office/drawing/2014/main" id="{6ED35EB7-CFBB-472A-BE3F-053FEF7C635C}"/>
                </a:ext>
              </a:extLst>
            </p:cNvPr>
            <p:cNvSpPr>
              <a:spLocks/>
            </p:cNvSpPr>
            <p:nvPr/>
          </p:nvSpPr>
          <p:spPr bwMode="auto">
            <a:xfrm rot="1497518">
              <a:off x="9129392" y="2608175"/>
              <a:ext cx="676681" cy="669268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3">
              <a:extLst>
                <a:ext uri="{FF2B5EF4-FFF2-40B4-BE49-F238E27FC236}">
                  <a16:creationId xmlns="" xmlns:a16="http://schemas.microsoft.com/office/drawing/2014/main" id="{88951BB5-ADD0-4C68-A576-97B46FBB954A}"/>
                </a:ext>
              </a:extLst>
            </p:cNvPr>
            <p:cNvSpPr>
              <a:spLocks noEditPoints="1"/>
            </p:cNvSpPr>
            <p:nvPr/>
          </p:nvSpPr>
          <p:spPr bwMode="auto">
            <a:xfrm rot="4026370">
              <a:off x="8072865" y="3247814"/>
              <a:ext cx="1753653" cy="1754711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675">
              <a:extLst>
                <a:ext uri="{FF2B5EF4-FFF2-40B4-BE49-F238E27FC236}">
                  <a16:creationId xmlns="" xmlns:a16="http://schemas.microsoft.com/office/drawing/2014/main" id="{D81A4882-0B44-43B4-AB92-31A56D5C17AC}"/>
                </a:ext>
              </a:extLst>
            </p:cNvPr>
            <p:cNvSpPr>
              <a:spLocks noEditPoints="1"/>
            </p:cNvSpPr>
            <p:nvPr/>
          </p:nvSpPr>
          <p:spPr bwMode="auto">
            <a:xfrm rot="4026370">
              <a:off x="6933660" y="1253338"/>
              <a:ext cx="2287373" cy="2287372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rgbClr val="CF0077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676">
              <a:extLst>
                <a:ext uri="{FF2B5EF4-FFF2-40B4-BE49-F238E27FC236}">
                  <a16:creationId xmlns="" xmlns:a16="http://schemas.microsoft.com/office/drawing/2014/main" id="{D97E1CEA-398A-4D19-A33A-9593416C4A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026370">
              <a:off x="7178787" y="1498330"/>
              <a:ext cx="1798130" cy="1797070"/>
            </a:xfrm>
            <a:prstGeom prst="ellipse">
              <a:avLst/>
            </a:prstGeom>
            <a:solidFill>
              <a:srgbClr val="CF0077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677">
              <a:extLst>
                <a:ext uri="{FF2B5EF4-FFF2-40B4-BE49-F238E27FC236}">
                  <a16:creationId xmlns="" xmlns:a16="http://schemas.microsoft.com/office/drawing/2014/main" id="{DABDC4BA-E610-4CB0-9756-2F4E1F3B439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026370">
              <a:off x="8348568" y="3523700"/>
              <a:ext cx="1201930" cy="120193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679">
              <a:extLst>
                <a:ext uri="{FF2B5EF4-FFF2-40B4-BE49-F238E27FC236}">
                  <a16:creationId xmlns="" xmlns:a16="http://schemas.microsoft.com/office/drawing/2014/main" id="{102F33F9-4432-42AC-B66F-E9D93D8DFA92}"/>
                </a:ext>
              </a:extLst>
            </p:cNvPr>
            <p:cNvSpPr>
              <a:spLocks noEditPoints="1"/>
            </p:cNvSpPr>
            <p:nvPr/>
          </p:nvSpPr>
          <p:spPr bwMode="auto">
            <a:xfrm rot="4026370">
              <a:off x="7216434" y="4587882"/>
              <a:ext cx="1536565" cy="1537623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rgbClr val="14A9EC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680">
              <a:extLst>
                <a:ext uri="{FF2B5EF4-FFF2-40B4-BE49-F238E27FC236}">
                  <a16:creationId xmlns="" xmlns:a16="http://schemas.microsoft.com/office/drawing/2014/main" id="{353D4FB9-69A8-49CF-A2A9-8095354FC7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026370">
              <a:off x="7458249" y="4829881"/>
              <a:ext cx="1052615" cy="1052615"/>
            </a:xfrm>
            <a:prstGeom prst="ellipse">
              <a:avLst/>
            </a:prstGeom>
            <a:solidFill>
              <a:srgbClr val="14A9EC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rc 681">
              <a:extLst>
                <a:ext uri="{FF2B5EF4-FFF2-40B4-BE49-F238E27FC236}">
                  <a16:creationId xmlns="" xmlns:a16="http://schemas.microsoft.com/office/drawing/2014/main" id="{4F76FD9B-F51D-444F-8D19-C60CB42D4405}"/>
                </a:ext>
              </a:extLst>
            </p:cNvPr>
            <p:cNvSpPr>
              <a:spLocks/>
            </p:cNvSpPr>
            <p:nvPr/>
          </p:nvSpPr>
          <p:spPr bwMode="auto">
            <a:xfrm rot="11852799">
              <a:off x="7281409" y="3637095"/>
              <a:ext cx="1271821" cy="1033554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rc 683">
              <a:extLst>
                <a:ext uri="{FF2B5EF4-FFF2-40B4-BE49-F238E27FC236}">
                  <a16:creationId xmlns="" xmlns:a16="http://schemas.microsoft.com/office/drawing/2014/main" id="{C82B01B4-FBD6-4692-A1C0-1A919ED90CE2}"/>
                </a:ext>
              </a:extLst>
            </p:cNvPr>
            <p:cNvSpPr>
              <a:spLocks/>
            </p:cNvSpPr>
            <p:nvPr/>
          </p:nvSpPr>
          <p:spPr bwMode="auto">
            <a:xfrm rot="4608058">
              <a:off x="8915073" y="5037419"/>
              <a:ext cx="414057" cy="599376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Content Placeholder 2">
              <a:extLst>
                <a:ext uri="{FF2B5EF4-FFF2-40B4-BE49-F238E27FC236}">
                  <a16:creationId xmlns="" xmlns:a16="http://schemas.microsoft.com/office/drawing/2014/main" id="{B30E8C89-73DF-4723-A4C4-668960B6A547}"/>
                </a:ext>
              </a:extLst>
            </p:cNvPr>
            <p:cNvSpPr txBox="1">
              <a:spLocks/>
            </p:cNvSpPr>
            <p:nvPr/>
          </p:nvSpPr>
          <p:spPr>
            <a:xfrm>
              <a:off x="9547051" y="2067516"/>
              <a:ext cx="990934" cy="512897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Content Placeholder 2">
              <a:extLst>
                <a:ext uri="{FF2B5EF4-FFF2-40B4-BE49-F238E27FC236}">
                  <a16:creationId xmlns="" xmlns:a16="http://schemas.microsoft.com/office/drawing/2014/main" id="{78AC1DE1-061B-4585-B07E-08036A2D287E}"/>
                </a:ext>
              </a:extLst>
            </p:cNvPr>
            <p:cNvSpPr txBox="1">
              <a:spLocks/>
            </p:cNvSpPr>
            <p:nvPr/>
          </p:nvSpPr>
          <p:spPr>
            <a:xfrm>
              <a:off x="9194653" y="5494534"/>
              <a:ext cx="990934" cy="512897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Content Placeholder 2">
              <a:extLst>
                <a:ext uri="{FF2B5EF4-FFF2-40B4-BE49-F238E27FC236}">
                  <a16:creationId xmlns="" xmlns:a16="http://schemas.microsoft.com/office/drawing/2014/main" id="{FC2ED85A-E198-498E-B7AA-4260F8EC8590}"/>
                </a:ext>
              </a:extLst>
            </p:cNvPr>
            <p:cNvSpPr txBox="1">
              <a:spLocks/>
            </p:cNvSpPr>
            <p:nvPr/>
          </p:nvSpPr>
          <p:spPr>
            <a:xfrm>
              <a:off x="6387532" y="3837014"/>
              <a:ext cx="990934" cy="512897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2" name="Group 17">
              <a:extLst>
                <a:ext uri="{FF2B5EF4-FFF2-40B4-BE49-F238E27FC236}">
                  <a16:creationId xmlns="" xmlns:a16="http://schemas.microsoft.com/office/drawing/2014/main" id="{945E58D6-96A2-46EA-B95F-2B86D82658ED}"/>
                </a:ext>
              </a:extLst>
            </p:cNvPr>
            <p:cNvGrpSpPr/>
            <p:nvPr/>
          </p:nvGrpSpPr>
          <p:grpSpPr>
            <a:xfrm>
              <a:off x="7784897" y="5128231"/>
              <a:ext cx="436704" cy="436704"/>
              <a:chOff x="5607370" y="3562829"/>
              <a:chExt cx="587140" cy="587140"/>
            </a:xfrm>
            <a:solidFill>
              <a:schemeClr val="bg1"/>
            </a:solidFill>
          </p:grpSpPr>
          <p:sp>
            <p:nvSpPr>
              <p:cNvPr id="29" name="Freeform 15">
                <a:extLst>
                  <a:ext uri="{FF2B5EF4-FFF2-40B4-BE49-F238E27FC236}">
                    <a16:creationId xmlns="" xmlns:a16="http://schemas.microsoft.com/office/drawing/2014/main" id="{A9C282D5-888B-43FC-B88C-7E971DD40F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05484" tIns="52741" rIns="105484" bIns="5274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3">
                <a:extLst>
                  <a:ext uri="{FF2B5EF4-FFF2-40B4-BE49-F238E27FC236}">
                    <a16:creationId xmlns="" xmlns:a16="http://schemas.microsoft.com/office/drawing/2014/main" id="{9733600D-0402-4310-B70E-27D04C256B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7370" y="3562829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05484" tIns="52741" rIns="105484" bIns="5274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20">
              <a:extLst>
                <a:ext uri="{FF2B5EF4-FFF2-40B4-BE49-F238E27FC236}">
                  <a16:creationId xmlns="" xmlns:a16="http://schemas.microsoft.com/office/drawing/2014/main" id="{594B7EB2-9F8D-46AB-A8A5-AF398F4E6784}"/>
                </a:ext>
              </a:extLst>
            </p:cNvPr>
            <p:cNvGrpSpPr/>
            <p:nvPr/>
          </p:nvGrpSpPr>
          <p:grpSpPr>
            <a:xfrm>
              <a:off x="7782819" y="2030625"/>
              <a:ext cx="627243" cy="627243"/>
              <a:chOff x="6665323" y="3562825"/>
              <a:chExt cx="587140" cy="587140"/>
            </a:xfrm>
            <a:solidFill>
              <a:schemeClr val="bg1"/>
            </a:solidFill>
          </p:grpSpPr>
          <p:sp>
            <p:nvSpPr>
              <p:cNvPr id="27" name="Freeform 19">
                <a:extLst>
                  <a:ext uri="{FF2B5EF4-FFF2-40B4-BE49-F238E27FC236}">
                    <a16:creationId xmlns="" xmlns:a16="http://schemas.microsoft.com/office/drawing/2014/main" id="{3EB7E374-F06B-41E2-988B-FC45182A8D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05484" tIns="52741" rIns="105484" bIns="5274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3">
                <a:extLst>
                  <a:ext uri="{FF2B5EF4-FFF2-40B4-BE49-F238E27FC236}">
                    <a16:creationId xmlns="" xmlns:a16="http://schemas.microsoft.com/office/drawing/2014/main" id="{AB6D570F-E3AB-4807-A09C-6EEC25D488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05484" tIns="52741" rIns="105484" bIns="5274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95394E64-FC4F-43FE-974C-C74DD97E6773}"/>
                </a:ext>
              </a:extLst>
            </p:cNvPr>
            <p:cNvGrpSpPr/>
            <p:nvPr/>
          </p:nvGrpSpPr>
          <p:grpSpPr>
            <a:xfrm>
              <a:off x="8731181" y="3887980"/>
              <a:ext cx="436704" cy="436704"/>
              <a:chOff x="7740352" y="3562825"/>
              <a:chExt cx="587140" cy="587140"/>
            </a:xfrm>
            <a:solidFill>
              <a:schemeClr val="bg1"/>
            </a:solidFill>
          </p:grpSpPr>
          <p:sp>
            <p:nvSpPr>
              <p:cNvPr id="25" name="Freeform 24">
                <a:extLst>
                  <a:ext uri="{FF2B5EF4-FFF2-40B4-BE49-F238E27FC236}">
                    <a16:creationId xmlns="" xmlns:a16="http://schemas.microsoft.com/office/drawing/2014/main" id="{68133DCD-241F-429B-BAF0-824B8306EB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05484" tIns="52741" rIns="105484" bIns="5274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7">
                <a:extLst>
                  <a:ext uri="{FF2B5EF4-FFF2-40B4-BE49-F238E27FC236}">
                    <a16:creationId xmlns="" xmlns:a16="http://schemas.microsoft.com/office/drawing/2014/main" id="{91DEED93-4B1A-48ED-A7E2-37AA0C13CF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05484" tIns="52741" rIns="105484" bIns="5274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85A58EB-8F71-47C4-AD9A-DC8FC6FD71E1}"/>
              </a:ext>
            </a:extLst>
          </p:cNvPr>
          <p:cNvGrpSpPr/>
          <p:nvPr/>
        </p:nvGrpSpPr>
        <p:grpSpPr>
          <a:xfrm>
            <a:off x="1279574" y="1406476"/>
            <a:ext cx="3739470" cy="835442"/>
            <a:chOff x="6763313" y="1540479"/>
            <a:chExt cx="3739470" cy="835442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659976EA-1D1D-442B-BE51-145D99BB210B}"/>
                </a:ext>
              </a:extLst>
            </p:cNvPr>
            <p:cNvGrpSpPr/>
            <p:nvPr/>
          </p:nvGrpSpPr>
          <p:grpSpPr>
            <a:xfrm>
              <a:off x="7531570" y="1540479"/>
              <a:ext cx="2971213" cy="835442"/>
              <a:chOff x="1474089" y="1896449"/>
              <a:chExt cx="2971213" cy="835442"/>
            </a:xfrm>
          </p:grpSpPr>
          <p:sp>
            <p:nvSpPr>
              <p:cNvPr id="35" name="MH_Text_1">
                <a:extLst>
                  <a:ext uri="{FF2B5EF4-FFF2-40B4-BE49-F238E27FC236}">
                    <a16:creationId xmlns="" xmlns:a16="http://schemas.microsoft.com/office/drawing/2014/main" id="{1E8CDDDB-0747-434E-BA8B-B52ABCD7502F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474089" y="2284296"/>
                <a:ext cx="2971213" cy="447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SubTitle_1">
                <a:extLst>
                  <a:ext uri="{FF2B5EF4-FFF2-40B4-BE49-F238E27FC236}">
                    <a16:creationId xmlns="" xmlns:a16="http://schemas.microsoft.com/office/drawing/2014/main" id="{A8EA9C1D-3B04-48FE-888D-AF9886B250EC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474089" y="189644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b="1" dirty="0">
                    <a:solidFill>
                      <a:srgbClr val="FF444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211FEF7F-4AC8-40FD-8EC9-CFB3636D6AB0}"/>
                </a:ext>
              </a:extLst>
            </p:cNvPr>
            <p:cNvSpPr/>
            <p:nvPr/>
          </p:nvSpPr>
          <p:spPr>
            <a:xfrm>
              <a:off x="6763313" y="1640995"/>
              <a:ext cx="557784" cy="557784"/>
            </a:xfrm>
            <a:prstGeom prst="roundRect">
              <a:avLst/>
            </a:prstGeom>
            <a:solidFill>
              <a:srgbClr val="FF44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qq-penguin-shape_52088">
              <a:extLst>
                <a:ext uri="{FF2B5EF4-FFF2-40B4-BE49-F238E27FC236}">
                  <a16:creationId xmlns="" xmlns:a16="http://schemas.microsoft.com/office/drawing/2014/main" id="{27DE2F29-C2EA-43FD-B0FC-D997322B74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1492" y="1739723"/>
              <a:ext cx="341390" cy="333036"/>
            </a:xfrm>
            <a:custGeom>
              <a:avLst/>
              <a:gdLst>
                <a:gd name="T0" fmla="*/ 348 w 432"/>
                <a:gd name="T1" fmla="*/ 176 h 422"/>
                <a:gd name="T2" fmla="*/ 353 w 432"/>
                <a:gd name="T3" fmla="*/ 137 h 422"/>
                <a:gd name="T4" fmla="*/ 216 w 432"/>
                <a:gd name="T5" fmla="*/ 0 h 422"/>
                <a:gd name="T6" fmla="*/ 78 w 432"/>
                <a:gd name="T7" fmla="*/ 137 h 422"/>
                <a:gd name="T8" fmla="*/ 84 w 432"/>
                <a:gd name="T9" fmla="*/ 176 h 422"/>
                <a:gd name="T10" fmla="*/ 27 w 432"/>
                <a:gd name="T11" fmla="*/ 328 h 422"/>
                <a:gd name="T12" fmla="*/ 70 w 432"/>
                <a:gd name="T13" fmla="*/ 290 h 422"/>
                <a:gd name="T14" fmla="*/ 101 w 432"/>
                <a:gd name="T15" fmla="*/ 351 h 422"/>
                <a:gd name="T16" fmla="*/ 65 w 432"/>
                <a:gd name="T17" fmla="*/ 384 h 422"/>
                <a:gd name="T18" fmla="*/ 135 w 432"/>
                <a:gd name="T19" fmla="*/ 422 h 422"/>
                <a:gd name="T20" fmla="*/ 196 w 432"/>
                <a:gd name="T21" fmla="*/ 402 h 422"/>
                <a:gd name="T22" fmla="*/ 216 w 432"/>
                <a:gd name="T23" fmla="*/ 404 h 422"/>
                <a:gd name="T24" fmla="*/ 236 w 432"/>
                <a:gd name="T25" fmla="*/ 402 h 422"/>
                <a:gd name="T26" fmla="*/ 297 w 432"/>
                <a:gd name="T27" fmla="*/ 422 h 422"/>
                <a:gd name="T28" fmla="*/ 367 w 432"/>
                <a:gd name="T29" fmla="*/ 384 h 422"/>
                <a:gd name="T30" fmla="*/ 330 w 432"/>
                <a:gd name="T31" fmla="*/ 351 h 422"/>
                <a:gd name="T32" fmla="*/ 362 w 432"/>
                <a:gd name="T33" fmla="*/ 290 h 422"/>
                <a:gd name="T34" fmla="*/ 404 w 432"/>
                <a:gd name="T35" fmla="*/ 328 h 422"/>
                <a:gd name="T36" fmla="*/ 348 w 432"/>
                <a:gd name="T37" fmla="*/ 176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2" h="422">
                  <a:moveTo>
                    <a:pt x="348" y="176"/>
                  </a:moveTo>
                  <a:cubicBezTo>
                    <a:pt x="351" y="164"/>
                    <a:pt x="353" y="151"/>
                    <a:pt x="353" y="137"/>
                  </a:cubicBezTo>
                  <a:cubicBezTo>
                    <a:pt x="353" y="61"/>
                    <a:pt x="292" y="0"/>
                    <a:pt x="216" y="0"/>
                  </a:cubicBezTo>
                  <a:cubicBezTo>
                    <a:pt x="140" y="0"/>
                    <a:pt x="78" y="61"/>
                    <a:pt x="78" y="137"/>
                  </a:cubicBezTo>
                  <a:cubicBezTo>
                    <a:pt x="78" y="151"/>
                    <a:pt x="80" y="164"/>
                    <a:pt x="84" y="176"/>
                  </a:cubicBezTo>
                  <a:cubicBezTo>
                    <a:pt x="67" y="190"/>
                    <a:pt x="0" y="250"/>
                    <a:pt x="27" y="328"/>
                  </a:cubicBezTo>
                  <a:cubicBezTo>
                    <a:pt x="27" y="328"/>
                    <a:pt x="51" y="326"/>
                    <a:pt x="70" y="290"/>
                  </a:cubicBezTo>
                  <a:cubicBezTo>
                    <a:pt x="76" y="313"/>
                    <a:pt x="86" y="334"/>
                    <a:pt x="101" y="351"/>
                  </a:cubicBezTo>
                  <a:cubicBezTo>
                    <a:pt x="80" y="357"/>
                    <a:pt x="65" y="370"/>
                    <a:pt x="65" y="384"/>
                  </a:cubicBezTo>
                  <a:cubicBezTo>
                    <a:pt x="65" y="405"/>
                    <a:pt x="96" y="422"/>
                    <a:pt x="135" y="422"/>
                  </a:cubicBezTo>
                  <a:cubicBezTo>
                    <a:pt x="161" y="422"/>
                    <a:pt x="184" y="414"/>
                    <a:pt x="196" y="402"/>
                  </a:cubicBezTo>
                  <a:cubicBezTo>
                    <a:pt x="202" y="403"/>
                    <a:pt x="209" y="404"/>
                    <a:pt x="216" y="404"/>
                  </a:cubicBezTo>
                  <a:cubicBezTo>
                    <a:pt x="223" y="404"/>
                    <a:pt x="229" y="403"/>
                    <a:pt x="236" y="402"/>
                  </a:cubicBezTo>
                  <a:cubicBezTo>
                    <a:pt x="248" y="414"/>
                    <a:pt x="271" y="422"/>
                    <a:pt x="297" y="422"/>
                  </a:cubicBezTo>
                  <a:cubicBezTo>
                    <a:pt x="335" y="422"/>
                    <a:pt x="367" y="405"/>
                    <a:pt x="367" y="384"/>
                  </a:cubicBezTo>
                  <a:cubicBezTo>
                    <a:pt x="367" y="370"/>
                    <a:pt x="352" y="357"/>
                    <a:pt x="330" y="351"/>
                  </a:cubicBezTo>
                  <a:cubicBezTo>
                    <a:pt x="345" y="334"/>
                    <a:pt x="356" y="313"/>
                    <a:pt x="362" y="290"/>
                  </a:cubicBezTo>
                  <a:cubicBezTo>
                    <a:pt x="381" y="326"/>
                    <a:pt x="404" y="328"/>
                    <a:pt x="404" y="328"/>
                  </a:cubicBezTo>
                  <a:cubicBezTo>
                    <a:pt x="432" y="250"/>
                    <a:pt x="365" y="190"/>
                    <a:pt x="348" y="1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72429353-64F2-4D54-B354-B6C075CD5BAE}"/>
              </a:ext>
            </a:extLst>
          </p:cNvPr>
          <p:cNvGrpSpPr/>
          <p:nvPr/>
        </p:nvGrpSpPr>
        <p:grpSpPr>
          <a:xfrm>
            <a:off x="1279574" y="2683349"/>
            <a:ext cx="3739470" cy="835442"/>
            <a:chOff x="6763313" y="2817352"/>
            <a:chExt cx="3739470" cy="835442"/>
          </a:xfrm>
        </p:grpSpPr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2DBF92D2-3F87-4A03-AD39-110E4755F56D}"/>
                </a:ext>
              </a:extLst>
            </p:cNvPr>
            <p:cNvGrpSpPr/>
            <p:nvPr/>
          </p:nvGrpSpPr>
          <p:grpSpPr>
            <a:xfrm>
              <a:off x="7531570" y="2817352"/>
              <a:ext cx="2971213" cy="835442"/>
              <a:chOff x="1474089" y="1896449"/>
              <a:chExt cx="2971213" cy="835442"/>
            </a:xfrm>
          </p:grpSpPr>
          <p:sp>
            <p:nvSpPr>
              <p:cNvPr id="41" name="MH_Text_1">
                <a:extLst>
                  <a:ext uri="{FF2B5EF4-FFF2-40B4-BE49-F238E27FC236}">
                    <a16:creationId xmlns="" xmlns:a16="http://schemas.microsoft.com/office/drawing/2014/main" id="{0DA6EE15-A3C7-4B5B-B779-8E32157B2029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474089" y="2284296"/>
                <a:ext cx="2971213" cy="447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MH_SubTitle_1">
                <a:extLst>
                  <a:ext uri="{FF2B5EF4-FFF2-40B4-BE49-F238E27FC236}">
                    <a16:creationId xmlns="" xmlns:a16="http://schemas.microsoft.com/office/drawing/2014/main" id="{F3880BD4-0084-4EBF-9EF8-E6EEB4F1C34E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474089" y="189644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b="1" dirty="0">
                    <a:solidFill>
                      <a:srgbClr val="14A9E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  <p:sp>
          <p:nvSpPr>
            <p:cNvPr id="39" name="矩形: 圆角 38">
              <a:extLst>
                <a:ext uri="{FF2B5EF4-FFF2-40B4-BE49-F238E27FC236}">
                  <a16:creationId xmlns="" xmlns:a16="http://schemas.microsoft.com/office/drawing/2014/main" id="{A1F914B0-099C-41C6-8902-802F931D4B29}"/>
                </a:ext>
              </a:extLst>
            </p:cNvPr>
            <p:cNvSpPr/>
            <p:nvPr/>
          </p:nvSpPr>
          <p:spPr>
            <a:xfrm>
              <a:off x="6763313" y="2930490"/>
              <a:ext cx="557784" cy="557784"/>
            </a:xfrm>
            <a:prstGeom prst="roundRect">
              <a:avLst/>
            </a:prstGeom>
            <a:solidFill>
              <a:srgbClr val="14A9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qq-penguin-shape_52088">
              <a:extLst>
                <a:ext uri="{FF2B5EF4-FFF2-40B4-BE49-F238E27FC236}">
                  <a16:creationId xmlns="" xmlns:a16="http://schemas.microsoft.com/office/drawing/2014/main" id="{ADF47A2F-B1E2-46C8-8700-0FE13E5FED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1492" y="3040597"/>
              <a:ext cx="341390" cy="329203"/>
            </a:xfrm>
            <a:custGeom>
              <a:avLst/>
              <a:gdLst>
                <a:gd name="connsiteX0" fmla="*/ 434481 w 596814"/>
                <a:gd name="connsiteY0" fmla="*/ 238458 h 575509"/>
                <a:gd name="connsiteX1" fmla="*/ 487055 w 596814"/>
                <a:gd name="connsiteY1" fmla="*/ 310289 h 575509"/>
                <a:gd name="connsiteX2" fmla="*/ 525793 w 596814"/>
                <a:gd name="connsiteY2" fmla="*/ 310289 h 575509"/>
                <a:gd name="connsiteX3" fmla="*/ 473220 w 596814"/>
                <a:gd name="connsiteY3" fmla="*/ 238458 h 575509"/>
                <a:gd name="connsiteX4" fmla="*/ 348703 w 596814"/>
                <a:gd name="connsiteY4" fmla="*/ 238458 h 575509"/>
                <a:gd name="connsiteX5" fmla="*/ 401276 w 596814"/>
                <a:gd name="connsiteY5" fmla="*/ 310289 h 575509"/>
                <a:gd name="connsiteX6" fmla="*/ 440015 w 596814"/>
                <a:gd name="connsiteY6" fmla="*/ 310289 h 575509"/>
                <a:gd name="connsiteX7" fmla="*/ 387441 w 596814"/>
                <a:gd name="connsiteY7" fmla="*/ 238458 h 575509"/>
                <a:gd name="connsiteX8" fmla="*/ 262924 w 596814"/>
                <a:gd name="connsiteY8" fmla="*/ 238458 h 575509"/>
                <a:gd name="connsiteX9" fmla="*/ 315498 w 596814"/>
                <a:gd name="connsiteY9" fmla="*/ 310289 h 575509"/>
                <a:gd name="connsiteX10" fmla="*/ 354237 w 596814"/>
                <a:gd name="connsiteY10" fmla="*/ 310289 h 575509"/>
                <a:gd name="connsiteX11" fmla="*/ 302585 w 596814"/>
                <a:gd name="connsiteY11" fmla="*/ 238458 h 575509"/>
                <a:gd name="connsiteX12" fmla="*/ 178069 w 596814"/>
                <a:gd name="connsiteY12" fmla="*/ 238458 h 575509"/>
                <a:gd name="connsiteX13" fmla="*/ 229720 w 596814"/>
                <a:gd name="connsiteY13" fmla="*/ 310289 h 575509"/>
                <a:gd name="connsiteX14" fmla="*/ 269381 w 596814"/>
                <a:gd name="connsiteY14" fmla="*/ 310289 h 575509"/>
                <a:gd name="connsiteX15" fmla="*/ 216807 w 596814"/>
                <a:gd name="connsiteY15" fmla="*/ 238458 h 575509"/>
                <a:gd name="connsiteX16" fmla="*/ 92290 w 596814"/>
                <a:gd name="connsiteY16" fmla="*/ 238458 h 575509"/>
                <a:gd name="connsiteX17" fmla="*/ 144864 w 596814"/>
                <a:gd name="connsiteY17" fmla="*/ 310289 h 575509"/>
                <a:gd name="connsiteX18" fmla="*/ 183603 w 596814"/>
                <a:gd name="connsiteY18" fmla="*/ 310289 h 575509"/>
                <a:gd name="connsiteX19" fmla="*/ 131029 w 596814"/>
                <a:gd name="connsiteY19" fmla="*/ 238458 h 575509"/>
                <a:gd name="connsiteX20" fmla="*/ 22192 w 596814"/>
                <a:gd name="connsiteY20" fmla="*/ 231091 h 575509"/>
                <a:gd name="connsiteX21" fmla="*/ 596814 w 596814"/>
                <a:gd name="connsiteY21" fmla="*/ 231091 h 575509"/>
                <a:gd name="connsiteX22" fmla="*/ 596814 w 596814"/>
                <a:gd name="connsiteY22" fmla="*/ 290029 h 575509"/>
                <a:gd name="connsiteX23" fmla="*/ 558998 w 596814"/>
                <a:gd name="connsiteY23" fmla="*/ 238458 h 575509"/>
                <a:gd name="connsiteX24" fmla="*/ 519337 w 596814"/>
                <a:gd name="connsiteY24" fmla="*/ 238458 h 575509"/>
                <a:gd name="connsiteX25" fmla="*/ 571911 w 596814"/>
                <a:gd name="connsiteY25" fmla="*/ 310289 h 575509"/>
                <a:gd name="connsiteX26" fmla="*/ 596814 w 596814"/>
                <a:gd name="connsiteY26" fmla="*/ 310289 h 575509"/>
                <a:gd name="connsiteX27" fmla="*/ 596814 w 596814"/>
                <a:gd name="connsiteY27" fmla="*/ 575509 h 575509"/>
                <a:gd name="connsiteX28" fmla="*/ 22192 w 596814"/>
                <a:gd name="connsiteY28" fmla="*/ 575509 h 575509"/>
                <a:gd name="connsiteX29" fmla="*/ 22192 w 596814"/>
                <a:gd name="connsiteY29" fmla="*/ 259639 h 575509"/>
                <a:gd name="connsiteX30" fmla="*/ 59086 w 596814"/>
                <a:gd name="connsiteY30" fmla="*/ 310289 h 575509"/>
                <a:gd name="connsiteX31" fmla="*/ 97824 w 596814"/>
                <a:gd name="connsiteY31" fmla="*/ 310289 h 575509"/>
                <a:gd name="connsiteX32" fmla="*/ 46173 w 596814"/>
                <a:gd name="connsiteY32" fmla="*/ 238458 h 575509"/>
                <a:gd name="connsiteX33" fmla="*/ 22192 w 596814"/>
                <a:gd name="connsiteY33" fmla="*/ 238458 h 575509"/>
                <a:gd name="connsiteX34" fmla="*/ 157733 w 596814"/>
                <a:gd name="connsiteY34" fmla="*/ 113244 h 575509"/>
                <a:gd name="connsiteX35" fmla="*/ 119914 w 596814"/>
                <a:gd name="connsiteY35" fmla="*/ 123371 h 575509"/>
                <a:gd name="connsiteX36" fmla="*/ 88552 w 596814"/>
                <a:gd name="connsiteY36" fmla="*/ 206233 h 575509"/>
                <a:gd name="connsiteX37" fmla="*/ 125449 w 596814"/>
                <a:gd name="connsiteY37" fmla="*/ 196105 h 575509"/>
                <a:gd name="connsiteX38" fmla="*/ 240751 w 596814"/>
                <a:gd name="connsiteY38" fmla="*/ 91147 h 575509"/>
                <a:gd name="connsiteX39" fmla="*/ 202932 w 596814"/>
                <a:gd name="connsiteY39" fmla="*/ 101275 h 575509"/>
                <a:gd name="connsiteX40" fmla="*/ 170647 w 596814"/>
                <a:gd name="connsiteY40" fmla="*/ 184136 h 575509"/>
                <a:gd name="connsiteX41" fmla="*/ 208466 w 596814"/>
                <a:gd name="connsiteY41" fmla="*/ 174009 h 575509"/>
                <a:gd name="connsiteX42" fmla="*/ 322846 w 596814"/>
                <a:gd name="connsiteY42" fmla="*/ 69051 h 575509"/>
                <a:gd name="connsiteX43" fmla="*/ 285027 w 596814"/>
                <a:gd name="connsiteY43" fmla="*/ 79179 h 575509"/>
                <a:gd name="connsiteX44" fmla="*/ 253665 w 596814"/>
                <a:gd name="connsiteY44" fmla="*/ 162040 h 575509"/>
                <a:gd name="connsiteX45" fmla="*/ 290561 w 596814"/>
                <a:gd name="connsiteY45" fmla="*/ 151912 h 575509"/>
                <a:gd name="connsiteX46" fmla="*/ 405863 w 596814"/>
                <a:gd name="connsiteY46" fmla="*/ 46955 h 575509"/>
                <a:gd name="connsiteX47" fmla="*/ 368044 w 596814"/>
                <a:gd name="connsiteY47" fmla="*/ 57082 h 575509"/>
                <a:gd name="connsiteX48" fmla="*/ 335760 w 596814"/>
                <a:gd name="connsiteY48" fmla="*/ 139944 h 575509"/>
                <a:gd name="connsiteX49" fmla="*/ 373579 w 596814"/>
                <a:gd name="connsiteY49" fmla="*/ 129816 h 575509"/>
                <a:gd name="connsiteX50" fmla="*/ 487959 w 596814"/>
                <a:gd name="connsiteY50" fmla="*/ 24858 h 575509"/>
                <a:gd name="connsiteX51" fmla="*/ 451062 w 596814"/>
                <a:gd name="connsiteY51" fmla="*/ 34986 h 575509"/>
                <a:gd name="connsiteX52" fmla="*/ 418777 w 596814"/>
                <a:gd name="connsiteY52" fmla="*/ 117847 h 575509"/>
                <a:gd name="connsiteX53" fmla="*/ 456596 w 596814"/>
                <a:gd name="connsiteY53" fmla="*/ 107720 h 575509"/>
                <a:gd name="connsiteX54" fmla="*/ 555295 w 596814"/>
                <a:gd name="connsiteY54" fmla="*/ 0 h 575509"/>
                <a:gd name="connsiteX55" fmla="*/ 557140 w 596814"/>
                <a:gd name="connsiteY55" fmla="*/ 6445 h 575509"/>
                <a:gd name="connsiteX56" fmla="*/ 533157 w 596814"/>
                <a:gd name="connsiteY56" fmla="*/ 12890 h 575509"/>
                <a:gd name="connsiteX57" fmla="*/ 500872 w 596814"/>
                <a:gd name="connsiteY57" fmla="*/ 95751 h 575509"/>
                <a:gd name="connsiteX58" fmla="*/ 538692 w 596814"/>
                <a:gd name="connsiteY58" fmla="*/ 85623 h 575509"/>
                <a:gd name="connsiteX59" fmla="*/ 561752 w 596814"/>
                <a:gd name="connsiteY59" fmla="*/ 25779 h 575509"/>
                <a:gd name="connsiteX60" fmla="*/ 577433 w 596814"/>
                <a:gd name="connsiteY60" fmla="*/ 82861 h 575509"/>
                <a:gd name="connsiteX61" fmla="*/ 22138 w 596814"/>
                <a:gd name="connsiteY61" fmla="*/ 231091 h 575509"/>
                <a:gd name="connsiteX62" fmla="*/ 20293 w 596814"/>
                <a:gd name="connsiteY62" fmla="*/ 224646 h 575509"/>
                <a:gd name="connsiteX63" fmla="*/ 43354 w 596814"/>
                <a:gd name="connsiteY63" fmla="*/ 218201 h 575509"/>
                <a:gd name="connsiteX64" fmla="*/ 75638 w 596814"/>
                <a:gd name="connsiteY64" fmla="*/ 135340 h 575509"/>
                <a:gd name="connsiteX65" fmla="*/ 37819 w 596814"/>
                <a:gd name="connsiteY65" fmla="*/ 145468 h 575509"/>
                <a:gd name="connsiteX66" fmla="*/ 14759 w 596814"/>
                <a:gd name="connsiteY66" fmla="*/ 203471 h 575509"/>
                <a:gd name="connsiteX67" fmla="*/ 0 w 596814"/>
                <a:gd name="connsiteY67" fmla="*/ 148230 h 57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96814" h="575509">
                  <a:moveTo>
                    <a:pt x="434481" y="238458"/>
                  </a:moveTo>
                  <a:lnTo>
                    <a:pt x="487055" y="310289"/>
                  </a:lnTo>
                  <a:lnTo>
                    <a:pt x="525793" y="310289"/>
                  </a:lnTo>
                  <a:lnTo>
                    <a:pt x="473220" y="238458"/>
                  </a:lnTo>
                  <a:close/>
                  <a:moveTo>
                    <a:pt x="348703" y="238458"/>
                  </a:moveTo>
                  <a:lnTo>
                    <a:pt x="401276" y="310289"/>
                  </a:lnTo>
                  <a:lnTo>
                    <a:pt x="440015" y="310289"/>
                  </a:lnTo>
                  <a:lnTo>
                    <a:pt x="387441" y="238458"/>
                  </a:lnTo>
                  <a:close/>
                  <a:moveTo>
                    <a:pt x="262924" y="238458"/>
                  </a:moveTo>
                  <a:lnTo>
                    <a:pt x="315498" y="310289"/>
                  </a:lnTo>
                  <a:lnTo>
                    <a:pt x="354237" y="310289"/>
                  </a:lnTo>
                  <a:lnTo>
                    <a:pt x="302585" y="238458"/>
                  </a:lnTo>
                  <a:close/>
                  <a:moveTo>
                    <a:pt x="178069" y="238458"/>
                  </a:moveTo>
                  <a:lnTo>
                    <a:pt x="229720" y="310289"/>
                  </a:lnTo>
                  <a:lnTo>
                    <a:pt x="269381" y="310289"/>
                  </a:lnTo>
                  <a:lnTo>
                    <a:pt x="216807" y="238458"/>
                  </a:lnTo>
                  <a:close/>
                  <a:moveTo>
                    <a:pt x="92290" y="238458"/>
                  </a:moveTo>
                  <a:lnTo>
                    <a:pt x="144864" y="310289"/>
                  </a:lnTo>
                  <a:lnTo>
                    <a:pt x="183603" y="310289"/>
                  </a:lnTo>
                  <a:lnTo>
                    <a:pt x="131029" y="238458"/>
                  </a:lnTo>
                  <a:close/>
                  <a:moveTo>
                    <a:pt x="22192" y="231091"/>
                  </a:moveTo>
                  <a:lnTo>
                    <a:pt x="596814" y="231091"/>
                  </a:lnTo>
                  <a:lnTo>
                    <a:pt x="596814" y="290029"/>
                  </a:lnTo>
                  <a:lnTo>
                    <a:pt x="558998" y="238458"/>
                  </a:lnTo>
                  <a:lnTo>
                    <a:pt x="519337" y="238458"/>
                  </a:lnTo>
                  <a:lnTo>
                    <a:pt x="571911" y="310289"/>
                  </a:lnTo>
                  <a:lnTo>
                    <a:pt x="596814" y="310289"/>
                  </a:lnTo>
                  <a:lnTo>
                    <a:pt x="596814" y="575509"/>
                  </a:lnTo>
                  <a:lnTo>
                    <a:pt x="22192" y="575509"/>
                  </a:lnTo>
                  <a:lnTo>
                    <a:pt x="22192" y="259639"/>
                  </a:lnTo>
                  <a:lnTo>
                    <a:pt x="59086" y="310289"/>
                  </a:lnTo>
                  <a:lnTo>
                    <a:pt x="97824" y="310289"/>
                  </a:lnTo>
                  <a:lnTo>
                    <a:pt x="46173" y="238458"/>
                  </a:lnTo>
                  <a:lnTo>
                    <a:pt x="22192" y="238458"/>
                  </a:lnTo>
                  <a:close/>
                  <a:moveTo>
                    <a:pt x="157733" y="113244"/>
                  </a:moveTo>
                  <a:lnTo>
                    <a:pt x="119914" y="123371"/>
                  </a:lnTo>
                  <a:lnTo>
                    <a:pt x="88552" y="206233"/>
                  </a:lnTo>
                  <a:lnTo>
                    <a:pt x="125449" y="196105"/>
                  </a:lnTo>
                  <a:close/>
                  <a:moveTo>
                    <a:pt x="240751" y="91147"/>
                  </a:moveTo>
                  <a:lnTo>
                    <a:pt x="202932" y="101275"/>
                  </a:lnTo>
                  <a:lnTo>
                    <a:pt x="170647" y="184136"/>
                  </a:lnTo>
                  <a:lnTo>
                    <a:pt x="208466" y="174009"/>
                  </a:lnTo>
                  <a:close/>
                  <a:moveTo>
                    <a:pt x="322846" y="69051"/>
                  </a:moveTo>
                  <a:lnTo>
                    <a:pt x="285027" y="79179"/>
                  </a:lnTo>
                  <a:lnTo>
                    <a:pt x="253665" y="162040"/>
                  </a:lnTo>
                  <a:lnTo>
                    <a:pt x="290561" y="151912"/>
                  </a:lnTo>
                  <a:close/>
                  <a:moveTo>
                    <a:pt x="405863" y="46955"/>
                  </a:moveTo>
                  <a:lnTo>
                    <a:pt x="368044" y="57082"/>
                  </a:lnTo>
                  <a:lnTo>
                    <a:pt x="335760" y="139944"/>
                  </a:lnTo>
                  <a:lnTo>
                    <a:pt x="373579" y="129816"/>
                  </a:lnTo>
                  <a:close/>
                  <a:moveTo>
                    <a:pt x="487959" y="24858"/>
                  </a:moveTo>
                  <a:lnTo>
                    <a:pt x="451062" y="34986"/>
                  </a:lnTo>
                  <a:lnTo>
                    <a:pt x="418777" y="117847"/>
                  </a:lnTo>
                  <a:lnTo>
                    <a:pt x="456596" y="107720"/>
                  </a:lnTo>
                  <a:close/>
                  <a:moveTo>
                    <a:pt x="555295" y="0"/>
                  </a:moveTo>
                  <a:lnTo>
                    <a:pt x="557140" y="6445"/>
                  </a:lnTo>
                  <a:lnTo>
                    <a:pt x="533157" y="12890"/>
                  </a:lnTo>
                  <a:lnTo>
                    <a:pt x="500872" y="95751"/>
                  </a:lnTo>
                  <a:lnTo>
                    <a:pt x="538692" y="85623"/>
                  </a:lnTo>
                  <a:lnTo>
                    <a:pt x="561752" y="25779"/>
                  </a:lnTo>
                  <a:lnTo>
                    <a:pt x="577433" y="82861"/>
                  </a:lnTo>
                  <a:lnTo>
                    <a:pt x="22138" y="231091"/>
                  </a:lnTo>
                  <a:lnTo>
                    <a:pt x="20293" y="224646"/>
                  </a:lnTo>
                  <a:lnTo>
                    <a:pt x="43354" y="218201"/>
                  </a:lnTo>
                  <a:lnTo>
                    <a:pt x="75638" y="135340"/>
                  </a:lnTo>
                  <a:lnTo>
                    <a:pt x="37819" y="145468"/>
                  </a:lnTo>
                  <a:lnTo>
                    <a:pt x="14759" y="203471"/>
                  </a:lnTo>
                  <a:lnTo>
                    <a:pt x="0" y="1482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B339BFC8-9510-4A8F-8FFC-49C95DB13229}"/>
              </a:ext>
            </a:extLst>
          </p:cNvPr>
          <p:cNvGrpSpPr/>
          <p:nvPr/>
        </p:nvGrpSpPr>
        <p:grpSpPr>
          <a:xfrm>
            <a:off x="1279574" y="3930348"/>
            <a:ext cx="3739470" cy="835442"/>
            <a:chOff x="6763313" y="4064351"/>
            <a:chExt cx="3739470" cy="835442"/>
          </a:xfrm>
        </p:grpSpPr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F7F669ED-E4F3-4483-A9FA-7E332C74A80C}"/>
                </a:ext>
              </a:extLst>
            </p:cNvPr>
            <p:cNvGrpSpPr/>
            <p:nvPr/>
          </p:nvGrpSpPr>
          <p:grpSpPr>
            <a:xfrm>
              <a:off x="7531570" y="4064351"/>
              <a:ext cx="2971213" cy="835442"/>
              <a:chOff x="1474089" y="1896449"/>
              <a:chExt cx="2971213" cy="835442"/>
            </a:xfrm>
          </p:grpSpPr>
          <p:sp>
            <p:nvSpPr>
              <p:cNvPr id="47" name="MH_Text_1">
                <a:extLst>
                  <a:ext uri="{FF2B5EF4-FFF2-40B4-BE49-F238E27FC236}">
                    <a16:creationId xmlns="" xmlns:a16="http://schemas.microsoft.com/office/drawing/2014/main" id="{33EF90F2-6C7D-427B-A472-EDCB6607B593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474089" y="2284296"/>
                <a:ext cx="2971213" cy="447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MH_SubTitle_1">
                <a:extLst>
                  <a:ext uri="{FF2B5EF4-FFF2-40B4-BE49-F238E27FC236}">
                    <a16:creationId xmlns="" xmlns:a16="http://schemas.microsoft.com/office/drawing/2014/main" id="{A47E7F30-5FDF-4F05-A309-8211475A48F2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474089" y="189644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b="1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  <p:sp>
          <p:nvSpPr>
            <p:cNvPr id="45" name="矩形: 圆角 44">
              <a:extLst>
                <a:ext uri="{FF2B5EF4-FFF2-40B4-BE49-F238E27FC236}">
                  <a16:creationId xmlns="" xmlns:a16="http://schemas.microsoft.com/office/drawing/2014/main" id="{5DDA168E-E61E-4FBA-8062-087255B857FD}"/>
                </a:ext>
              </a:extLst>
            </p:cNvPr>
            <p:cNvSpPr/>
            <p:nvPr/>
          </p:nvSpPr>
          <p:spPr>
            <a:xfrm>
              <a:off x="6763313" y="4183947"/>
              <a:ext cx="557784" cy="55778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qq-penguin-shape_52088">
              <a:extLst>
                <a:ext uri="{FF2B5EF4-FFF2-40B4-BE49-F238E27FC236}">
                  <a16:creationId xmlns="" xmlns:a16="http://schemas.microsoft.com/office/drawing/2014/main" id="{FF9B6DD8-B890-471F-9989-52F290DAFA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86225" y="4281503"/>
              <a:ext cx="331924" cy="341390"/>
            </a:xfrm>
            <a:custGeom>
              <a:avLst/>
              <a:gdLst>
                <a:gd name="T0" fmla="*/ 6023 w 6383"/>
                <a:gd name="T1" fmla="*/ 2985 h 6575"/>
                <a:gd name="T2" fmla="*/ 5921 w 6383"/>
                <a:gd name="T3" fmla="*/ 1957 h 6575"/>
                <a:gd name="T4" fmla="*/ 5304 w 6383"/>
                <a:gd name="T5" fmla="*/ 1379 h 6575"/>
                <a:gd name="T6" fmla="*/ 4619 w 6383"/>
                <a:gd name="T7" fmla="*/ 608 h 6575"/>
                <a:gd name="T8" fmla="*/ 3777 w 6383"/>
                <a:gd name="T9" fmla="*/ 501 h 6575"/>
                <a:gd name="T10" fmla="*/ 2768 w 6383"/>
                <a:gd name="T11" fmla="*/ 280 h 6575"/>
                <a:gd name="T12" fmla="*/ 2028 w 6383"/>
                <a:gd name="T13" fmla="*/ 688 h 6575"/>
                <a:gd name="T14" fmla="*/ 1083 w 6383"/>
                <a:gd name="T15" fmla="*/ 1103 h 6575"/>
                <a:gd name="T16" fmla="*/ 723 w 6383"/>
                <a:gd name="T17" fmla="*/ 1868 h 6575"/>
                <a:gd name="T18" fmla="*/ 201 w 6383"/>
                <a:gd name="T19" fmla="*/ 2759 h 6575"/>
                <a:gd name="T20" fmla="*/ 360 w 6383"/>
                <a:gd name="T21" fmla="*/ 3591 h 6575"/>
                <a:gd name="T22" fmla="*/ 461 w 6383"/>
                <a:gd name="T23" fmla="*/ 4619 h 6575"/>
                <a:gd name="T24" fmla="*/ 1079 w 6383"/>
                <a:gd name="T25" fmla="*/ 5197 h 6575"/>
                <a:gd name="T26" fmla="*/ 1764 w 6383"/>
                <a:gd name="T27" fmla="*/ 5968 h 6575"/>
                <a:gd name="T28" fmla="*/ 2604 w 6383"/>
                <a:gd name="T29" fmla="*/ 6073 h 6575"/>
                <a:gd name="T30" fmla="*/ 3613 w 6383"/>
                <a:gd name="T31" fmla="*/ 6295 h 6575"/>
                <a:gd name="T32" fmla="*/ 4353 w 6383"/>
                <a:gd name="T33" fmla="*/ 5888 h 6575"/>
                <a:gd name="T34" fmla="*/ 5299 w 6383"/>
                <a:gd name="T35" fmla="*/ 5473 h 6575"/>
                <a:gd name="T36" fmla="*/ 5659 w 6383"/>
                <a:gd name="T37" fmla="*/ 4708 h 6575"/>
                <a:gd name="T38" fmla="*/ 6180 w 6383"/>
                <a:gd name="T39" fmla="*/ 3817 h 6575"/>
                <a:gd name="T40" fmla="*/ 3877 w 6383"/>
                <a:gd name="T41" fmla="*/ 4231 h 6575"/>
                <a:gd name="T42" fmla="*/ 3381 w 6383"/>
                <a:gd name="T43" fmla="*/ 4613 h 6575"/>
                <a:gd name="T44" fmla="*/ 3287 w 6383"/>
                <a:gd name="T45" fmla="*/ 4924 h 6575"/>
                <a:gd name="T46" fmla="*/ 2960 w 6383"/>
                <a:gd name="T47" fmla="*/ 4820 h 6575"/>
                <a:gd name="T48" fmla="*/ 2844 w 6383"/>
                <a:gd name="T49" fmla="*/ 4529 h 6575"/>
                <a:gd name="T50" fmla="*/ 2356 w 6383"/>
                <a:gd name="T51" fmla="*/ 4233 h 6575"/>
                <a:gd name="T52" fmla="*/ 2560 w 6383"/>
                <a:gd name="T53" fmla="*/ 3940 h 6575"/>
                <a:gd name="T54" fmla="*/ 3307 w 6383"/>
                <a:gd name="T55" fmla="*/ 4036 h 6575"/>
                <a:gd name="T56" fmla="*/ 3193 w 6383"/>
                <a:gd name="T57" fmla="*/ 3535 h 6575"/>
                <a:gd name="T58" fmla="*/ 2365 w 6383"/>
                <a:gd name="T59" fmla="*/ 2705 h 6575"/>
                <a:gd name="T60" fmla="*/ 2991 w 6383"/>
                <a:gd name="T61" fmla="*/ 1897 h 6575"/>
                <a:gd name="T62" fmla="*/ 3105 w 6383"/>
                <a:gd name="T63" fmla="*/ 1651 h 6575"/>
                <a:gd name="T64" fmla="*/ 3401 w 6383"/>
                <a:gd name="T65" fmla="*/ 1856 h 6575"/>
                <a:gd name="T66" fmla="*/ 3865 w 6383"/>
                <a:gd name="T67" fmla="*/ 2119 h 6575"/>
                <a:gd name="T68" fmla="*/ 3847 w 6383"/>
                <a:gd name="T69" fmla="*/ 2508 h 6575"/>
                <a:gd name="T70" fmla="*/ 3208 w 6383"/>
                <a:gd name="T71" fmla="*/ 2464 h 6575"/>
                <a:gd name="T72" fmla="*/ 3025 w 6383"/>
                <a:gd name="T73" fmla="*/ 2832 h 6575"/>
                <a:gd name="T74" fmla="*/ 3647 w 6383"/>
                <a:gd name="T75" fmla="*/ 3137 h 6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83" h="6575">
                  <a:moveTo>
                    <a:pt x="6023" y="3591"/>
                  </a:moveTo>
                  <a:cubicBezTo>
                    <a:pt x="5895" y="3409"/>
                    <a:pt x="5895" y="3167"/>
                    <a:pt x="6023" y="2985"/>
                  </a:cubicBezTo>
                  <a:lnTo>
                    <a:pt x="6181" y="2759"/>
                  </a:lnTo>
                  <a:cubicBezTo>
                    <a:pt x="6383" y="2472"/>
                    <a:pt x="6253" y="2072"/>
                    <a:pt x="5921" y="1957"/>
                  </a:cubicBezTo>
                  <a:lnTo>
                    <a:pt x="5660" y="1868"/>
                  </a:lnTo>
                  <a:cubicBezTo>
                    <a:pt x="5451" y="1796"/>
                    <a:pt x="5308" y="1600"/>
                    <a:pt x="5304" y="1379"/>
                  </a:cubicBezTo>
                  <a:lnTo>
                    <a:pt x="5300" y="1103"/>
                  </a:lnTo>
                  <a:cubicBezTo>
                    <a:pt x="5295" y="752"/>
                    <a:pt x="4953" y="505"/>
                    <a:pt x="4619" y="608"/>
                  </a:cubicBezTo>
                  <a:lnTo>
                    <a:pt x="4353" y="688"/>
                  </a:lnTo>
                  <a:cubicBezTo>
                    <a:pt x="4141" y="753"/>
                    <a:pt x="3911" y="679"/>
                    <a:pt x="3777" y="501"/>
                  </a:cubicBezTo>
                  <a:lnTo>
                    <a:pt x="3611" y="280"/>
                  </a:lnTo>
                  <a:cubicBezTo>
                    <a:pt x="3400" y="0"/>
                    <a:pt x="2979" y="0"/>
                    <a:pt x="2768" y="280"/>
                  </a:cubicBezTo>
                  <a:lnTo>
                    <a:pt x="2604" y="501"/>
                  </a:lnTo>
                  <a:cubicBezTo>
                    <a:pt x="2471" y="679"/>
                    <a:pt x="2240" y="753"/>
                    <a:pt x="2028" y="688"/>
                  </a:cubicBezTo>
                  <a:lnTo>
                    <a:pt x="1764" y="608"/>
                  </a:lnTo>
                  <a:cubicBezTo>
                    <a:pt x="1429" y="505"/>
                    <a:pt x="1088" y="752"/>
                    <a:pt x="1083" y="1103"/>
                  </a:cubicBezTo>
                  <a:lnTo>
                    <a:pt x="1079" y="1379"/>
                  </a:lnTo>
                  <a:cubicBezTo>
                    <a:pt x="1075" y="1600"/>
                    <a:pt x="933" y="1796"/>
                    <a:pt x="723" y="1868"/>
                  </a:cubicBezTo>
                  <a:lnTo>
                    <a:pt x="461" y="1957"/>
                  </a:lnTo>
                  <a:cubicBezTo>
                    <a:pt x="129" y="2071"/>
                    <a:pt x="0" y="2471"/>
                    <a:pt x="201" y="2759"/>
                  </a:cubicBezTo>
                  <a:lnTo>
                    <a:pt x="360" y="2985"/>
                  </a:lnTo>
                  <a:cubicBezTo>
                    <a:pt x="488" y="3167"/>
                    <a:pt x="488" y="3409"/>
                    <a:pt x="360" y="3591"/>
                  </a:cubicBezTo>
                  <a:lnTo>
                    <a:pt x="201" y="3817"/>
                  </a:lnTo>
                  <a:cubicBezTo>
                    <a:pt x="0" y="4104"/>
                    <a:pt x="129" y="4504"/>
                    <a:pt x="461" y="4619"/>
                  </a:cubicBezTo>
                  <a:lnTo>
                    <a:pt x="723" y="4708"/>
                  </a:lnTo>
                  <a:cubicBezTo>
                    <a:pt x="932" y="4780"/>
                    <a:pt x="1075" y="4976"/>
                    <a:pt x="1079" y="5197"/>
                  </a:cubicBezTo>
                  <a:lnTo>
                    <a:pt x="1083" y="5473"/>
                  </a:lnTo>
                  <a:cubicBezTo>
                    <a:pt x="1088" y="5824"/>
                    <a:pt x="1429" y="6071"/>
                    <a:pt x="1764" y="5968"/>
                  </a:cubicBezTo>
                  <a:lnTo>
                    <a:pt x="2028" y="5887"/>
                  </a:lnTo>
                  <a:cubicBezTo>
                    <a:pt x="2240" y="5821"/>
                    <a:pt x="2471" y="5896"/>
                    <a:pt x="2604" y="6073"/>
                  </a:cubicBezTo>
                  <a:lnTo>
                    <a:pt x="2771" y="6295"/>
                  </a:lnTo>
                  <a:cubicBezTo>
                    <a:pt x="2981" y="6575"/>
                    <a:pt x="3403" y="6575"/>
                    <a:pt x="3613" y="6295"/>
                  </a:cubicBezTo>
                  <a:lnTo>
                    <a:pt x="3777" y="6075"/>
                  </a:lnTo>
                  <a:cubicBezTo>
                    <a:pt x="3911" y="5897"/>
                    <a:pt x="4141" y="5823"/>
                    <a:pt x="4353" y="5888"/>
                  </a:cubicBezTo>
                  <a:lnTo>
                    <a:pt x="4617" y="5968"/>
                  </a:lnTo>
                  <a:cubicBezTo>
                    <a:pt x="4952" y="6071"/>
                    <a:pt x="5293" y="5824"/>
                    <a:pt x="5299" y="5473"/>
                  </a:cubicBezTo>
                  <a:lnTo>
                    <a:pt x="5303" y="5197"/>
                  </a:lnTo>
                  <a:cubicBezTo>
                    <a:pt x="5307" y="4976"/>
                    <a:pt x="5448" y="4780"/>
                    <a:pt x="5659" y="4708"/>
                  </a:cubicBezTo>
                  <a:lnTo>
                    <a:pt x="5920" y="4619"/>
                  </a:lnTo>
                  <a:cubicBezTo>
                    <a:pt x="6252" y="4505"/>
                    <a:pt x="6381" y="4105"/>
                    <a:pt x="6180" y="3817"/>
                  </a:cubicBezTo>
                  <a:lnTo>
                    <a:pt x="6023" y="3591"/>
                  </a:lnTo>
                  <a:close/>
                  <a:moveTo>
                    <a:pt x="3877" y="4231"/>
                  </a:moveTo>
                  <a:cubicBezTo>
                    <a:pt x="3773" y="4357"/>
                    <a:pt x="3637" y="4443"/>
                    <a:pt x="3479" y="4487"/>
                  </a:cubicBezTo>
                  <a:cubicBezTo>
                    <a:pt x="3409" y="4505"/>
                    <a:pt x="3379" y="4541"/>
                    <a:pt x="3381" y="4613"/>
                  </a:cubicBezTo>
                  <a:cubicBezTo>
                    <a:pt x="3384" y="4684"/>
                    <a:pt x="3381" y="4755"/>
                    <a:pt x="3381" y="4825"/>
                  </a:cubicBezTo>
                  <a:cubicBezTo>
                    <a:pt x="3381" y="4888"/>
                    <a:pt x="3349" y="4923"/>
                    <a:pt x="3287" y="4924"/>
                  </a:cubicBezTo>
                  <a:cubicBezTo>
                    <a:pt x="3211" y="4925"/>
                    <a:pt x="3135" y="4925"/>
                    <a:pt x="3059" y="4924"/>
                  </a:cubicBezTo>
                  <a:cubicBezTo>
                    <a:pt x="2992" y="4923"/>
                    <a:pt x="2961" y="4885"/>
                    <a:pt x="2960" y="4820"/>
                  </a:cubicBezTo>
                  <a:cubicBezTo>
                    <a:pt x="2960" y="4768"/>
                    <a:pt x="2959" y="4717"/>
                    <a:pt x="2959" y="4665"/>
                  </a:cubicBezTo>
                  <a:cubicBezTo>
                    <a:pt x="2957" y="4552"/>
                    <a:pt x="2953" y="4547"/>
                    <a:pt x="2844" y="4529"/>
                  </a:cubicBezTo>
                  <a:cubicBezTo>
                    <a:pt x="2704" y="4507"/>
                    <a:pt x="2567" y="4475"/>
                    <a:pt x="2439" y="4413"/>
                  </a:cubicBezTo>
                  <a:cubicBezTo>
                    <a:pt x="2337" y="4364"/>
                    <a:pt x="2328" y="4339"/>
                    <a:pt x="2356" y="4233"/>
                  </a:cubicBezTo>
                  <a:cubicBezTo>
                    <a:pt x="2377" y="4155"/>
                    <a:pt x="2399" y="4076"/>
                    <a:pt x="2424" y="3999"/>
                  </a:cubicBezTo>
                  <a:cubicBezTo>
                    <a:pt x="2452" y="3908"/>
                    <a:pt x="2477" y="3897"/>
                    <a:pt x="2560" y="3940"/>
                  </a:cubicBezTo>
                  <a:cubicBezTo>
                    <a:pt x="2701" y="4013"/>
                    <a:pt x="2852" y="4055"/>
                    <a:pt x="3011" y="4075"/>
                  </a:cubicBezTo>
                  <a:cubicBezTo>
                    <a:pt x="3112" y="4088"/>
                    <a:pt x="3212" y="4077"/>
                    <a:pt x="3307" y="4036"/>
                  </a:cubicBezTo>
                  <a:cubicBezTo>
                    <a:pt x="3483" y="3959"/>
                    <a:pt x="3511" y="3755"/>
                    <a:pt x="3361" y="3633"/>
                  </a:cubicBezTo>
                  <a:cubicBezTo>
                    <a:pt x="3311" y="3592"/>
                    <a:pt x="3253" y="3561"/>
                    <a:pt x="3193" y="3535"/>
                  </a:cubicBezTo>
                  <a:cubicBezTo>
                    <a:pt x="3039" y="3467"/>
                    <a:pt x="2879" y="3415"/>
                    <a:pt x="2733" y="3328"/>
                  </a:cubicBezTo>
                  <a:cubicBezTo>
                    <a:pt x="2497" y="3187"/>
                    <a:pt x="2347" y="2992"/>
                    <a:pt x="2365" y="2705"/>
                  </a:cubicBezTo>
                  <a:cubicBezTo>
                    <a:pt x="2385" y="2380"/>
                    <a:pt x="2569" y="2177"/>
                    <a:pt x="2867" y="2069"/>
                  </a:cubicBezTo>
                  <a:cubicBezTo>
                    <a:pt x="2989" y="2024"/>
                    <a:pt x="2991" y="2027"/>
                    <a:pt x="2991" y="1897"/>
                  </a:cubicBezTo>
                  <a:lnTo>
                    <a:pt x="2991" y="1767"/>
                  </a:lnTo>
                  <a:cubicBezTo>
                    <a:pt x="2993" y="1669"/>
                    <a:pt x="3009" y="1653"/>
                    <a:pt x="3105" y="1651"/>
                  </a:cubicBezTo>
                  <a:cubicBezTo>
                    <a:pt x="3135" y="1649"/>
                    <a:pt x="3165" y="1651"/>
                    <a:pt x="3195" y="1651"/>
                  </a:cubicBezTo>
                  <a:cubicBezTo>
                    <a:pt x="3400" y="1651"/>
                    <a:pt x="3400" y="1651"/>
                    <a:pt x="3401" y="1856"/>
                  </a:cubicBezTo>
                  <a:cubicBezTo>
                    <a:pt x="3401" y="2001"/>
                    <a:pt x="3401" y="2001"/>
                    <a:pt x="3547" y="2024"/>
                  </a:cubicBezTo>
                  <a:cubicBezTo>
                    <a:pt x="3657" y="2041"/>
                    <a:pt x="3764" y="2075"/>
                    <a:pt x="3865" y="2119"/>
                  </a:cubicBezTo>
                  <a:cubicBezTo>
                    <a:pt x="3921" y="2144"/>
                    <a:pt x="3943" y="2183"/>
                    <a:pt x="3925" y="2243"/>
                  </a:cubicBezTo>
                  <a:cubicBezTo>
                    <a:pt x="3900" y="2332"/>
                    <a:pt x="3876" y="2420"/>
                    <a:pt x="3847" y="2508"/>
                  </a:cubicBezTo>
                  <a:cubicBezTo>
                    <a:pt x="3820" y="2591"/>
                    <a:pt x="3793" y="2603"/>
                    <a:pt x="3713" y="2564"/>
                  </a:cubicBezTo>
                  <a:cubicBezTo>
                    <a:pt x="3553" y="2487"/>
                    <a:pt x="3385" y="2455"/>
                    <a:pt x="3208" y="2464"/>
                  </a:cubicBezTo>
                  <a:cubicBezTo>
                    <a:pt x="3161" y="2467"/>
                    <a:pt x="3116" y="2473"/>
                    <a:pt x="3073" y="2492"/>
                  </a:cubicBezTo>
                  <a:cubicBezTo>
                    <a:pt x="2920" y="2559"/>
                    <a:pt x="2896" y="2728"/>
                    <a:pt x="3025" y="2832"/>
                  </a:cubicBezTo>
                  <a:cubicBezTo>
                    <a:pt x="3091" y="2885"/>
                    <a:pt x="3167" y="2923"/>
                    <a:pt x="3245" y="2956"/>
                  </a:cubicBezTo>
                  <a:cubicBezTo>
                    <a:pt x="3381" y="3012"/>
                    <a:pt x="3517" y="3065"/>
                    <a:pt x="3647" y="3137"/>
                  </a:cubicBezTo>
                  <a:cubicBezTo>
                    <a:pt x="4056" y="3365"/>
                    <a:pt x="4167" y="3880"/>
                    <a:pt x="3877" y="4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92827213-2BC2-41C4-974E-E36DD4F78135}"/>
              </a:ext>
            </a:extLst>
          </p:cNvPr>
          <p:cNvGrpSpPr/>
          <p:nvPr/>
        </p:nvGrpSpPr>
        <p:grpSpPr>
          <a:xfrm>
            <a:off x="1279574" y="5210342"/>
            <a:ext cx="3739470" cy="835442"/>
            <a:chOff x="6763313" y="5344345"/>
            <a:chExt cx="3739470" cy="835442"/>
          </a:xfrm>
        </p:grpSpPr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DC2BCB66-6172-4BB6-9709-7E1240D0F4F6}"/>
                </a:ext>
              </a:extLst>
            </p:cNvPr>
            <p:cNvGrpSpPr/>
            <p:nvPr/>
          </p:nvGrpSpPr>
          <p:grpSpPr>
            <a:xfrm>
              <a:off x="7531570" y="5344345"/>
              <a:ext cx="2971213" cy="835442"/>
              <a:chOff x="1474089" y="1896449"/>
              <a:chExt cx="2971213" cy="835442"/>
            </a:xfrm>
          </p:grpSpPr>
          <p:sp>
            <p:nvSpPr>
              <p:cNvPr id="53" name="MH_Text_1">
                <a:extLst>
                  <a:ext uri="{FF2B5EF4-FFF2-40B4-BE49-F238E27FC236}">
                    <a16:creationId xmlns="" xmlns:a16="http://schemas.microsoft.com/office/drawing/2014/main" id="{010938FA-15B8-45F2-979F-06E4FE36D26D}"/>
                  </a:ext>
                </a:extLst>
              </p:cNvPr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474089" y="2284296"/>
                <a:ext cx="2971213" cy="447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58pic.com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MH_SubTitle_1">
                <a:extLst>
                  <a:ext uri="{FF2B5EF4-FFF2-40B4-BE49-F238E27FC236}">
                    <a16:creationId xmlns="" xmlns:a16="http://schemas.microsoft.com/office/drawing/2014/main" id="{1FF2BEDD-2597-4C8C-B3EA-8BD5569FB88A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474089" y="189644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b="1" dirty="0">
                    <a:solidFill>
                      <a:srgbClr val="CF007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中国千图网素材平台</a:t>
                </a:r>
              </a:p>
            </p:txBody>
          </p:sp>
        </p:grpSp>
        <p:sp>
          <p:nvSpPr>
            <p:cNvPr id="51" name="矩形: 圆角 50">
              <a:extLst>
                <a:ext uri="{FF2B5EF4-FFF2-40B4-BE49-F238E27FC236}">
                  <a16:creationId xmlns="" xmlns:a16="http://schemas.microsoft.com/office/drawing/2014/main" id="{79B1FA00-EC19-4E04-926C-8E0587BB91E6}"/>
                </a:ext>
              </a:extLst>
            </p:cNvPr>
            <p:cNvSpPr/>
            <p:nvPr/>
          </p:nvSpPr>
          <p:spPr>
            <a:xfrm>
              <a:off x="6763313" y="5473442"/>
              <a:ext cx="557784" cy="557784"/>
            </a:xfrm>
            <a:prstGeom prst="roundRect">
              <a:avLst/>
            </a:prstGeom>
            <a:solidFill>
              <a:srgbClr val="CF0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qq-penguin-shape_52088">
              <a:extLst>
                <a:ext uri="{FF2B5EF4-FFF2-40B4-BE49-F238E27FC236}">
                  <a16:creationId xmlns="" xmlns:a16="http://schemas.microsoft.com/office/drawing/2014/main" id="{9FD8BFF1-F745-4329-954A-AE20FDA935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92858" y="5569002"/>
              <a:ext cx="318656" cy="341390"/>
            </a:xfrm>
            <a:custGeom>
              <a:avLst/>
              <a:gdLst>
                <a:gd name="connsiteX0" fmla="*/ 165782 w 550353"/>
                <a:gd name="connsiteY0" fmla="*/ 105141 h 589616"/>
                <a:gd name="connsiteX1" fmla="*/ 550353 w 550353"/>
                <a:gd name="connsiteY1" fmla="*/ 105141 h 589616"/>
                <a:gd name="connsiteX2" fmla="*/ 550353 w 550353"/>
                <a:gd name="connsiteY2" fmla="*/ 485122 h 589616"/>
                <a:gd name="connsiteX3" fmla="*/ 417860 w 550353"/>
                <a:gd name="connsiteY3" fmla="*/ 485122 h 589616"/>
                <a:gd name="connsiteX4" fmla="*/ 417860 w 550353"/>
                <a:gd name="connsiteY4" fmla="*/ 353486 h 589616"/>
                <a:gd name="connsiteX5" fmla="*/ 468819 w 550353"/>
                <a:gd name="connsiteY5" fmla="*/ 353486 h 589616"/>
                <a:gd name="connsiteX6" fmla="*/ 476293 w 550353"/>
                <a:gd name="connsiteY6" fmla="*/ 293774 h 589616"/>
                <a:gd name="connsiteX7" fmla="*/ 417860 w 550353"/>
                <a:gd name="connsiteY7" fmla="*/ 293774 h 589616"/>
                <a:gd name="connsiteX8" fmla="*/ 417860 w 550353"/>
                <a:gd name="connsiteY8" fmla="*/ 256455 h 589616"/>
                <a:gd name="connsiteX9" fmla="*/ 447076 w 550353"/>
                <a:gd name="connsiteY9" fmla="*/ 227278 h 589616"/>
                <a:gd name="connsiteX10" fmla="*/ 478331 w 550353"/>
                <a:gd name="connsiteY10" fmla="*/ 227278 h 589616"/>
                <a:gd name="connsiteX11" fmla="*/ 478331 w 550353"/>
                <a:gd name="connsiteY11" fmla="*/ 174352 h 589616"/>
                <a:gd name="connsiteX12" fmla="*/ 432808 w 550353"/>
                <a:gd name="connsiteY12" fmla="*/ 171638 h 589616"/>
                <a:gd name="connsiteX13" fmla="*/ 356029 w 550353"/>
                <a:gd name="connsiteY13" fmla="*/ 250348 h 589616"/>
                <a:gd name="connsiteX14" fmla="*/ 356029 w 550353"/>
                <a:gd name="connsiteY14" fmla="*/ 293774 h 589616"/>
                <a:gd name="connsiteX15" fmla="*/ 305070 w 550353"/>
                <a:gd name="connsiteY15" fmla="*/ 293774 h 589616"/>
                <a:gd name="connsiteX16" fmla="*/ 305070 w 550353"/>
                <a:gd name="connsiteY16" fmla="*/ 353486 h 589616"/>
                <a:gd name="connsiteX17" fmla="*/ 356029 w 550353"/>
                <a:gd name="connsiteY17" fmla="*/ 353486 h 589616"/>
                <a:gd name="connsiteX18" fmla="*/ 356029 w 550353"/>
                <a:gd name="connsiteY18" fmla="*/ 485122 h 589616"/>
                <a:gd name="connsiteX19" fmla="*/ 258867 w 550353"/>
                <a:gd name="connsiteY19" fmla="*/ 485122 h 589616"/>
                <a:gd name="connsiteX20" fmla="*/ 165782 w 550353"/>
                <a:gd name="connsiteY20" fmla="*/ 589616 h 589616"/>
                <a:gd name="connsiteX21" fmla="*/ 0 w 550353"/>
                <a:gd name="connsiteY21" fmla="*/ 0 h 589616"/>
                <a:gd name="connsiteX22" fmla="*/ 384571 w 550353"/>
                <a:gd name="connsiteY22" fmla="*/ 0 h 589616"/>
                <a:gd name="connsiteX23" fmla="*/ 384571 w 550353"/>
                <a:gd name="connsiteY23" fmla="*/ 84817 h 589616"/>
                <a:gd name="connsiteX24" fmla="*/ 145403 w 550353"/>
                <a:gd name="connsiteY24" fmla="*/ 84817 h 589616"/>
                <a:gd name="connsiteX25" fmla="*/ 145403 w 550353"/>
                <a:gd name="connsiteY25" fmla="*/ 379981 h 589616"/>
                <a:gd name="connsiteX26" fmla="*/ 93085 w 550353"/>
                <a:gd name="connsiteY26" fmla="*/ 379981 h 589616"/>
                <a:gd name="connsiteX27" fmla="*/ 0 w 550353"/>
                <a:gd name="connsiteY27" fmla="*/ 484475 h 58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0353" h="589616">
                  <a:moveTo>
                    <a:pt x="165782" y="105141"/>
                  </a:moveTo>
                  <a:lnTo>
                    <a:pt x="550353" y="105141"/>
                  </a:lnTo>
                  <a:lnTo>
                    <a:pt x="550353" y="485122"/>
                  </a:lnTo>
                  <a:lnTo>
                    <a:pt x="417860" y="485122"/>
                  </a:lnTo>
                  <a:lnTo>
                    <a:pt x="417860" y="353486"/>
                  </a:lnTo>
                  <a:lnTo>
                    <a:pt x="468819" y="353486"/>
                  </a:lnTo>
                  <a:lnTo>
                    <a:pt x="476293" y="293774"/>
                  </a:lnTo>
                  <a:lnTo>
                    <a:pt x="417860" y="293774"/>
                  </a:lnTo>
                  <a:lnTo>
                    <a:pt x="417860" y="256455"/>
                  </a:lnTo>
                  <a:cubicBezTo>
                    <a:pt x="417860" y="238813"/>
                    <a:pt x="422616" y="227278"/>
                    <a:pt x="447076" y="227278"/>
                  </a:cubicBezTo>
                  <a:lnTo>
                    <a:pt x="478331" y="227278"/>
                  </a:lnTo>
                  <a:lnTo>
                    <a:pt x="478331" y="174352"/>
                  </a:lnTo>
                  <a:cubicBezTo>
                    <a:pt x="472895" y="173673"/>
                    <a:pt x="454550" y="171638"/>
                    <a:pt x="432808" y="171638"/>
                  </a:cubicBezTo>
                  <a:cubicBezTo>
                    <a:pt x="387284" y="171638"/>
                    <a:pt x="356029" y="199458"/>
                    <a:pt x="356029" y="250348"/>
                  </a:cubicBezTo>
                  <a:lnTo>
                    <a:pt x="356029" y="293774"/>
                  </a:lnTo>
                  <a:lnTo>
                    <a:pt x="305070" y="293774"/>
                  </a:lnTo>
                  <a:lnTo>
                    <a:pt x="305070" y="353486"/>
                  </a:lnTo>
                  <a:lnTo>
                    <a:pt x="356029" y="353486"/>
                  </a:lnTo>
                  <a:lnTo>
                    <a:pt x="356029" y="485122"/>
                  </a:lnTo>
                  <a:lnTo>
                    <a:pt x="258867" y="485122"/>
                  </a:lnTo>
                  <a:lnTo>
                    <a:pt x="165782" y="589616"/>
                  </a:lnTo>
                  <a:close/>
                  <a:moveTo>
                    <a:pt x="0" y="0"/>
                  </a:moveTo>
                  <a:lnTo>
                    <a:pt x="384571" y="0"/>
                  </a:lnTo>
                  <a:lnTo>
                    <a:pt x="384571" y="84817"/>
                  </a:lnTo>
                  <a:lnTo>
                    <a:pt x="145403" y="84817"/>
                  </a:lnTo>
                  <a:lnTo>
                    <a:pt x="145403" y="379981"/>
                  </a:lnTo>
                  <a:lnTo>
                    <a:pt x="93085" y="379981"/>
                  </a:lnTo>
                  <a:lnTo>
                    <a:pt x="0" y="4844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52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24B9B2F-FCA3-41C6-9BFC-F3576CCBD74C}"/>
              </a:ext>
            </a:extLst>
          </p:cNvPr>
          <p:cNvSpPr/>
          <p:nvPr/>
        </p:nvSpPr>
        <p:spPr>
          <a:xfrm>
            <a:off x="3721100" y="1391486"/>
            <a:ext cx="7391400" cy="4361614"/>
          </a:xfrm>
          <a:prstGeom prst="rect">
            <a:avLst/>
          </a:prstGeom>
          <a:noFill/>
          <a:ln w="38100">
            <a:solidFill>
              <a:srgbClr val="FF44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美术培训班课程设置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B05D913-9E63-449D-A35E-A670BB791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856775"/>
            <a:ext cx="5944392" cy="3413961"/>
          </a:xfrm>
          <a:prstGeom prst="rect">
            <a:avLst/>
          </a:prstGeom>
        </p:spPr>
      </p:pic>
      <p:sp>
        <p:nvSpPr>
          <p:cNvPr id="9" name="Footer Text">
            <a:extLst>
              <a:ext uri="{FF2B5EF4-FFF2-40B4-BE49-F238E27FC236}">
                <a16:creationId xmlns="" xmlns:a16="http://schemas.microsoft.com/office/drawing/2014/main" id="{90770D0E-8723-448D-972C-984AE879F8C6}"/>
              </a:ext>
            </a:extLst>
          </p:cNvPr>
          <p:cNvSpPr txBox="1"/>
          <p:nvPr/>
        </p:nvSpPr>
        <p:spPr>
          <a:xfrm>
            <a:off x="6426794" y="1856775"/>
            <a:ext cx="4203305" cy="38652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千图网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(www.58pic.com)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是专注免费设计素材下载的网站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提供矢量图素材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矢量背景图片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矢量图库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以及网页素材。千图网是专注免费设计素材下载的网站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提供矢量图素材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矢量背景图片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矢量图库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以及网页素材。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333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美术培训班课程设置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30AC4C5-2143-41B0-A9A7-5440C713517E}"/>
              </a:ext>
            </a:extLst>
          </p:cNvPr>
          <p:cNvGrpSpPr/>
          <p:nvPr/>
        </p:nvGrpSpPr>
        <p:grpSpPr>
          <a:xfrm>
            <a:off x="940695" y="1582294"/>
            <a:ext cx="5582522" cy="3251681"/>
            <a:chOff x="940695" y="1582294"/>
            <a:chExt cx="5582522" cy="3251681"/>
          </a:xfrm>
        </p:grpSpPr>
        <p:sp>
          <p:nvSpPr>
            <p:cNvPr id="10" name="Line 5">
              <a:extLst>
                <a:ext uri="{FF2B5EF4-FFF2-40B4-BE49-F238E27FC236}">
                  <a16:creationId xmlns="" xmlns:a16="http://schemas.microsoft.com/office/drawing/2014/main" id="{BFE237B6-68D6-42F2-B527-35A89699D1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0695" y="4369824"/>
              <a:ext cx="5582522" cy="0"/>
            </a:xfrm>
            <a:prstGeom prst="line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6">
              <a:extLst>
                <a:ext uri="{FF2B5EF4-FFF2-40B4-BE49-F238E27FC236}">
                  <a16:creationId xmlns="" xmlns:a16="http://schemas.microsoft.com/office/drawing/2014/main" id="{3BF9773A-2C6D-411A-AA93-2CB30F57E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5097" y="1582294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sp>
          <p:nvSpPr>
            <p:cNvPr id="12" name="AutoShape 7">
              <a:extLst>
                <a:ext uri="{FF2B5EF4-FFF2-40B4-BE49-F238E27FC236}">
                  <a16:creationId xmlns="" xmlns:a16="http://schemas.microsoft.com/office/drawing/2014/main" id="{9E351C1D-44C2-4E81-A8A5-95A3986BB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194" y="2331406"/>
              <a:ext cx="446931" cy="323820"/>
            </a:xfrm>
            <a:custGeom>
              <a:avLst/>
              <a:gdLst>
                <a:gd name="T0" fmla="*/ 475457 w 21600"/>
                <a:gd name="T1" fmla="*/ 344488 h 21600"/>
                <a:gd name="T2" fmla="*/ 475457 w 21600"/>
                <a:gd name="T3" fmla="*/ 344488 h 21600"/>
                <a:gd name="T4" fmla="*/ 475457 w 21600"/>
                <a:gd name="T5" fmla="*/ 344488 h 21600"/>
                <a:gd name="T6" fmla="*/ 475457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  <p:sp>
          <p:nvSpPr>
            <p:cNvPr id="13" name="AutoShape 8">
              <a:extLst>
                <a:ext uri="{FF2B5EF4-FFF2-40B4-BE49-F238E27FC236}">
                  <a16:creationId xmlns="" xmlns:a16="http://schemas.microsoft.com/office/drawing/2014/main" id="{2C2B4921-586A-4A36-BAAE-560A0DB8F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749" y="2790275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25%</a:t>
              </a:r>
            </a:p>
          </p:txBody>
        </p:sp>
        <p:sp>
          <p:nvSpPr>
            <p:cNvPr id="14" name="AutoShape 9">
              <a:extLst>
                <a:ext uri="{FF2B5EF4-FFF2-40B4-BE49-F238E27FC236}">
                  <a16:creationId xmlns="" xmlns:a16="http://schemas.microsoft.com/office/drawing/2014/main" id="{1FA8108E-764F-4576-ABA8-A4077AB5A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358" y="1930736"/>
              <a:ext cx="447676" cy="324565"/>
            </a:xfrm>
            <a:custGeom>
              <a:avLst/>
              <a:gdLst>
                <a:gd name="T0" fmla="*/ 476250 w 21600"/>
                <a:gd name="T1" fmla="*/ 345281 h 21600"/>
                <a:gd name="T2" fmla="*/ 476250 w 21600"/>
                <a:gd name="T3" fmla="*/ 345281 h 21600"/>
                <a:gd name="T4" fmla="*/ 476250 w 21600"/>
                <a:gd name="T5" fmla="*/ 345281 h 21600"/>
                <a:gd name="T6" fmla="*/ 476250 w 21600"/>
                <a:gd name="T7" fmla="*/ 34528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15" name="AutoShape 10">
              <a:extLst>
                <a:ext uri="{FF2B5EF4-FFF2-40B4-BE49-F238E27FC236}">
                  <a16:creationId xmlns="" xmlns:a16="http://schemas.microsoft.com/office/drawing/2014/main" id="{ABC7D345-C8E6-4488-B29D-41ADC436E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9302" y="2391096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35%</a:t>
              </a:r>
            </a:p>
          </p:txBody>
        </p:sp>
        <p:sp>
          <p:nvSpPr>
            <p:cNvPr id="16" name="AutoShape 11">
              <a:extLst>
                <a:ext uri="{FF2B5EF4-FFF2-40B4-BE49-F238E27FC236}">
                  <a16:creationId xmlns="" xmlns:a16="http://schemas.microsoft.com/office/drawing/2014/main" id="{D349661B-7A90-4DCE-8F8C-F96C4D607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595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12">
              <a:extLst>
                <a:ext uri="{FF2B5EF4-FFF2-40B4-BE49-F238E27FC236}">
                  <a16:creationId xmlns="" xmlns:a16="http://schemas.microsoft.com/office/drawing/2014/main" id="{F1583834-96D3-4EBE-89C0-91815B049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882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3">
              <a:extLst>
                <a:ext uri="{FF2B5EF4-FFF2-40B4-BE49-F238E27FC236}">
                  <a16:creationId xmlns="" xmlns:a16="http://schemas.microsoft.com/office/drawing/2014/main" id="{F44DA086-82F2-4468-9E50-A42FAADBB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499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4">
              <a:extLst>
                <a:ext uri="{FF2B5EF4-FFF2-40B4-BE49-F238E27FC236}">
                  <a16:creationId xmlns="" xmlns:a16="http://schemas.microsoft.com/office/drawing/2014/main" id="{BA9C68AE-7E4C-4089-8E87-7BB973756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1418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5">
              <a:extLst>
                <a:ext uri="{FF2B5EF4-FFF2-40B4-BE49-F238E27FC236}">
                  <a16:creationId xmlns="" xmlns:a16="http://schemas.microsoft.com/office/drawing/2014/main" id="{B692BD18-ADA1-426F-8762-97263F923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6799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6">
              <a:extLst>
                <a:ext uri="{FF2B5EF4-FFF2-40B4-BE49-F238E27FC236}">
                  <a16:creationId xmlns="" xmlns:a16="http://schemas.microsoft.com/office/drawing/2014/main" id="{AC269372-74B6-4B07-9EE1-8F291ED4F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2154" y="1927752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22" name="AutoShape 17">
              <a:extLst>
                <a:ext uri="{FF2B5EF4-FFF2-40B4-BE49-F238E27FC236}">
                  <a16:creationId xmlns="" xmlns:a16="http://schemas.microsoft.com/office/drawing/2014/main" id="{B8B7ECCD-EEE8-4F1F-ABCB-E85BC6A9D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2159" y="4650312"/>
              <a:ext cx="838259" cy="179932"/>
            </a:xfrm>
            <a:custGeom>
              <a:avLst/>
              <a:gdLst>
                <a:gd name="T0" fmla="*/ 669131 w 21600"/>
                <a:gd name="T1" fmla="*/ 245269 h 21600"/>
                <a:gd name="T2" fmla="*/ 669131 w 21600"/>
                <a:gd name="T3" fmla="*/ 245269 h 21600"/>
                <a:gd name="T4" fmla="*/ 669131 w 21600"/>
                <a:gd name="T5" fmla="*/ 245269 h 21600"/>
                <a:gd name="T6" fmla="*/ 669131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8">
              <a:extLst>
                <a:ext uri="{FF2B5EF4-FFF2-40B4-BE49-F238E27FC236}">
                  <a16:creationId xmlns="" xmlns:a16="http://schemas.microsoft.com/office/drawing/2014/main" id="{6A493B25-004F-44AD-AFE3-31224D310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548" y="2752969"/>
              <a:ext cx="387241" cy="1757128"/>
            </a:xfrm>
            <a:prstGeom prst="roundRect">
              <a:avLst>
                <a:gd name="adj" fmla="val 50000"/>
              </a:avLst>
            </a:prstGeom>
            <a:solidFill>
              <a:srgbClr val="94EC0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lIns="0" tIns="0" rIns="0" bIns="0" anchor="ctr"/>
            <a:lstStyle/>
            <a:p>
              <a:pPr algn="ctr" defTabSz="274566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AutoShape 19">
              <a:extLst>
                <a:ext uri="{FF2B5EF4-FFF2-40B4-BE49-F238E27FC236}">
                  <a16:creationId xmlns="" xmlns:a16="http://schemas.microsoft.com/office/drawing/2014/main" id="{E6614C7E-87F7-479B-9C07-58847AD76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197" y="1901637"/>
              <a:ext cx="387241" cy="2608459"/>
            </a:xfrm>
            <a:prstGeom prst="roundRect">
              <a:avLst>
                <a:gd name="adj" fmla="val 50000"/>
              </a:avLst>
            </a:prstGeom>
            <a:solidFill>
              <a:srgbClr val="CF0077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lIns="0" tIns="0" rIns="0" bIns="0" anchor="ctr"/>
            <a:lstStyle/>
            <a:p>
              <a:pPr algn="ctr" defTabSz="274566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20">
              <a:extLst>
                <a:ext uri="{FF2B5EF4-FFF2-40B4-BE49-F238E27FC236}">
                  <a16:creationId xmlns="" xmlns:a16="http://schemas.microsoft.com/office/drawing/2014/main" id="{BD225F02-3297-4AD5-9492-FB393F1D7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5847" y="3211091"/>
              <a:ext cx="387241" cy="1299007"/>
            </a:xfrm>
            <a:prstGeom prst="roundRect">
              <a:avLst>
                <a:gd name="adj" fmla="val 50000"/>
              </a:avLst>
            </a:prstGeom>
            <a:solidFill>
              <a:srgbClr val="FF444B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lIns="0" tIns="0" rIns="0" bIns="0" anchor="ctr"/>
            <a:lstStyle/>
            <a:p>
              <a:pPr algn="ctr" defTabSz="274566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21">
              <a:extLst>
                <a:ext uri="{FF2B5EF4-FFF2-40B4-BE49-F238E27FC236}">
                  <a16:creationId xmlns="" xmlns:a16="http://schemas.microsoft.com/office/drawing/2014/main" id="{D062F77C-80D7-45D5-8987-30FD83093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96" y="2326930"/>
              <a:ext cx="387241" cy="2183168"/>
            </a:xfrm>
            <a:prstGeom prst="roundRect">
              <a:avLst>
                <a:gd name="adj" fmla="val 50000"/>
              </a:avLst>
            </a:prstGeom>
            <a:solidFill>
              <a:srgbClr val="14A9EC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lIns="0" tIns="0" rIns="0" bIns="0" anchor="ctr"/>
            <a:lstStyle/>
            <a:p>
              <a:pPr algn="ctr" defTabSz="274566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22">
              <a:extLst>
                <a:ext uri="{FF2B5EF4-FFF2-40B4-BE49-F238E27FC236}">
                  <a16:creationId xmlns="" xmlns:a16="http://schemas.microsoft.com/office/drawing/2014/main" id="{B77877C0-ACC5-447B-AA13-6F2859D04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9895" y="2752969"/>
              <a:ext cx="386494" cy="1757128"/>
            </a:xfrm>
            <a:prstGeom prst="roundRect">
              <a:avLst>
                <a:gd name="adj" fmla="val 50000"/>
              </a:avLst>
            </a:prstGeom>
            <a:solidFill>
              <a:srgbClr val="CF0077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lIns="0" tIns="0" rIns="0" bIns="0" anchor="ctr"/>
            <a:lstStyle/>
            <a:p>
              <a:pPr algn="ctr" defTabSz="274566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AutoShape 23">
              <a:extLst>
                <a:ext uri="{FF2B5EF4-FFF2-40B4-BE49-F238E27FC236}">
                  <a16:creationId xmlns="" xmlns:a16="http://schemas.microsoft.com/office/drawing/2014/main" id="{B8A4B3C6-D4DD-4C24-989E-B9ABD5F9C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238" y="2315739"/>
              <a:ext cx="386494" cy="218316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lIns="0" tIns="0" rIns="0" bIns="0" anchor="ctr"/>
            <a:lstStyle/>
            <a:p>
              <a:pPr algn="ctr" defTabSz="274566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AutoShape 24">
              <a:extLst>
                <a:ext uri="{FF2B5EF4-FFF2-40B4-BE49-F238E27FC236}">
                  <a16:creationId xmlns="" xmlns:a16="http://schemas.microsoft.com/office/drawing/2014/main" id="{DB54DF6A-BC28-42B2-9969-B30F88D52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770" y="2752969"/>
              <a:ext cx="386494" cy="1757128"/>
            </a:xfrm>
            <a:prstGeom prst="roundRect">
              <a:avLst>
                <a:gd name="adj" fmla="val 50000"/>
              </a:avLst>
            </a:prstGeom>
            <a:solidFill>
              <a:srgbClr val="FF444B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lIns="0" tIns="0" rIns="0" bIns="0" anchor="ctr"/>
            <a:lstStyle/>
            <a:p>
              <a:pPr algn="ctr" defTabSz="274566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25">
              <a:extLst>
                <a:ext uri="{FF2B5EF4-FFF2-40B4-BE49-F238E27FC236}">
                  <a16:creationId xmlns="" xmlns:a16="http://schemas.microsoft.com/office/drawing/2014/main" id="{685927C0-92B5-4F95-AC5F-16EB3BBBF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5432" y="2391096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35%</a:t>
              </a:r>
            </a:p>
          </p:txBody>
        </p:sp>
        <p:sp>
          <p:nvSpPr>
            <p:cNvPr id="31" name="AutoShape 26">
              <a:extLst>
                <a:ext uri="{FF2B5EF4-FFF2-40B4-BE49-F238E27FC236}">
                  <a16:creationId xmlns="" xmlns:a16="http://schemas.microsoft.com/office/drawing/2014/main" id="{E715D032-4D71-481D-81E3-8D756B244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945" y="4650312"/>
              <a:ext cx="838259" cy="179932"/>
            </a:xfrm>
            <a:custGeom>
              <a:avLst/>
              <a:gdLst>
                <a:gd name="T0" fmla="*/ 669131 w 21600"/>
                <a:gd name="T1" fmla="*/ 245269 h 21600"/>
                <a:gd name="T2" fmla="*/ 669131 w 21600"/>
                <a:gd name="T3" fmla="*/ 245269 h 21600"/>
                <a:gd name="T4" fmla="*/ 669131 w 21600"/>
                <a:gd name="T5" fmla="*/ 245269 h 21600"/>
                <a:gd name="T6" fmla="*/ 669131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AutoShape 27">
            <a:extLst>
              <a:ext uri="{FF2B5EF4-FFF2-40B4-BE49-F238E27FC236}">
                <a16:creationId xmlns="" xmlns:a16="http://schemas.microsoft.com/office/drawing/2014/main" id="{FA1A84F8-EE0E-40CF-949E-B527446FC190}"/>
              </a:ext>
            </a:extLst>
          </p:cNvPr>
          <p:cNvSpPr>
            <a:spLocks/>
          </p:cNvSpPr>
          <p:nvPr/>
        </p:nvSpPr>
        <p:spPr bwMode="auto">
          <a:xfrm>
            <a:off x="7183320" y="2515043"/>
            <a:ext cx="4563210" cy="2262158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0DE00C81-7CEC-48C1-B1A8-3186E439C6CF}"/>
              </a:ext>
            </a:extLst>
          </p:cNvPr>
          <p:cNvGrpSpPr/>
          <p:nvPr/>
        </p:nvGrpSpPr>
        <p:grpSpPr>
          <a:xfrm>
            <a:off x="1175724" y="5250363"/>
            <a:ext cx="9359415" cy="1005424"/>
            <a:chOff x="1175724" y="5250363"/>
            <a:chExt cx="9359415" cy="1005424"/>
          </a:xfrm>
        </p:grpSpPr>
        <p:sp>
          <p:nvSpPr>
            <p:cNvPr id="34" name="AutoShape 29">
              <a:extLst>
                <a:ext uri="{FF2B5EF4-FFF2-40B4-BE49-F238E27FC236}">
                  <a16:creationId xmlns="" xmlns:a16="http://schemas.microsoft.com/office/drawing/2014/main" id="{3CACF269-02C9-4037-9549-17762E99C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5724" y="5670823"/>
              <a:ext cx="9359415" cy="584964"/>
            </a:xfrm>
            <a:custGeom>
              <a:avLst/>
              <a:gdLst>
                <a:gd name="T0" fmla="*/ 9956800 w 21600"/>
                <a:gd name="T1" fmla="*/ 476250 h 21600"/>
                <a:gd name="T2" fmla="*/ 9956800 w 21600"/>
                <a:gd name="T3" fmla="*/ 476250 h 21600"/>
                <a:gd name="T4" fmla="*/ 9956800 w 21600"/>
                <a:gd name="T5" fmla="*/ 476250 h 21600"/>
                <a:gd name="T6" fmla="*/ 9956800 w 21600"/>
                <a:gd name="T7" fmla="*/ 4762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algn="ctr" defTabSz="647700">
                <a:defRPr sz="46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cs typeface="Gill Sans" charset="0"/>
                  <a:sym typeface="Gill Sans" charset="0"/>
                </a:defRPr>
              </a:lvl1pPr>
              <a:lvl2pPr marL="742950" indent="-285750" algn="ctr" defTabSz="647700"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marL="1143000" indent="-228600" algn="ctr" defTabSz="647700"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marL="1600200" indent="-228600" algn="ctr" defTabSz="647700"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marL="2057400" indent="-228600" algn="ctr" defTabSz="647700"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2514600" indent="-2286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971800" indent="-2286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3429000" indent="-2286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886200" indent="-2286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5" name="AutoShape 30">
              <a:extLst>
                <a:ext uri="{FF2B5EF4-FFF2-40B4-BE49-F238E27FC236}">
                  <a16:creationId xmlns="" xmlns:a16="http://schemas.microsoft.com/office/drawing/2014/main" id="{9CFD5D25-E32D-445E-8E92-AE7404388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097" y="5250363"/>
              <a:ext cx="2138668" cy="303801"/>
            </a:xfrm>
            <a:custGeom>
              <a:avLst/>
              <a:gdLst>
                <a:gd name="T0" fmla="*/ 2813050 w 21600"/>
                <a:gd name="T1" fmla="*/ 177800 h 21600"/>
                <a:gd name="T2" fmla="*/ 2813050 w 21600"/>
                <a:gd name="T3" fmla="*/ 177800 h 21600"/>
                <a:gd name="T4" fmla="*/ 2813050 w 21600"/>
                <a:gd name="T5" fmla="*/ 177800 h 21600"/>
                <a:gd name="T6" fmla="*/ 2813050 w 21600"/>
                <a:gd name="T7" fmla="*/ 17780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1pPr>
              <a:lvl2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2pPr>
              <a:lvl3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3pPr>
              <a:lvl4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4pPr>
              <a:lvl5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5pPr>
              <a:lvl6pPr marL="1828800" indent="4572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6pPr>
              <a:lvl7pPr marL="2286000" indent="4572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7pPr>
              <a:lvl8pPr marL="2743200" indent="4572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8pPr>
              <a:lvl9pPr marL="3200400" indent="4572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8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中国千图网素材平台</a:t>
              </a:r>
              <a:endParaRPr lang="en-GB" altLang="zh-CN" sz="1800" b="1" dirty="0">
                <a:solidFill>
                  <a:srgbClr val="FFC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AutoShape 30">
            <a:extLst>
              <a:ext uri="{FF2B5EF4-FFF2-40B4-BE49-F238E27FC236}">
                <a16:creationId xmlns="" xmlns:a16="http://schemas.microsoft.com/office/drawing/2014/main" id="{C987B09D-B6DB-4CE7-B587-EC9C21F08832}"/>
              </a:ext>
            </a:extLst>
          </p:cNvPr>
          <p:cNvSpPr>
            <a:spLocks/>
          </p:cNvSpPr>
          <p:nvPr/>
        </p:nvSpPr>
        <p:spPr bwMode="auto">
          <a:xfrm>
            <a:off x="7183320" y="2103839"/>
            <a:ext cx="2498589" cy="303801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800" b="1" dirty="0">
                <a:solidFill>
                  <a:srgbClr val="FF4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中国千图网素材平台</a:t>
            </a:r>
            <a:endParaRPr lang="en-GB" altLang="zh-CN" sz="1800" b="1" dirty="0">
              <a:solidFill>
                <a:srgbClr val="FF444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05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B8589BA-0FCD-4F7E-8ED3-33FAB4C6ADA5}"/>
              </a:ext>
            </a:extLst>
          </p:cNvPr>
          <p:cNvSpPr txBox="1"/>
          <p:nvPr/>
        </p:nvSpPr>
        <p:spPr>
          <a:xfrm>
            <a:off x="2447626" y="2638910"/>
            <a:ext cx="5583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美术培训班教学环境</a:t>
            </a:r>
          </a:p>
        </p:txBody>
      </p:sp>
      <p:sp>
        <p:nvSpPr>
          <p:cNvPr id="4" name="Footer Text">
            <a:extLst>
              <a:ext uri="{FF2B5EF4-FFF2-40B4-BE49-F238E27FC236}">
                <a16:creationId xmlns="" xmlns:a16="http://schemas.microsoft.com/office/drawing/2014/main" id="{922EF4E3-E90B-4947-AB51-BF71858FA712}"/>
              </a:ext>
            </a:extLst>
          </p:cNvPr>
          <p:cNvSpPr txBox="1"/>
          <p:nvPr/>
        </p:nvSpPr>
        <p:spPr>
          <a:xfrm>
            <a:off x="1025466" y="3471754"/>
            <a:ext cx="700579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千图网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(www.58pic.com)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以及网页素材。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842E36A-5A43-435E-B44F-B7075A1F7920}"/>
              </a:ext>
            </a:extLst>
          </p:cNvPr>
          <p:cNvSpPr txBox="1"/>
          <p:nvPr/>
        </p:nvSpPr>
        <p:spPr>
          <a:xfrm>
            <a:off x="7881257" y="2061231"/>
            <a:ext cx="249003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600" dirty="0">
                <a:solidFill>
                  <a:srgbClr val="CF0077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16600" dirty="0">
              <a:solidFill>
                <a:srgbClr val="CF0077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E87B2CDA-AD0E-45B3-8941-769B5E014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683" y="3471754"/>
            <a:ext cx="3847550" cy="36657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0B074F1-A2B6-4563-ABF9-FEC6045099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3677510" cy="358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0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美术培训班教学环境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1F18DEA-7AC5-4492-B33B-619B3317D971}"/>
              </a:ext>
            </a:extLst>
          </p:cNvPr>
          <p:cNvGrpSpPr/>
          <p:nvPr/>
        </p:nvGrpSpPr>
        <p:grpSpPr>
          <a:xfrm>
            <a:off x="8605645" y="3352343"/>
            <a:ext cx="815220" cy="681212"/>
            <a:chOff x="8605645" y="3352343"/>
            <a:chExt cx="815220" cy="681212"/>
          </a:xfrm>
        </p:grpSpPr>
        <p:sp>
          <p:nvSpPr>
            <p:cNvPr id="10" name="Freeform 28">
              <a:extLst>
                <a:ext uri="{FF2B5EF4-FFF2-40B4-BE49-F238E27FC236}">
                  <a16:creationId xmlns="" xmlns:a16="http://schemas.microsoft.com/office/drawing/2014/main" id="{49730AEE-7D85-40CF-A74A-9D41BCFBDDD5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8672649" y="3285339"/>
              <a:ext cx="681212" cy="815220"/>
            </a:xfrm>
            <a:custGeom>
              <a:avLst/>
              <a:gdLst>
                <a:gd name="T0" fmla="*/ 634 w 1268"/>
                <a:gd name="T1" fmla="*/ 0 h 1515"/>
                <a:gd name="T2" fmla="*/ 1268 w 1268"/>
                <a:gd name="T3" fmla="*/ 635 h 1515"/>
                <a:gd name="T4" fmla="*/ 867 w 1268"/>
                <a:gd name="T5" fmla="*/ 1225 h 1515"/>
                <a:gd name="T6" fmla="*/ 867 w 1268"/>
                <a:gd name="T7" fmla="*/ 1225 h 1515"/>
                <a:gd name="T8" fmla="*/ 649 w 1268"/>
                <a:gd name="T9" fmla="*/ 1515 h 1515"/>
                <a:gd name="T10" fmla="*/ 400 w 1268"/>
                <a:gd name="T11" fmla="*/ 1225 h 1515"/>
                <a:gd name="T12" fmla="*/ 400 w 1268"/>
                <a:gd name="T13" fmla="*/ 1225 h 1515"/>
                <a:gd name="T14" fmla="*/ 0 w 1268"/>
                <a:gd name="T15" fmla="*/ 635 h 1515"/>
                <a:gd name="T16" fmla="*/ 634 w 1268"/>
                <a:gd name="T17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1515">
                  <a:moveTo>
                    <a:pt x="634" y="0"/>
                  </a:moveTo>
                  <a:cubicBezTo>
                    <a:pt x="984" y="0"/>
                    <a:pt x="1268" y="284"/>
                    <a:pt x="1268" y="635"/>
                  </a:cubicBezTo>
                  <a:cubicBezTo>
                    <a:pt x="1268" y="903"/>
                    <a:pt x="1102" y="1132"/>
                    <a:pt x="867" y="1225"/>
                  </a:cubicBezTo>
                  <a:cubicBezTo>
                    <a:pt x="867" y="1225"/>
                    <a:pt x="867" y="1225"/>
                    <a:pt x="867" y="1225"/>
                  </a:cubicBezTo>
                  <a:cubicBezTo>
                    <a:pt x="649" y="1515"/>
                    <a:pt x="649" y="1515"/>
                    <a:pt x="649" y="151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165" y="1131"/>
                    <a:pt x="0" y="902"/>
                    <a:pt x="0" y="635"/>
                  </a:cubicBezTo>
                  <a:cubicBezTo>
                    <a:pt x="0" y="284"/>
                    <a:pt x="284" y="0"/>
                    <a:pt x="63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Text Box 7">
              <a:extLst>
                <a:ext uri="{FF2B5EF4-FFF2-40B4-BE49-F238E27FC236}">
                  <a16:creationId xmlns="" xmlns:a16="http://schemas.microsoft.com/office/drawing/2014/main" id="{7DE2EC65-4B31-49F8-B5E9-4E45D96C7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8671493" y="3496113"/>
              <a:ext cx="520334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2000" spc="-150">
                  <a:solidFill>
                    <a:schemeClr val="bg1"/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35%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936F9CD-7E0F-4155-A9A2-54F3B3F4B65B}"/>
              </a:ext>
            </a:extLst>
          </p:cNvPr>
          <p:cNvGrpSpPr/>
          <p:nvPr/>
        </p:nvGrpSpPr>
        <p:grpSpPr>
          <a:xfrm>
            <a:off x="9426415" y="1811263"/>
            <a:ext cx="737411" cy="4282108"/>
            <a:chOff x="9426415" y="1811263"/>
            <a:chExt cx="737411" cy="4282108"/>
          </a:xfrm>
        </p:grpSpPr>
        <p:sp>
          <p:nvSpPr>
            <p:cNvPr id="13" name="Freeform 5">
              <a:extLst>
                <a:ext uri="{FF2B5EF4-FFF2-40B4-BE49-F238E27FC236}">
                  <a16:creationId xmlns="" xmlns:a16="http://schemas.microsoft.com/office/drawing/2014/main" id="{408A8B12-4091-4A96-993F-91E1E5D8E3D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426415" y="1811263"/>
              <a:ext cx="737411" cy="3900792"/>
            </a:xfrm>
            <a:custGeom>
              <a:avLst/>
              <a:gdLst>
                <a:gd name="T0" fmla="*/ 197 w 290"/>
                <a:gd name="T1" fmla="*/ 1273 h 1548"/>
                <a:gd name="T2" fmla="*/ 290 w 290"/>
                <a:gd name="T3" fmla="*/ 1406 h 1548"/>
                <a:gd name="T4" fmla="*/ 145 w 290"/>
                <a:gd name="T5" fmla="*/ 1548 h 1548"/>
                <a:gd name="T6" fmla="*/ 0 w 290"/>
                <a:gd name="T7" fmla="*/ 1406 h 1548"/>
                <a:gd name="T8" fmla="*/ 93 w 290"/>
                <a:gd name="T9" fmla="*/ 1273 h 1548"/>
                <a:gd name="T10" fmla="*/ 93 w 290"/>
                <a:gd name="T11" fmla="*/ 0 h 1548"/>
                <a:gd name="T12" fmla="*/ 197 w 290"/>
                <a:gd name="T13" fmla="*/ 0 h 1548"/>
                <a:gd name="T14" fmla="*/ 197 w 290"/>
                <a:gd name="T15" fmla="*/ 1273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1548">
                  <a:moveTo>
                    <a:pt x="197" y="1273"/>
                  </a:moveTo>
                  <a:cubicBezTo>
                    <a:pt x="251" y="1294"/>
                    <a:pt x="290" y="1345"/>
                    <a:pt x="290" y="1406"/>
                  </a:cubicBezTo>
                  <a:cubicBezTo>
                    <a:pt x="290" y="1485"/>
                    <a:pt x="225" y="1548"/>
                    <a:pt x="145" y="1548"/>
                  </a:cubicBezTo>
                  <a:cubicBezTo>
                    <a:pt x="65" y="1548"/>
                    <a:pt x="0" y="1485"/>
                    <a:pt x="0" y="1406"/>
                  </a:cubicBezTo>
                  <a:cubicBezTo>
                    <a:pt x="0" y="1345"/>
                    <a:pt x="38" y="1294"/>
                    <a:pt x="93" y="127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197" y="1273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4" name="Group 5">
              <a:extLst>
                <a:ext uri="{FF2B5EF4-FFF2-40B4-BE49-F238E27FC236}">
                  <a16:creationId xmlns="" xmlns:a16="http://schemas.microsoft.com/office/drawing/2014/main" id="{128AE562-AFB5-41FB-B987-E51CA3092041}"/>
                </a:ext>
              </a:extLst>
            </p:cNvPr>
            <p:cNvGrpSpPr/>
            <p:nvPr/>
          </p:nvGrpSpPr>
          <p:grpSpPr>
            <a:xfrm flipH="1">
              <a:off x="9597409" y="4033555"/>
              <a:ext cx="395424" cy="1481857"/>
              <a:chOff x="3313112" y="3231686"/>
              <a:chExt cx="293688" cy="1100602"/>
            </a:xfrm>
          </p:grpSpPr>
          <p:sp>
            <p:nvSpPr>
              <p:cNvPr id="16" name="Oval 6">
                <a:extLst>
                  <a:ext uri="{FF2B5EF4-FFF2-40B4-BE49-F238E27FC236}">
                    <a16:creationId xmlns="" xmlns:a16="http://schemas.microsoft.com/office/drawing/2014/main" id="{58F4D8C1-EE47-4C4B-A36D-D235D0F40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3112" y="4046538"/>
                <a:ext cx="293688" cy="2857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" name="Rectangle 7">
                <a:extLst>
                  <a:ext uri="{FF2B5EF4-FFF2-40B4-BE49-F238E27FC236}">
                    <a16:creationId xmlns="" xmlns:a16="http://schemas.microsoft.com/office/drawing/2014/main" id="{1FCA9DB9-9BB6-4319-923D-B50416463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9664" y="3231686"/>
                <a:ext cx="100584" cy="8767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5" name="Text Box 7">
              <a:extLst>
                <a:ext uri="{FF2B5EF4-FFF2-40B4-BE49-F238E27FC236}">
                  <a16:creationId xmlns="" xmlns:a16="http://schemas.microsoft.com/office/drawing/2014/main" id="{F6D54BC5-6A65-460B-A2E7-F850D950E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9537358" y="5770207"/>
              <a:ext cx="515526" cy="323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pc="-150" dirty="0">
                  <a:solidFill>
                    <a:schemeClr val="bg1">
                      <a:lumMod val="50000"/>
                    </a:schemeClr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2016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F46015DC-67BC-477B-B3EC-4E36872E7119}"/>
              </a:ext>
            </a:extLst>
          </p:cNvPr>
          <p:cNvGrpSpPr/>
          <p:nvPr/>
        </p:nvGrpSpPr>
        <p:grpSpPr>
          <a:xfrm>
            <a:off x="6739676" y="3352343"/>
            <a:ext cx="815220" cy="681212"/>
            <a:chOff x="6739676" y="3352343"/>
            <a:chExt cx="815220" cy="681212"/>
          </a:xfrm>
        </p:grpSpPr>
        <p:sp>
          <p:nvSpPr>
            <p:cNvPr id="19" name="Freeform 28">
              <a:extLst>
                <a:ext uri="{FF2B5EF4-FFF2-40B4-BE49-F238E27FC236}">
                  <a16:creationId xmlns="" xmlns:a16="http://schemas.microsoft.com/office/drawing/2014/main" id="{E0FA383A-931A-488F-B354-83A28D022B1C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6806680" y="3285339"/>
              <a:ext cx="681212" cy="815220"/>
            </a:xfrm>
            <a:custGeom>
              <a:avLst/>
              <a:gdLst>
                <a:gd name="T0" fmla="*/ 634 w 1268"/>
                <a:gd name="T1" fmla="*/ 0 h 1515"/>
                <a:gd name="T2" fmla="*/ 1268 w 1268"/>
                <a:gd name="T3" fmla="*/ 635 h 1515"/>
                <a:gd name="T4" fmla="*/ 867 w 1268"/>
                <a:gd name="T5" fmla="*/ 1225 h 1515"/>
                <a:gd name="T6" fmla="*/ 867 w 1268"/>
                <a:gd name="T7" fmla="*/ 1225 h 1515"/>
                <a:gd name="T8" fmla="*/ 649 w 1268"/>
                <a:gd name="T9" fmla="*/ 1515 h 1515"/>
                <a:gd name="T10" fmla="*/ 400 w 1268"/>
                <a:gd name="T11" fmla="*/ 1225 h 1515"/>
                <a:gd name="T12" fmla="*/ 400 w 1268"/>
                <a:gd name="T13" fmla="*/ 1225 h 1515"/>
                <a:gd name="T14" fmla="*/ 0 w 1268"/>
                <a:gd name="T15" fmla="*/ 635 h 1515"/>
                <a:gd name="T16" fmla="*/ 634 w 1268"/>
                <a:gd name="T17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1515">
                  <a:moveTo>
                    <a:pt x="634" y="0"/>
                  </a:moveTo>
                  <a:cubicBezTo>
                    <a:pt x="984" y="0"/>
                    <a:pt x="1268" y="284"/>
                    <a:pt x="1268" y="635"/>
                  </a:cubicBezTo>
                  <a:cubicBezTo>
                    <a:pt x="1268" y="903"/>
                    <a:pt x="1102" y="1132"/>
                    <a:pt x="867" y="1225"/>
                  </a:cubicBezTo>
                  <a:cubicBezTo>
                    <a:pt x="867" y="1225"/>
                    <a:pt x="867" y="1225"/>
                    <a:pt x="867" y="1225"/>
                  </a:cubicBezTo>
                  <a:cubicBezTo>
                    <a:pt x="649" y="1515"/>
                    <a:pt x="649" y="1515"/>
                    <a:pt x="649" y="151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165" y="1131"/>
                    <a:pt x="0" y="902"/>
                    <a:pt x="0" y="635"/>
                  </a:cubicBezTo>
                  <a:cubicBezTo>
                    <a:pt x="0" y="284"/>
                    <a:pt x="284" y="0"/>
                    <a:pt x="634" y="0"/>
                  </a:cubicBezTo>
                  <a:close/>
                </a:path>
              </a:pathLst>
            </a:custGeom>
            <a:solidFill>
              <a:srgbClr val="FF44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Text Box 7">
              <a:extLst>
                <a:ext uri="{FF2B5EF4-FFF2-40B4-BE49-F238E27FC236}">
                  <a16:creationId xmlns="" xmlns:a16="http://schemas.microsoft.com/office/drawing/2014/main" id="{34C34863-438A-4EF7-A75E-867A8BBEBC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6805525" y="3496113"/>
              <a:ext cx="520334" cy="353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2000" spc="-150" dirty="0">
                  <a:solidFill>
                    <a:schemeClr val="bg1"/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92%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30F298A7-3E52-4403-A217-32EE01A977C1}"/>
              </a:ext>
            </a:extLst>
          </p:cNvPr>
          <p:cNvGrpSpPr/>
          <p:nvPr/>
        </p:nvGrpSpPr>
        <p:grpSpPr>
          <a:xfrm>
            <a:off x="7560446" y="1811263"/>
            <a:ext cx="737411" cy="4282108"/>
            <a:chOff x="7560446" y="1811263"/>
            <a:chExt cx="737411" cy="4282108"/>
          </a:xfrm>
        </p:grpSpPr>
        <p:sp>
          <p:nvSpPr>
            <p:cNvPr id="22" name="Freeform 5">
              <a:extLst>
                <a:ext uri="{FF2B5EF4-FFF2-40B4-BE49-F238E27FC236}">
                  <a16:creationId xmlns="" xmlns:a16="http://schemas.microsoft.com/office/drawing/2014/main" id="{830621FD-9A55-482A-AAC3-5115C6D7B10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60446" y="1811263"/>
              <a:ext cx="737411" cy="3900792"/>
            </a:xfrm>
            <a:custGeom>
              <a:avLst/>
              <a:gdLst>
                <a:gd name="T0" fmla="*/ 197 w 290"/>
                <a:gd name="T1" fmla="*/ 1273 h 1548"/>
                <a:gd name="T2" fmla="*/ 290 w 290"/>
                <a:gd name="T3" fmla="*/ 1406 h 1548"/>
                <a:gd name="T4" fmla="*/ 145 w 290"/>
                <a:gd name="T5" fmla="*/ 1548 h 1548"/>
                <a:gd name="T6" fmla="*/ 0 w 290"/>
                <a:gd name="T7" fmla="*/ 1406 h 1548"/>
                <a:gd name="T8" fmla="*/ 93 w 290"/>
                <a:gd name="T9" fmla="*/ 1273 h 1548"/>
                <a:gd name="T10" fmla="*/ 93 w 290"/>
                <a:gd name="T11" fmla="*/ 0 h 1548"/>
                <a:gd name="T12" fmla="*/ 197 w 290"/>
                <a:gd name="T13" fmla="*/ 0 h 1548"/>
                <a:gd name="T14" fmla="*/ 197 w 290"/>
                <a:gd name="T15" fmla="*/ 1273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1548">
                  <a:moveTo>
                    <a:pt x="197" y="1273"/>
                  </a:moveTo>
                  <a:cubicBezTo>
                    <a:pt x="251" y="1294"/>
                    <a:pt x="290" y="1345"/>
                    <a:pt x="290" y="1406"/>
                  </a:cubicBezTo>
                  <a:cubicBezTo>
                    <a:pt x="290" y="1485"/>
                    <a:pt x="225" y="1548"/>
                    <a:pt x="145" y="1548"/>
                  </a:cubicBezTo>
                  <a:cubicBezTo>
                    <a:pt x="65" y="1548"/>
                    <a:pt x="0" y="1485"/>
                    <a:pt x="0" y="1406"/>
                  </a:cubicBezTo>
                  <a:cubicBezTo>
                    <a:pt x="0" y="1345"/>
                    <a:pt x="38" y="1294"/>
                    <a:pt x="93" y="127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197" y="1273"/>
                  </a:lnTo>
                  <a:close/>
                </a:path>
              </a:pathLst>
            </a:custGeom>
            <a:solidFill>
              <a:srgbClr val="FF44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3" name="Group 6">
              <a:extLst>
                <a:ext uri="{FF2B5EF4-FFF2-40B4-BE49-F238E27FC236}">
                  <a16:creationId xmlns="" xmlns:a16="http://schemas.microsoft.com/office/drawing/2014/main" id="{ACE92EEF-B26B-494A-81BC-2535FAF1C35A}"/>
                </a:ext>
              </a:extLst>
            </p:cNvPr>
            <p:cNvGrpSpPr/>
            <p:nvPr/>
          </p:nvGrpSpPr>
          <p:grpSpPr>
            <a:xfrm flipH="1">
              <a:off x="7731439" y="2121190"/>
              <a:ext cx="395424" cy="3394223"/>
              <a:chOff x="4699000" y="1811338"/>
              <a:chExt cx="293688" cy="2520950"/>
            </a:xfrm>
          </p:grpSpPr>
          <p:sp>
            <p:nvSpPr>
              <p:cNvPr id="25" name="Oval 6">
                <a:extLst>
                  <a:ext uri="{FF2B5EF4-FFF2-40B4-BE49-F238E27FC236}">
                    <a16:creationId xmlns="" xmlns:a16="http://schemas.microsoft.com/office/drawing/2014/main" id="{C57D4F3E-A748-410D-899D-CFF68767B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9000" y="4046538"/>
                <a:ext cx="293688" cy="2857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6" name="Rectangle 7">
                <a:extLst>
                  <a:ext uri="{FF2B5EF4-FFF2-40B4-BE49-F238E27FC236}">
                    <a16:creationId xmlns="" xmlns:a16="http://schemas.microsoft.com/office/drawing/2014/main" id="{EED58FA8-9A2C-4955-BD2C-2471790F0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5552" y="1811338"/>
                <a:ext cx="100584" cy="2297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4" name="Text Box 7">
              <a:extLst>
                <a:ext uri="{FF2B5EF4-FFF2-40B4-BE49-F238E27FC236}">
                  <a16:creationId xmlns="" xmlns:a16="http://schemas.microsoft.com/office/drawing/2014/main" id="{99B1FE3A-AECA-4E0B-80F5-70C6EA3937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7671388" y="5770207"/>
              <a:ext cx="515526" cy="323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pc="-150" dirty="0">
                  <a:solidFill>
                    <a:schemeClr val="bg1">
                      <a:lumMod val="50000"/>
                    </a:schemeClr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2017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04AEC771-2448-43E8-86ED-AC3CA98FB601}"/>
              </a:ext>
            </a:extLst>
          </p:cNvPr>
          <p:cNvSpPr/>
          <p:nvPr/>
        </p:nvSpPr>
        <p:spPr>
          <a:xfrm>
            <a:off x="675145" y="4046689"/>
            <a:ext cx="567882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BBB50852-7837-4C47-B165-F6CC0C9D145C}"/>
              </a:ext>
            </a:extLst>
          </p:cNvPr>
          <p:cNvCxnSpPr/>
          <p:nvPr/>
        </p:nvCxnSpPr>
        <p:spPr>
          <a:xfrm>
            <a:off x="799131" y="3850056"/>
            <a:ext cx="567882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3CB71A94-8910-441D-9D45-F7920262453A}"/>
              </a:ext>
            </a:extLst>
          </p:cNvPr>
          <p:cNvGrpSpPr/>
          <p:nvPr/>
        </p:nvGrpSpPr>
        <p:grpSpPr>
          <a:xfrm>
            <a:off x="675145" y="2535218"/>
            <a:ext cx="960895" cy="960895"/>
            <a:chOff x="675145" y="2535218"/>
            <a:chExt cx="960895" cy="960895"/>
          </a:xfrm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AD350890-CB6E-4916-9DAA-69570EB73713}"/>
                </a:ext>
              </a:extLst>
            </p:cNvPr>
            <p:cNvSpPr/>
            <p:nvPr/>
          </p:nvSpPr>
          <p:spPr>
            <a:xfrm>
              <a:off x="675145" y="2535218"/>
              <a:ext cx="960895" cy="960895"/>
            </a:xfrm>
            <a:prstGeom prst="ellipse">
              <a:avLst/>
            </a:prstGeom>
            <a:solidFill>
              <a:srgbClr val="14A9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clerk-with-tie_73199">
              <a:extLst>
                <a:ext uri="{FF2B5EF4-FFF2-40B4-BE49-F238E27FC236}">
                  <a16:creationId xmlns="" xmlns:a16="http://schemas.microsoft.com/office/drawing/2014/main" id="{132397BE-1163-44AB-AA48-658C9C2AB7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0875" y="2720340"/>
              <a:ext cx="459935" cy="515907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BA188A63-ED3F-4F37-9433-7A41EFE8D6D1}"/>
              </a:ext>
            </a:extLst>
          </p:cNvPr>
          <p:cNvGrpSpPr/>
          <p:nvPr/>
        </p:nvGrpSpPr>
        <p:grpSpPr>
          <a:xfrm>
            <a:off x="2460807" y="2535218"/>
            <a:ext cx="960895" cy="960895"/>
            <a:chOff x="2460807" y="2535218"/>
            <a:chExt cx="960895" cy="960895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F8C8530E-FA18-4818-8C95-70ACF34B9750}"/>
                </a:ext>
              </a:extLst>
            </p:cNvPr>
            <p:cNvSpPr/>
            <p:nvPr/>
          </p:nvSpPr>
          <p:spPr>
            <a:xfrm>
              <a:off x="2460807" y="2535218"/>
              <a:ext cx="960895" cy="960895"/>
            </a:xfrm>
            <a:prstGeom prst="ellipse">
              <a:avLst/>
            </a:prstGeom>
            <a:solidFill>
              <a:srgbClr val="CF00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clerk-with-tie_73199">
              <a:extLst>
                <a:ext uri="{FF2B5EF4-FFF2-40B4-BE49-F238E27FC236}">
                  <a16:creationId xmlns="" xmlns:a16="http://schemas.microsoft.com/office/drawing/2014/main" id="{6D0067B5-D2F2-42E9-BB3E-D0434D0387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29974" y="2720340"/>
              <a:ext cx="428300" cy="515907"/>
            </a:xfrm>
            <a:custGeom>
              <a:avLst/>
              <a:gdLst>
                <a:gd name="T0" fmla="*/ 212 w 212"/>
                <a:gd name="T1" fmla="*/ 160 h 256"/>
                <a:gd name="T2" fmla="*/ 210 w 212"/>
                <a:gd name="T3" fmla="*/ 171 h 256"/>
                <a:gd name="T4" fmla="*/ 203 w 212"/>
                <a:gd name="T5" fmla="*/ 180 h 256"/>
                <a:gd name="T6" fmla="*/ 208 w 212"/>
                <a:gd name="T7" fmla="*/ 188 h 256"/>
                <a:gd name="T8" fmla="*/ 209 w 212"/>
                <a:gd name="T9" fmla="*/ 200 h 256"/>
                <a:gd name="T10" fmla="*/ 205 w 212"/>
                <a:gd name="T11" fmla="*/ 212 h 256"/>
                <a:gd name="T12" fmla="*/ 200 w 212"/>
                <a:gd name="T13" fmla="*/ 218 h 256"/>
                <a:gd name="T14" fmla="*/ 193 w 212"/>
                <a:gd name="T15" fmla="*/ 222 h 256"/>
                <a:gd name="T16" fmla="*/ 194 w 212"/>
                <a:gd name="T17" fmla="*/ 235 h 256"/>
                <a:gd name="T18" fmla="*/ 186 w 212"/>
                <a:gd name="T19" fmla="*/ 245 h 256"/>
                <a:gd name="T20" fmla="*/ 176 w 212"/>
                <a:gd name="T21" fmla="*/ 251 h 256"/>
                <a:gd name="T22" fmla="*/ 169 w 212"/>
                <a:gd name="T23" fmla="*/ 254 h 256"/>
                <a:gd name="T24" fmla="*/ 131 w 212"/>
                <a:gd name="T25" fmla="*/ 256 h 256"/>
                <a:gd name="T26" fmla="*/ 91 w 212"/>
                <a:gd name="T27" fmla="*/ 254 h 256"/>
                <a:gd name="T28" fmla="*/ 60 w 212"/>
                <a:gd name="T29" fmla="*/ 247 h 256"/>
                <a:gd name="T30" fmla="*/ 55 w 212"/>
                <a:gd name="T31" fmla="*/ 245 h 256"/>
                <a:gd name="T32" fmla="*/ 50 w 212"/>
                <a:gd name="T33" fmla="*/ 242 h 256"/>
                <a:gd name="T34" fmla="*/ 46 w 212"/>
                <a:gd name="T35" fmla="*/ 239 h 256"/>
                <a:gd name="T36" fmla="*/ 42 w 212"/>
                <a:gd name="T37" fmla="*/ 234 h 256"/>
                <a:gd name="T38" fmla="*/ 0 w 212"/>
                <a:gd name="T39" fmla="*/ 230 h 256"/>
                <a:gd name="T40" fmla="*/ 0 w 212"/>
                <a:gd name="T41" fmla="*/ 136 h 256"/>
                <a:gd name="T42" fmla="*/ 15 w 212"/>
                <a:gd name="T43" fmla="*/ 136 h 256"/>
                <a:gd name="T44" fmla="*/ 30 w 212"/>
                <a:gd name="T45" fmla="*/ 136 h 256"/>
                <a:gd name="T46" fmla="*/ 37 w 212"/>
                <a:gd name="T47" fmla="*/ 131 h 256"/>
                <a:gd name="T48" fmla="*/ 41 w 212"/>
                <a:gd name="T49" fmla="*/ 127 h 256"/>
                <a:gd name="T50" fmla="*/ 43 w 212"/>
                <a:gd name="T51" fmla="*/ 116 h 256"/>
                <a:gd name="T52" fmla="*/ 46 w 212"/>
                <a:gd name="T53" fmla="*/ 104 h 256"/>
                <a:gd name="T54" fmla="*/ 50 w 212"/>
                <a:gd name="T55" fmla="*/ 95 h 256"/>
                <a:gd name="T56" fmla="*/ 56 w 212"/>
                <a:gd name="T57" fmla="*/ 84 h 256"/>
                <a:gd name="T58" fmla="*/ 73 w 212"/>
                <a:gd name="T59" fmla="*/ 68 h 256"/>
                <a:gd name="T60" fmla="*/ 89 w 212"/>
                <a:gd name="T61" fmla="*/ 18 h 256"/>
                <a:gd name="T62" fmla="*/ 89 w 212"/>
                <a:gd name="T63" fmla="*/ 2 h 256"/>
                <a:gd name="T64" fmla="*/ 97 w 212"/>
                <a:gd name="T65" fmla="*/ 0 h 256"/>
                <a:gd name="T66" fmla="*/ 117 w 212"/>
                <a:gd name="T67" fmla="*/ 18 h 256"/>
                <a:gd name="T68" fmla="*/ 121 w 212"/>
                <a:gd name="T69" fmla="*/ 39 h 256"/>
                <a:gd name="T70" fmla="*/ 114 w 212"/>
                <a:gd name="T71" fmla="*/ 59 h 256"/>
                <a:gd name="T72" fmla="*/ 109 w 212"/>
                <a:gd name="T73" fmla="*/ 89 h 256"/>
                <a:gd name="T74" fmla="*/ 113 w 212"/>
                <a:gd name="T75" fmla="*/ 100 h 256"/>
                <a:gd name="T76" fmla="*/ 122 w 212"/>
                <a:gd name="T77" fmla="*/ 107 h 256"/>
                <a:gd name="T78" fmla="*/ 126 w 212"/>
                <a:gd name="T79" fmla="*/ 107 h 256"/>
                <a:gd name="T80" fmla="*/ 131 w 212"/>
                <a:gd name="T81" fmla="*/ 107 h 256"/>
                <a:gd name="T82" fmla="*/ 136 w 212"/>
                <a:gd name="T83" fmla="*/ 107 h 256"/>
                <a:gd name="T84" fmla="*/ 141 w 212"/>
                <a:gd name="T85" fmla="*/ 106 h 256"/>
                <a:gd name="T86" fmla="*/ 152 w 212"/>
                <a:gd name="T87" fmla="*/ 103 h 256"/>
                <a:gd name="T88" fmla="*/ 164 w 212"/>
                <a:gd name="T89" fmla="*/ 99 h 256"/>
                <a:gd name="T90" fmla="*/ 188 w 212"/>
                <a:gd name="T91" fmla="*/ 98 h 256"/>
                <a:gd name="T92" fmla="*/ 198 w 212"/>
                <a:gd name="T93" fmla="*/ 101 h 256"/>
                <a:gd name="T94" fmla="*/ 205 w 212"/>
                <a:gd name="T95" fmla="*/ 106 h 256"/>
                <a:gd name="T96" fmla="*/ 206 w 212"/>
                <a:gd name="T97" fmla="*/ 109 h 256"/>
                <a:gd name="T98" fmla="*/ 207 w 212"/>
                <a:gd name="T99" fmla="*/ 112 h 256"/>
                <a:gd name="T100" fmla="*/ 208 w 212"/>
                <a:gd name="T101" fmla="*/ 115 h 256"/>
                <a:gd name="T102" fmla="*/ 208 w 212"/>
                <a:gd name="T103" fmla="*/ 118 h 256"/>
                <a:gd name="T104" fmla="*/ 208 w 212"/>
                <a:gd name="T105" fmla="*/ 123 h 256"/>
                <a:gd name="T106" fmla="*/ 203 w 212"/>
                <a:gd name="T107" fmla="*/ 136 h 256"/>
                <a:gd name="T108" fmla="*/ 205 w 212"/>
                <a:gd name="T109" fmla="*/ 139 h 256"/>
                <a:gd name="T110" fmla="*/ 207 w 212"/>
                <a:gd name="T111" fmla="*/ 141 h 256"/>
                <a:gd name="T112" fmla="*/ 209 w 212"/>
                <a:gd name="T113" fmla="*/ 144 h 256"/>
                <a:gd name="T114" fmla="*/ 210 w 212"/>
                <a:gd name="T115" fmla="*/ 147 h 256"/>
                <a:gd name="T116" fmla="*/ 211 w 212"/>
                <a:gd name="T117" fmla="*/ 150 h 256"/>
                <a:gd name="T118" fmla="*/ 212 w 212"/>
                <a:gd name="T119" fmla="*/ 155 h 256"/>
                <a:gd name="T120" fmla="*/ 212 w 212"/>
                <a:gd name="T121" fmla="*/ 16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2" h="256">
                  <a:moveTo>
                    <a:pt x="212" y="160"/>
                  </a:moveTo>
                  <a:cubicBezTo>
                    <a:pt x="212" y="165"/>
                    <a:pt x="211" y="169"/>
                    <a:pt x="210" y="171"/>
                  </a:cubicBezTo>
                  <a:cubicBezTo>
                    <a:pt x="209" y="174"/>
                    <a:pt x="206" y="177"/>
                    <a:pt x="203" y="180"/>
                  </a:cubicBezTo>
                  <a:cubicBezTo>
                    <a:pt x="205" y="182"/>
                    <a:pt x="207" y="185"/>
                    <a:pt x="208" y="188"/>
                  </a:cubicBezTo>
                  <a:cubicBezTo>
                    <a:pt x="208" y="191"/>
                    <a:pt x="209" y="195"/>
                    <a:pt x="209" y="200"/>
                  </a:cubicBezTo>
                  <a:cubicBezTo>
                    <a:pt x="208" y="205"/>
                    <a:pt x="207" y="209"/>
                    <a:pt x="205" y="212"/>
                  </a:cubicBezTo>
                  <a:cubicBezTo>
                    <a:pt x="203" y="215"/>
                    <a:pt x="201" y="217"/>
                    <a:pt x="200" y="218"/>
                  </a:cubicBezTo>
                  <a:cubicBezTo>
                    <a:pt x="199" y="219"/>
                    <a:pt x="196" y="220"/>
                    <a:pt x="193" y="222"/>
                  </a:cubicBezTo>
                  <a:cubicBezTo>
                    <a:pt x="195" y="227"/>
                    <a:pt x="195" y="231"/>
                    <a:pt x="194" y="235"/>
                  </a:cubicBezTo>
                  <a:cubicBezTo>
                    <a:pt x="192" y="239"/>
                    <a:pt x="190" y="242"/>
                    <a:pt x="186" y="245"/>
                  </a:cubicBezTo>
                  <a:cubicBezTo>
                    <a:pt x="183" y="248"/>
                    <a:pt x="180" y="250"/>
                    <a:pt x="176" y="251"/>
                  </a:cubicBezTo>
                  <a:cubicBezTo>
                    <a:pt x="173" y="253"/>
                    <a:pt x="171" y="254"/>
                    <a:pt x="169" y="254"/>
                  </a:cubicBezTo>
                  <a:cubicBezTo>
                    <a:pt x="157" y="255"/>
                    <a:pt x="144" y="256"/>
                    <a:pt x="131" y="256"/>
                  </a:cubicBezTo>
                  <a:cubicBezTo>
                    <a:pt x="118" y="256"/>
                    <a:pt x="104" y="256"/>
                    <a:pt x="91" y="254"/>
                  </a:cubicBezTo>
                  <a:cubicBezTo>
                    <a:pt x="77" y="253"/>
                    <a:pt x="67" y="250"/>
                    <a:pt x="60" y="247"/>
                  </a:cubicBezTo>
                  <a:cubicBezTo>
                    <a:pt x="60" y="247"/>
                    <a:pt x="58" y="246"/>
                    <a:pt x="55" y="245"/>
                  </a:cubicBezTo>
                  <a:cubicBezTo>
                    <a:pt x="53" y="243"/>
                    <a:pt x="51" y="243"/>
                    <a:pt x="50" y="242"/>
                  </a:cubicBezTo>
                  <a:cubicBezTo>
                    <a:pt x="49" y="241"/>
                    <a:pt x="47" y="240"/>
                    <a:pt x="46" y="239"/>
                  </a:cubicBezTo>
                  <a:cubicBezTo>
                    <a:pt x="44" y="237"/>
                    <a:pt x="43" y="236"/>
                    <a:pt x="42" y="234"/>
                  </a:cubicBezTo>
                  <a:cubicBezTo>
                    <a:pt x="37" y="231"/>
                    <a:pt x="24" y="230"/>
                    <a:pt x="0" y="23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5" y="136"/>
                    <a:pt x="10" y="136"/>
                    <a:pt x="15" y="136"/>
                  </a:cubicBezTo>
                  <a:cubicBezTo>
                    <a:pt x="21" y="136"/>
                    <a:pt x="26" y="136"/>
                    <a:pt x="30" y="136"/>
                  </a:cubicBezTo>
                  <a:cubicBezTo>
                    <a:pt x="35" y="135"/>
                    <a:pt x="37" y="134"/>
                    <a:pt x="37" y="131"/>
                  </a:cubicBezTo>
                  <a:cubicBezTo>
                    <a:pt x="38" y="130"/>
                    <a:pt x="40" y="128"/>
                    <a:pt x="41" y="127"/>
                  </a:cubicBezTo>
                  <a:cubicBezTo>
                    <a:pt x="41" y="126"/>
                    <a:pt x="42" y="122"/>
                    <a:pt x="43" y="116"/>
                  </a:cubicBezTo>
                  <a:cubicBezTo>
                    <a:pt x="45" y="111"/>
                    <a:pt x="46" y="107"/>
                    <a:pt x="46" y="104"/>
                  </a:cubicBezTo>
                  <a:cubicBezTo>
                    <a:pt x="47" y="102"/>
                    <a:pt x="48" y="99"/>
                    <a:pt x="50" y="95"/>
                  </a:cubicBezTo>
                  <a:cubicBezTo>
                    <a:pt x="52" y="91"/>
                    <a:pt x="54" y="87"/>
                    <a:pt x="56" y="84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84" y="48"/>
                    <a:pt x="89" y="32"/>
                    <a:pt x="89" y="18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0" y="1"/>
                    <a:pt x="92" y="0"/>
                    <a:pt x="97" y="0"/>
                  </a:cubicBezTo>
                  <a:cubicBezTo>
                    <a:pt x="107" y="0"/>
                    <a:pt x="114" y="6"/>
                    <a:pt x="117" y="18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0" y="49"/>
                    <a:pt x="118" y="56"/>
                    <a:pt x="114" y="59"/>
                  </a:cubicBezTo>
                  <a:cubicBezTo>
                    <a:pt x="112" y="75"/>
                    <a:pt x="111" y="85"/>
                    <a:pt x="109" y="89"/>
                  </a:cubicBezTo>
                  <a:cubicBezTo>
                    <a:pt x="108" y="93"/>
                    <a:pt x="110" y="97"/>
                    <a:pt x="113" y="100"/>
                  </a:cubicBezTo>
                  <a:cubicBezTo>
                    <a:pt x="116" y="104"/>
                    <a:pt x="119" y="106"/>
                    <a:pt x="122" y="107"/>
                  </a:cubicBezTo>
                  <a:cubicBezTo>
                    <a:pt x="124" y="107"/>
                    <a:pt x="126" y="107"/>
                    <a:pt x="126" y="107"/>
                  </a:cubicBezTo>
                  <a:cubicBezTo>
                    <a:pt x="127" y="107"/>
                    <a:pt x="129" y="107"/>
                    <a:pt x="131" y="107"/>
                  </a:cubicBezTo>
                  <a:cubicBezTo>
                    <a:pt x="133" y="107"/>
                    <a:pt x="134" y="107"/>
                    <a:pt x="136" y="107"/>
                  </a:cubicBezTo>
                  <a:cubicBezTo>
                    <a:pt x="138" y="107"/>
                    <a:pt x="139" y="106"/>
                    <a:pt x="141" y="106"/>
                  </a:cubicBezTo>
                  <a:cubicBezTo>
                    <a:pt x="143" y="105"/>
                    <a:pt x="147" y="104"/>
                    <a:pt x="152" y="103"/>
                  </a:cubicBezTo>
                  <a:cubicBezTo>
                    <a:pt x="158" y="101"/>
                    <a:pt x="162" y="100"/>
                    <a:pt x="164" y="99"/>
                  </a:cubicBezTo>
                  <a:cubicBezTo>
                    <a:pt x="173" y="97"/>
                    <a:pt x="181" y="97"/>
                    <a:pt x="188" y="98"/>
                  </a:cubicBezTo>
                  <a:cubicBezTo>
                    <a:pt x="191" y="99"/>
                    <a:pt x="195" y="100"/>
                    <a:pt x="198" y="101"/>
                  </a:cubicBezTo>
                  <a:cubicBezTo>
                    <a:pt x="202" y="103"/>
                    <a:pt x="204" y="104"/>
                    <a:pt x="205" y="106"/>
                  </a:cubicBezTo>
                  <a:cubicBezTo>
                    <a:pt x="205" y="106"/>
                    <a:pt x="205" y="107"/>
                    <a:pt x="206" y="109"/>
                  </a:cubicBezTo>
                  <a:cubicBezTo>
                    <a:pt x="207" y="111"/>
                    <a:pt x="207" y="112"/>
                    <a:pt x="207" y="112"/>
                  </a:cubicBezTo>
                  <a:cubicBezTo>
                    <a:pt x="207" y="112"/>
                    <a:pt x="207" y="113"/>
                    <a:pt x="208" y="115"/>
                  </a:cubicBezTo>
                  <a:cubicBezTo>
                    <a:pt x="208" y="116"/>
                    <a:pt x="209" y="118"/>
                    <a:pt x="208" y="118"/>
                  </a:cubicBezTo>
                  <a:cubicBezTo>
                    <a:pt x="208" y="119"/>
                    <a:pt x="208" y="120"/>
                    <a:pt x="208" y="123"/>
                  </a:cubicBezTo>
                  <a:cubicBezTo>
                    <a:pt x="208" y="125"/>
                    <a:pt x="206" y="129"/>
                    <a:pt x="203" y="136"/>
                  </a:cubicBezTo>
                  <a:cubicBezTo>
                    <a:pt x="203" y="136"/>
                    <a:pt x="204" y="137"/>
                    <a:pt x="205" y="139"/>
                  </a:cubicBezTo>
                  <a:cubicBezTo>
                    <a:pt x="206" y="140"/>
                    <a:pt x="207" y="141"/>
                    <a:pt x="207" y="141"/>
                  </a:cubicBezTo>
                  <a:cubicBezTo>
                    <a:pt x="207" y="142"/>
                    <a:pt x="208" y="143"/>
                    <a:pt x="209" y="144"/>
                  </a:cubicBezTo>
                  <a:cubicBezTo>
                    <a:pt x="209" y="145"/>
                    <a:pt x="210" y="146"/>
                    <a:pt x="210" y="147"/>
                  </a:cubicBezTo>
                  <a:cubicBezTo>
                    <a:pt x="210" y="148"/>
                    <a:pt x="211" y="149"/>
                    <a:pt x="211" y="150"/>
                  </a:cubicBezTo>
                  <a:cubicBezTo>
                    <a:pt x="211" y="152"/>
                    <a:pt x="212" y="153"/>
                    <a:pt x="212" y="155"/>
                  </a:cubicBezTo>
                  <a:cubicBezTo>
                    <a:pt x="212" y="156"/>
                    <a:pt x="212" y="158"/>
                    <a:pt x="212" y="1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A57D5096-9062-4157-8DA3-6FF8E4380A9A}"/>
              </a:ext>
            </a:extLst>
          </p:cNvPr>
          <p:cNvGrpSpPr/>
          <p:nvPr/>
        </p:nvGrpSpPr>
        <p:grpSpPr>
          <a:xfrm>
            <a:off x="4246469" y="2535218"/>
            <a:ext cx="960895" cy="960895"/>
            <a:chOff x="4246469" y="2535218"/>
            <a:chExt cx="960895" cy="960895"/>
          </a:xfrm>
        </p:grpSpPr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7DFEEE8C-3E1E-448B-BE4C-DAA2CBA49726}"/>
                </a:ext>
              </a:extLst>
            </p:cNvPr>
            <p:cNvSpPr/>
            <p:nvPr/>
          </p:nvSpPr>
          <p:spPr>
            <a:xfrm>
              <a:off x="4246469" y="2535218"/>
              <a:ext cx="960895" cy="960895"/>
            </a:xfrm>
            <a:prstGeom prst="ellipse">
              <a:avLst/>
            </a:prstGeom>
            <a:solidFill>
              <a:srgbClr val="94E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clerk-with-tie_73199">
              <a:extLst>
                <a:ext uri="{FF2B5EF4-FFF2-40B4-BE49-F238E27FC236}">
                  <a16:creationId xmlns="" xmlns:a16="http://schemas.microsoft.com/office/drawing/2014/main" id="{0C18E2CC-16ED-489C-9F64-9DBC354450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68962" y="2724043"/>
              <a:ext cx="515907" cy="508501"/>
            </a:xfrm>
            <a:custGeom>
              <a:avLst/>
              <a:gdLst>
                <a:gd name="connsiteX0" fmla="*/ 155534 w 331788"/>
                <a:gd name="connsiteY0" fmla="*/ 53107 h 327025"/>
                <a:gd name="connsiteX1" fmla="*/ 176255 w 331788"/>
                <a:gd name="connsiteY1" fmla="*/ 53107 h 327025"/>
                <a:gd name="connsiteX2" fmla="*/ 283746 w 331788"/>
                <a:gd name="connsiteY2" fmla="*/ 141384 h 327025"/>
                <a:gd name="connsiteX3" fmla="*/ 288926 w 331788"/>
                <a:gd name="connsiteY3" fmla="*/ 154366 h 327025"/>
                <a:gd name="connsiteX4" fmla="*/ 288926 w 331788"/>
                <a:gd name="connsiteY4" fmla="*/ 310149 h 327025"/>
                <a:gd name="connsiteX5" fmla="*/ 273385 w 331788"/>
                <a:gd name="connsiteY5" fmla="*/ 327025 h 327025"/>
                <a:gd name="connsiteX6" fmla="*/ 207337 w 331788"/>
                <a:gd name="connsiteY6" fmla="*/ 327025 h 327025"/>
                <a:gd name="connsiteX7" fmla="*/ 207337 w 331788"/>
                <a:gd name="connsiteY7" fmla="*/ 234854 h 327025"/>
                <a:gd name="connsiteX8" fmla="*/ 195681 w 331788"/>
                <a:gd name="connsiteY8" fmla="*/ 223170 h 327025"/>
                <a:gd name="connsiteX9" fmla="*/ 136108 w 331788"/>
                <a:gd name="connsiteY9" fmla="*/ 223170 h 327025"/>
                <a:gd name="connsiteX10" fmla="*/ 124452 w 331788"/>
                <a:gd name="connsiteY10" fmla="*/ 234854 h 327025"/>
                <a:gd name="connsiteX11" fmla="*/ 124452 w 331788"/>
                <a:gd name="connsiteY11" fmla="*/ 327025 h 327025"/>
                <a:gd name="connsiteX12" fmla="*/ 58404 w 331788"/>
                <a:gd name="connsiteY12" fmla="*/ 327025 h 327025"/>
                <a:gd name="connsiteX13" fmla="*/ 42863 w 331788"/>
                <a:gd name="connsiteY13" fmla="*/ 310149 h 327025"/>
                <a:gd name="connsiteX14" fmla="*/ 42863 w 331788"/>
                <a:gd name="connsiteY14" fmla="*/ 154366 h 327025"/>
                <a:gd name="connsiteX15" fmla="*/ 48043 w 331788"/>
                <a:gd name="connsiteY15" fmla="*/ 141384 h 327025"/>
                <a:gd name="connsiteX16" fmla="*/ 155534 w 331788"/>
                <a:gd name="connsiteY16" fmla="*/ 53107 h 327025"/>
                <a:gd name="connsiteX17" fmla="*/ 165894 w 331788"/>
                <a:gd name="connsiteY17" fmla="*/ 0 h 327025"/>
                <a:gd name="connsiteX18" fmla="*/ 189223 w 331788"/>
                <a:gd name="connsiteY18" fmla="*/ 9125 h 327025"/>
                <a:gd name="connsiteX19" fmla="*/ 325308 w 331788"/>
                <a:gd name="connsiteY19" fmla="*/ 117321 h 327025"/>
                <a:gd name="connsiteX20" fmla="*/ 331788 w 331788"/>
                <a:gd name="connsiteY20" fmla="*/ 130356 h 327025"/>
                <a:gd name="connsiteX21" fmla="*/ 331788 w 331788"/>
                <a:gd name="connsiteY21" fmla="*/ 143392 h 327025"/>
                <a:gd name="connsiteX22" fmla="*/ 314940 w 331788"/>
                <a:gd name="connsiteY22" fmla="*/ 160338 h 327025"/>
                <a:gd name="connsiteX23" fmla="*/ 298091 w 331788"/>
                <a:gd name="connsiteY23" fmla="*/ 143392 h 327025"/>
                <a:gd name="connsiteX24" fmla="*/ 298091 w 331788"/>
                <a:gd name="connsiteY24" fmla="*/ 139481 h 327025"/>
                <a:gd name="connsiteX25" fmla="*/ 176263 w 331788"/>
                <a:gd name="connsiteY25" fmla="*/ 41714 h 327025"/>
                <a:gd name="connsiteX26" fmla="*/ 165894 w 331788"/>
                <a:gd name="connsiteY26" fmla="*/ 37804 h 327025"/>
                <a:gd name="connsiteX27" fmla="*/ 155526 w 331788"/>
                <a:gd name="connsiteY27" fmla="*/ 41714 h 327025"/>
                <a:gd name="connsiteX28" fmla="*/ 33697 w 331788"/>
                <a:gd name="connsiteY28" fmla="*/ 139481 h 327025"/>
                <a:gd name="connsiteX29" fmla="*/ 33697 w 331788"/>
                <a:gd name="connsiteY29" fmla="*/ 143392 h 327025"/>
                <a:gd name="connsiteX30" fmla="*/ 16849 w 331788"/>
                <a:gd name="connsiteY30" fmla="*/ 160338 h 327025"/>
                <a:gd name="connsiteX31" fmla="*/ 0 w 331788"/>
                <a:gd name="connsiteY31" fmla="*/ 143392 h 327025"/>
                <a:gd name="connsiteX32" fmla="*/ 0 w 331788"/>
                <a:gd name="connsiteY32" fmla="*/ 130356 h 327025"/>
                <a:gd name="connsiteX33" fmla="*/ 6480 w 331788"/>
                <a:gd name="connsiteY33" fmla="*/ 117321 h 327025"/>
                <a:gd name="connsiteX34" fmla="*/ 142565 w 331788"/>
                <a:gd name="connsiteY34" fmla="*/ 9125 h 327025"/>
                <a:gd name="connsiteX35" fmla="*/ 165894 w 331788"/>
                <a:gd name="connsiteY35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1788" h="327025">
                  <a:moveTo>
                    <a:pt x="155534" y="53107"/>
                  </a:moveTo>
                  <a:cubicBezTo>
                    <a:pt x="162009" y="49212"/>
                    <a:pt x="169780" y="49212"/>
                    <a:pt x="176255" y="53107"/>
                  </a:cubicBezTo>
                  <a:cubicBezTo>
                    <a:pt x="176255" y="53107"/>
                    <a:pt x="176255" y="53107"/>
                    <a:pt x="283746" y="141384"/>
                  </a:cubicBezTo>
                  <a:cubicBezTo>
                    <a:pt x="286336" y="143980"/>
                    <a:pt x="288926" y="149173"/>
                    <a:pt x="288926" y="154366"/>
                  </a:cubicBezTo>
                  <a:cubicBezTo>
                    <a:pt x="288926" y="154366"/>
                    <a:pt x="288926" y="154366"/>
                    <a:pt x="288926" y="310149"/>
                  </a:cubicBezTo>
                  <a:cubicBezTo>
                    <a:pt x="288926" y="319236"/>
                    <a:pt x="282451" y="327025"/>
                    <a:pt x="273385" y="327025"/>
                  </a:cubicBezTo>
                  <a:cubicBezTo>
                    <a:pt x="273385" y="327025"/>
                    <a:pt x="273385" y="327025"/>
                    <a:pt x="207337" y="327025"/>
                  </a:cubicBezTo>
                  <a:cubicBezTo>
                    <a:pt x="207337" y="327025"/>
                    <a:pt x="207337" y="327025"/>
                    <a:pt x="207337" y="234854"/>
                  </a:cubicBezTo>
                  <a:cubicBezTo>
                    <a:pt x="207337" y="228363"/>
                    <a:pt x="202157" y="223170"/>
                    <a:pt x="195681" y="223170"/>
                  </a:cubicBezTo>
                  <a:cubicBezTo>
                    <a:pt x="195681" y="223170"/>
                    <a:pt x="195681" y="223170"/>
                    <a:pt x="136108" y="223170"/>
                  </a:cubicBezTo>
                  <a:cubicBezTo>
                    <a:pt x="129633" y="223170"/>
                    <a:pt x="124452" y="228363"/>
                    <a:pt x="124452" y="234854"/>
                  </a:cubicBezTo>
                  <a:cubicBezTo>
                    <a:pt x="124452" y="234854"/>
                    <a:pt x="124452" y="234854"/>
                    <a:pt x="124452" y="327025"/>
                  </a:cubicBezTo>
                  <a:cubicBezTo>
                    <a:pt x="124452" y="327025"/>
                    <a:pt x="124452" y="327025"/>
                    <a:pt x="58404" y="327025"/>
                  </a:cubicBezTo>
                  <a:cubicBezTo>
                    <a:pt x="49338" y="327025"/>
                    <a:pt x="42863" y="319236"/>
                    <a:pt x="42863" y="310149"/>
                  </a:cubicBezTo>
                  <a:cubicBezTo>
                    <a:pt x="42863" y="310149"/>
                    <a:pt x="42863" y="310149"/>
                    <a:pt x="42863" y="154366"/>
                  </a:cubicBezTo>
                  <a:cubicBezTo>
                    <a:pt x="42863" y="149173"/>
                    <a:pt x="45453" y="143980"/>
                    <a:pt x="48043" y="141384"/>
                  </a:cubicBezTo>
                  <a:cubicBezTo>
                    <a:pt x="48043" y="141384"/>
                    <a:pt x="48043" y="141384"/>
                    <a:pt x="155534" y="53107"/>
                  </a:cubicBezTo>
                  <a:close/>
                  <a:moveTo>
                    <a:pt x="165894" y="0"/>
                  </a:moveTo>
                  <a:cubicBezTo>
                    <a:pt x="173670" y="0"/>
                    <a:pt x="182743" y="2607"/>
                    <a:pt x="189223" y="9125"/>
                  </a:cubicBezTo>
                  <a:cubicBezTo>
                    <a:pt x="189223" y="9125"/>
                    <a:pt x="189223" y="9125"/>
                    <a:pt x="325308" y="117321"/>
                  </a:cubicBezTo>
                  <a:cubicBezTo>
                    <a:pt x="329196" y="121231"/>
                    <a:pt x="331788" y="126446"/>
                    <a:pt x="331788" y="130356"/>
                  </a:cubicBezTo>
                  <a:cubicBezTo>
                    <a:pt x="331788" y="130356"/>
                    <a:pt x="331788" y="138178"/>
                    <a:pt x="331788" y="143392"/>
                  </a:cubicBezTo>
                  <a:cubicBezTo>
                    <a:pt x="331788" y="152517"/>
                    <a:pt x="324012" y="160338"/>
                    <a:pt x="314940" y="160338"/>
                  </a:cubicBezTo>
                  <a:cubicBezTo>
                    <a:pt x="305867" y="160338"/>
                    <a:pt x="298091" y="152517"/>
                    <a:pt x="298091" y="143392"/>
                  </a:cubicBezTo>
                  <a:cubicBezTo>
                    <a:pt x="298091" y="142088"/>
                    <a:pt x="298091" y="140785"/>
                    <a:pt x="298091" y="139481"/>
                  </a:cubicBezTo>
                  <a:cubicBezTo>
                    <a:pt x="298091" y="139481"/>
                    <a:pt x="298091" y="139481"/>
                    <a:pt x="176263" y="41714"/>
                  </a:cubicBezTo>
                  <a:cubicBezTo>
                    <a:pt x="176263" y="41714"/>
                    <a:pt x="171078" y="37804"/>
                    <a:pt x="165894" y="37804"/>
                  </a:cubicBezTo>
                  <a:cubicBezTo>
                    <a:pt x="160710" y="37804"/>
                    <a:pt x="155526" y="41714"/>
                    <a:pt x="155526" y="41714"/>
                  </a:cubicBezTo>
                  <a:cubicBezTo>
                    <a:pt x="155526" y="41714"/>
                    <a:pt x="155526" y="41714"/>
                    <a:pt x="33697" y="139481"/>
                  </a:cubicBezTo>
                  <a:cubicBezTo>
                    <a:pt x="33697" y="140785"/>
                    <a:pt x="33697" y="142088"/>
                    <a:pt x="33697" y="143392"/>
                  </a:cubicBezTo>
                  <a:cubicBezTo>
                    <a:pt x="33697" y="152517"/>
                    <a:pt x="25921" y="160338"/>
                    <a:pt x="16849" y="160338"/>
                  </a:cubicBezTo>
                  <a:cubicBezTo>
                    <a:pt x="7776" y="160338"/>
                    <a:pt x="0" y="152517"/>
                    <a:pt x="0" y="143392"/>
                  </a:cubicBezTo>
                  <a:cubicBezTo>
                    <a:pt x="0" y="138178"/>
                    <a:pt x="0" y="130356"/>
                    <a:pt x="0" y="130356"/>
                  </a:cubicBezTo>
                  <a:cubicBezTo>
                    <a:pt x="0" y="126446"/>
                    <a:pt x="2592" y="121231"/>
                    <a:pt x="6480" y="117321"/>
                  </a:cubicBezTo>
                  <a:cubicBezTo>
                    <a:pt x="6480" y="117321"/>
                    <a:pt x="6480" y="117321"/>
                    <a:pt x="142565" y="9125"/>
                  </a:cubicBezTo>
                  <a:cubicBezTo>
                    <a:pt x="149046" y="2607"/>
                    <a:pt x="158118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544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美术培训班教学环境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E9CABB0D-15F8-4AED-B40D-A5E397D0DEBD}"/>
              </a:ext>
            </a:extLst>
          </p:cNvPr>
          <p:cNvGrpSpPr/>
          <p:nvPr/>
        </p:nvGrpSpPr>
        <p:grpSpPr>
          <a:xfrm>
            <a:off x="4755700" y="2006602"/>
            <a:ext cx="2936609" cy="3008857"/>
            <a:chOff x="4966920" y="2006602"/>
            <a:chExt cx="2936609" cy="3008857"/>
          </a:xfrm>
        </p:grpSpPr>
        <p:cxnSp>
          <p:nvCxnSpPr>
            <p:cNvPr id="10" name="îṥļîḑé-Straight Connector 2">
              <a:extLst>
                <a:ext uri="{FF2B5EF4-FFF2-40B4-BE49-F238E27FC236}">
                  <a16:creationId xmlns="" xmlns:a16="http://schemas.microsoft.com/office/drawing/2014/main" id="{86EED2DC-E186-454E-98F6-BC37DFE551F3}"/>
                </a:ext>
              </a:extLst>
            </p:cNvPr>
            <p:cNvCxnSpPr>
              <a:cxnSpLocks/>
            </p:cNvCxnSpPr>
            <p:nvPr/>
          </p:nvCxnSpPr>
          <p:spPr>
            <a:xfrm>
              <a:off x="6435224" y="2873697"/>
              <a:ext cx="0" cy="1130149"/>
            </a:xfrm>
            <a:prstGeom prst="line">
              <a:avLst/>
            </a:prstGeom>
            <a:ln w="9525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îṥļîḑé-Straight Connector 3">
              <a:extLst>
                <a:ext uri="{FF2B5EF4-FFF2-40B4-BE49-F238E27FC236}">
                  <a16:creationId xmlns="" xmlns:a16="http://schemas.microsoft.com/office/drawing/2014/main" id="{C3F14CC3-DAAE-4EE9-8265-5C1097E2E6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04258" y="3472230"/>
              <a:ext cx="1661933" cy="0"/>
            </a:xfrm>
            <a:prstGeom prst="line">
              <a:avLst/>
            </a:prstGeom>
            <a:ln w="9525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îṥļîḑé-Oval 4">
              <a:extLst>
                <a:ext uri="{FF2B5EF4-FFF2-40B4-BE49-F238E27FC236}">
                  <a16:creationId xmlns="" xmlns:a16="http://schemas.microsoft.com/office/drawing/2014/main" id="{7D191D89-9266-4BAA-8F42-2A304B2DE829}"/>
                </a:ext>
              </a:extLst>
            </p:cNvPr>
            <p:cNvSpPr/>
            <p:nvPr/>
          </p:nvSpPr>
          <p:spPr>
            <a:xfrm>
              <a:off x="5242966" y="2279975"/>
              <a:ext cx="2384514" cy="2384512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" name="îṥļîḑé-Teardrop 5">
              <a:extLst>
                <a:ext uri="{FF2B5EF4-FFF2-40B4-BE49-F238E27FC236}">
                  <a16:creationId xmlns="" xmlns:a16="http://schemas.microsoft.com/office/drawing/2014/main" id="{B9DA080A-BBF4-4EF2-8808-86AD6FBC283F}"/>
                </a:ext>
              </a:extLst>
            </p:cNvPr>
            <p:cNvSpPr/>
            <p:nvPr/>
          </p:nvSpPr>
          <p:spPr>
            <a:xfrm rot="16200000" flipH="1">
              <a:off x="6964175" y="2006601"/>
              <a:ext cx="939353" cy="939355"/>
            </a:xfrm>
            <a:prstGeom prst="teardrop">
              <a:avLst/>
            </a:prstGeom>
            <a:solidFill>
              <a:srgbClr val="14A9EC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" name="îṥļîḑé-Freeform 70">
              <a:extLst>
                <a:ext uri="{FF2B5EF4-FFF2-40B4-BE49-F238E27FC236}">
                  <a16:creationId xmlns="" xmlns:a16="http://schemas.microsoft.com/office/drawing/2014/main" id="{F95A9592-167C-47B0-B767-B16BE42D9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967" y="2285471"/>
              <a:ext cx="351766" cy="381614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  <a:gd name="T72" fmla="*/ 278945 h 440259"/>
                <a:gd name="T73" fmla="*/ 278945 h 440259"/>
                <a:gd name="T74" fmla="*/ 278945 h 440259"/>
                <a:gd name="T75" fmla="*/ 278945 h 440259"/>
                <a:gd name="T76" fmla="*/ 278945 h 440259"/>
                <a:gd name="T77" fmla="*/ 278945 h 440259"/>
                <a:gd name="T78" fmla="*/ 278945 h 440259"/>
                <a:gd name="T79" fmla="*/ 278945 h 440259"/>
                <a:gd name="T80" fmla="*/ 278945 h 440259"/>
                <a:gd name="T81" fmla="*/ 278945 h 440259"/>
                <a:gd name="T82" fmla="*/ 278945 h 440259"/>
                <a:gd name="T83" fmla="*/ 278945 h 440259"/>
                <a:gd name="T84" fmla="*/ 278945 h 440259"/>
                <a:gd name="T85" fmla="*/ 278945 h 440259"/>
                <a:gd name="T86" fmla="*/ 278945 h 440259"/>
                <a:gd name="T87" fmla="*/ 278945 h 440259"/>
                <a:gd name="T88" fmla="*/ 278945 h 440259"/>
                <a:gd name="T89" fmla="*/ 278945 h 440259"/>
                <a:gd name="T90" fmla="*/ 278945 h 440259"/>
                <a:gd name="T91" fmla="*/ 278945 h 440259"/>
                <a:gd name="T92" fmla="*/ 278945 h 440259"/>
                <a:gd name="T93" fmla="*/ 278945 h 440259"/>
                <a:gd name="T94" fmla="*/ 278945 h 440259"/>
                <a:gd name="T95" fmla="*/ 278945 h 440259"/>
                <a:gd name="T96" fmla="*/ 278945 h 440259"/>
                <a:gd name="T97" fmla="*/ 278945 h 440259"/>
                <a:gd name="T98" fmla="*/ 278945 h 440259"/>
                <a:gd name="T99" fmla="*/ 278945 h 440259"/>
                <a:gd name="T100" fmla="*/ 278945 h 440259"/>
                <a:gd name="T101" fmla="*/ 278945 h 440259"/>
                <a:gd name="T102" fmla="*/ 278945 h 440259"/>
                <a:gd name="T103" fmla="*/ 278945 h 440259"/>
                <a:gd name="T104" fmla="*/ 278945 h 440259"/>
                <a:gd name="T105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0" h="402">
                  <a:moveTo>
                    <a:pt x="357" y="97"/>
                  </a:moveTo>
                  <a:cubicBezTo>
                    <a:pt x="357" y="97"/>
                    <a:pt x="346" y="90"/>
                    <a:pt x="349" y="81"/>
                  </a:cubicBezTo>
                  <a:cubicBezTo>
                    <a:pt x="350" y="74"/>
                    <a:pt x="370" y="46"/>
                    <a:pt x="370" y="46"/>
                  </a:cubicBezTo>
                  <a:cubicBezTo>
                    <a:pt x="370" y="46"/>
                    <a:pt x="358" y="32"/>
                    <a:pt x="360" y="26"/>
                  </a:cubicBezTo>
                  <a:cubicBezTo>
                    <a:pt x="364" y="6"/>
                    <a:pt x="363" y="7"/>
                    <a:pt x="363" y="7"/>
                  </a:cubicBezTo>
                  <a:cubicBezTo>
                    <a:pt x="363" y="7"/>
                    <a:pt x="364" y="9"/>
                    <a:pt x="341" y="14"/>
                  </a:cubicBezTo>
                  <a:cubicBezTo>
                    <a:pt x="338" y="15"/>
                    <a:pt x="321" y="0"/>
                    <a:pt x="321" y="0"/>
                  </a:cubicBezTo>
                  <a:cubicBezTo>
                    <a:pt x="321" y="0"/>
                    <a:pt x="299" y="19"/>
                    <a:pt x="290" y="21"/>
                  </a:cubicBezTo>
                  <a:cubicBezTo>
                    <a:pt x="283" y="23"/>
                    <a:pt x="276" y="10"/>
                    <a:pt x="276" y="10"/>
                  </a:cubicBezTo>
                  <a:cubicBezTo>
                    <a:pt x="276" y="10"/>
                    <a:pt x="253" y="30"/>
                    <a:pt x="246" y="31"/>
                  </a:cubicBezTo>
                  <a:cubicBezTo>
                    <a:pt x="238" y="33"/>
                    <a:pt x="233" y="19"/>
                    <a:pt x="233" y="19"/>
                  </a:cubicBezTo>
                  <a:cubicBezTo>
                    <a:pt x="233" y="19"/>
                    <a:pt x="203" y="43"/>
                    <a:pt x="194" y="45"/>
                  </a:cubicBezTo>
                  <a:cubicBezTo>
                    <a:pt x="188" y="47"/>
                    <a:pt x="183" y="33"/>
                    <a:pt x="183" y="33"/>
                  </a:cubicBezTo>
                  <a:cubicBezTo>
                    <a:pt x="183" y="33"/>
                    <a:pt x="157" y="57"/>
                    <a:pt x="149" y="60"/>
                  </a:cubicBezTo>
                  <a:cubicBezTo>
                    <a:pt x="140" y="63"/>
                    <a:pt x="128" y="52"/>
                    <a:pt x="128" y="52"/>
                  </a:cubicBezTo>
                  <a:cubicBezTo>
                    <a:pt x="128" y="52"/>
                    <a:pt x="105" y="77"/>
                    <a:pt x="97" y="81"/>
                  </a:cubicBezTo>
                  <a:cubicBezTo>
                    <a:pt x="90" y="85"/>
                    <a:pt x="84" y="75"/>
                    <a:pt x="84" y="75"/>
                  </a:cubicBezTo>
                  <a:cubicBezTo>
                    <a:pt x="84" y="75"/>
                    <a:pt x="63" y="103"/>
                    <a:pt x="58" y="108"/>
                  </a:cubicBezTo>
                  <a:cubicBezTo>
                    <a:pt x="53" y="113"/>
                    <a:pt x="44" y="108"/>
                    <a:pt x="44" y="108"/>
                  </a:cubicBezTo>
                  <a:cubicBezTo>
                    <a:pt x="44" y="108"/>
                    <a:pt x="32" y="140"/>
                    <a:pt x="28" y="149"/>
                  </a:cubicBezTo>
                  <a:cubicBezTo>
                    <a:pt x="24" y="155"/>
                    <a:pt x="9" y="158"/>
                    <a:pt x="9" y="158"/>
                  </a:cubicBezTo>
                  <a:cubicBezTo>
                    <a:pt x="9" y="158"/>
                    <a:pt x="13" y="189"/>
                    <a:pt x="11" y="199"/>
                  </a:cubicBezTo>
                  <a:cubicBezTo>
                    <a:pt x="10" y="209"/>
                    <a:pt x="0" y="208"/>
                    <a:pt x="0" y="218"/>
                  </a:cubicBezTo>
                  <a:cubicBezTo>
                    <a:pt x="1" y="229"/>
                    <a:pt x="12" y="252"/>
                    <a:pt x="15" y="262"/>
                  </a:cubicBezTo>
                  <a:cubicBezTo>
                    <a:pt x="21" y="283"/>
                    <a:pt x="32" y="303"/>
                    <a:pt x="48" y="319"/>
                  </a:cubicBezTo>
                  <a:cubicBezTo>
                    <a:pt x="77" y="287"/>
                    <a:pt x="106" y="255"/>
                    <a:pt x="135" y="223"/>
                  </a:cubicBezTo>
                  <a:cubicBezTo>
                    <a:pt x="160" y="197"/>
                    <a:pt x="185" y="171"/>
                    <a:pt x="211" y="146"/>
                  </a:cubicBezTo>
                  <a:cubicBezTo>
                    <a:pt x="237" y="122"/>
                    <a:pt x="263" y="97"/>
                    <a:pt x="294" y="78"/>
                  </a:cubicBezTo>
                  <a:cubicBezTo>
                    <a:pt x="264" y="99"/>
                    <a:pt x="239" y="124"/>
                    <a:pt x="214" y="150"/>
                  </a:cubicBezTo>
                  <a:cubicBezTo>
                    <a:pt x="190" y="176"/>
                    <a:pt x="166" y="203"/>
                    <a:pt x="143" y="230"/>
                  </a:cubicBezTo>
                  <a:cubicBezTo>
                    <a:pt x="117" y="260"/>
                    <a:pt x="92" y="290"/>
                    <a:pt x="68" y="321"/>
                  </a:cubicBezTo>
                  <a:lnTo>
                    <a:pt x="67" y="321"/>
                  </a:lnTo>
                  <a:cubicBezTo>
                    <a:pt x="46" y="344"/>
                    <a:pt x="25" y="367"/>
                    <a:pt x="3" y="391"/>
                  </a:cubicBezTo>
                  <a:cubicBezTo>
                    <a:pt x="8" y="394"/>
                    <a:pt x="12" y="397"/>
                    <a:pt x="16" y="401"/>
                  </a:cubicBezTo>
                  <a:cubicBezTo>
                    <a:pt x="17" y="401"/>
                    <a:pt x="17" y="401"/>
                    <a:pt x="18" y="402"/>
                  </a:cubicBezTo>
                  <a:cubicBezTo>
                    <a:pt x="38" y="382"/>
                    <a:pt x="58" y="362"/>
                    <a:pt x="78" y="342"/>
                  </a:cubicBezTo>
                  <a:cubicBezTo>
                    <a:pt x="79" y="343"/>
                    <a:pt x="80" y="344"/>
                    <a:pt x="81" y="344"/>
                  </a:cubicBezTo>
                  <a:cubicBezTo>
                    <a:pt x="89" y="348"/>
                    <a:pt x="96" y="351"/>
                    <a:pt x="104" y="354"/>
                  </a:cubicBezTo>
                  <a:cubicBezTo>
                    <a:pt x="112" y="356"/>
                    <a:pt x="149" y="380"/>
                    <a:pt x="149" y="380"/>
                  </a:cubicBezTo>
                  <a:cubicBezTo>
                    <a:pt x="149" y="380"/>
                    <a:pt x="147" y="360"/>
                    <a:pt x="153" y="360"/>
                  </a:cubicBezTo>
                  <a:cubicBezTo>
                    <a:pt x="160" y="361"/>
                    <a:pt x="188" y="373"/>
                    <a:pt x="188" y="373"/>
                  </a:cubicBezTo>
                  <a:cubicBezTo>
                    <a:pt x="188" y="373"/>
                    <a:pt x="194" y="350"/>
                    <a:pt x="204" y="346"/>
                  </a:cubicBezTo>
                  <a:cubicBezTo>
                    <a:pt x="211" y="344"/>
                    <a:pt x="235" y="351"/>
                    <a:pt x="235" y="351"/>
                  </a:cubicBezTo>
                  <a:cubicBezTo>
                    <a:pt x="235" y="351"/>
                    <a:pt x="235" y="334"/>
                    <a:pt x="243" y="329"/>
                  </a:cubicBezTo>
                  <a:cubicBezTo>
                    <a:pt x="249" y="324"/>
                    <a:pt x="279" y="314"/>
                    <a:pt x="279" y="314"/>
                  </a:cubicBezTo>
                  <a:cubicBezTo>
                    <a:pt x="279" y="314"/>
                    <a:pt x="272" y="301"/>
                    <a:pt x="277" y="294"/>
                  </a:cubicBezTo>
                  <a:cubicBezTo>
                    <a:pt x="281" y="286"/>
                    <a:pt x="313" y="257"/>
                    <a:pt x="313" y="257"/>
                  </a:cubicBezTo>
                  <a:cubicBezTo>
                    <a:pt x="313" y="257"/>
                    <a:pt x="298" y="252"/>
                    <a:pt x="302" y="243"/>
                  </a:cubicBezTo>
                  <a:cubicBezTo>
                    <a:pt x="305" y="235"/>
                    <a:pt x="330" y="204"/>
                    <a:pt x="330" y="204"/>
                  </a:cubicBezTo>
                  <a:cubicBezTo>
                    <a:pt x="330" y="204"/>
                    <a:pt x="319" y="194"/>
                    <a:pt x="323" y="182"/>
                  </a:cubicBezTo>
                  <a:cubicBezTo>
                    <a:pt x="325" y="175"/>
                    <a:pt x="347" y="149"/>
                    <a:pt x="347" y="149"/>
                  </a:cubicBezTo>
                  <a:cubicBezTo>
                    <a:pt x="347" y="149"/>
                    <a:pt x="334" y="141"/>
                    <a:pt x="337" y="132"/>
                  </a:cubicBezTo>
                  <a:cubicBezTo>
                    <a:pt x="338" y="125"/>
                    <a:pt x="357" y="97"/>
                    <a:pt x="357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" name="îṥļîḑé-Teardrop 7">
              <a:extLst>
                <a:ext uri="{FF2B5EF4-FFF2-40B4-BE49-F238E27FC236}">
                  <a16:creationId xmlns="" xmlns:a16="http://schemas.microsoft.com/office/drawing/2014/main" id="{78F761D9-7F78-49E2-8CA1-049C38F5FDE1}"/>
                </a:ext>
              </a:extLst>
            </p:cNvPr>
            <p:cNvSpPr/>
            <p:nvPr/>
          </p:nvSpPr>
          <p:spPr>
            <a:xfrm rot="5400000">
              <a:off x="4966921" y="2006601"/>
              <a:ext cx="939353" cy="939355"/>
            </a:xfrm>
            <a:prstGeom prst="teardrop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" name="îṥļîḑé-university7">
              <a:extLst>
                <a:ext uri="{FF2B5EF4-FFF2-40B4-BE49-F238E27FC236}">
                  <a16:creationId xmlns="" xmlns:a16="http://schemas.microsoft.com/office/drawing/2014/main" id="{3FC73951-E667-4836-AE32-64D9869FB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864" y="2285471"/>
              <a:ext cx="279472" cy="381614"/>
            </a:xfrm>
            <a:custGeom>
              <a:avLst/>
              <a:gdLst>
                <a:gd name="T0" fmla="*/ 400 w 2106"/>
                <a:gd name="T1" fmla="*/ 0 h 2880"/>
                <a:gd name="T2" fmla="*/ 400 w 2106"/>
                <a:gd name="T3" fmla="*/ 241 h 2880"/>
                <a:gd name="T4" fmla="*/ 1153 w 2106"/>
                <a:gd name="T5" fmla="*/ 247 h 2880"/>
                <a:gd name="T6" fmla="*/ 2106 w 2106"/>
                <a:gd name="T7" fmla="*/ 383 h 2880"/>
                <a:gd name="T8" fmla="*/ 2106 w 2106"/>
                <a:gd name="T9" fmla="*/ 1475 h 2880"/>
                <a:gd name="T10" fmla="*/ 400 w 2106"/>
                <a:gd name="T11" fmla="*/ 1819 h 2880"/>
                <a:gd name="T12" fmla="*/ 400 w 2106"/>
                <a:gd name="T13" fmla="*/ 2880 h 2880"/>
                <a:gd name="T14" fmla="*/ 0 w 2106"/>
                <a:gd name="T15" fmla="*/ 2880 h 2880"/>
                <a:gd name="T16" fmla="*/ 0 w 2106"/>
                <a:gd name="T17" fmla="*/ 0 h 2880"/>
                <a:gd name="T18" fmla="*/ 400 w 2106"/>
                <a:gd name="T19" fmla="*/ 0 h 2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6" h="2880">
                  <a:moveTo>
                    <a:pt x="400" y="0"/>
                  </a:moveTo>
                  <a:lnTo>
                    <a:pt x="400" y="241"/>
                  </a:lnTo>
                  <a:cubicBezTo>
                    <a:pt x="639" y="358"/>
                    <a:pt x="866" y="322"/>
                    <a:pt x="1153" y="247"/>
                  </a:cubicBezTo>
                  <a:cubicBezTo>
                    <a:pt x="1518" y="150"/>
                    <a:pt x="1786" y="119"/>
                    <a:pt x="2106" y="383"/>
                  </a:cubicBezTo>
                  <a:cubicBezTo>
                    <a:pt x="2106" y="747"/>
                    <a:pt x="2106" y="1111"/>
                    <a:pt x="2106" y="1475"/>
                  </a:cubicBezTo>
                  <a:cubicBezTo>
                    <a:pt x="1486" y="1141"/>
                    <a:pt x="995" y="1930"/>
                    <a:pt x="400" y="1819"/>
                  </a:cubicBezTo>
                  <a:lnTo>
                    <a:pt x="400" y="2880"/>
                  </a:lnTo>
                  <a:lnTo>
                    <a:pt x="0" y="2880"/>
                  </a:lnTo>
                  <a:lnTo>
                    <a:pt x="0" y="0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" name="îṥļîḑé-Teardrop 9">
              <a:extLst>
                <a:ext uri="{FF2B5EF4-FFF2-40B4-BE49-F238E27FC236}">
                  <a16:creationId xmlns="" xmlns:a16="http://schemas.microsoft.com/office/drawing/2014/main" id="{5524131F-21C9-4FB3-BDE4-12598E057A4A}"/>
                </a:ext>
              </a:extLst>
            </p:cNvPr>
            <p:cNvSpPr/>
            <p:nvPr/>
          </p:nvSpPr>
          <p:spPr>
            <a:xfrm rot="5400000" flipH="1" flipV="1">
              <a:off x="6964175" y="4076105"/>
              <a:ext cx="939353" cy="939355"/>
            </a:xfrm>
            <a:prstGeom prst="teardrop">
              <a:avLst/>
            </a:prstGeom>
            <a:solidFill>
              <a:srgbClr val="FF444B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" name="îṥļîḑé-Freeform 428">
              <a:extLst>
                <a:ext uri="{FF2B5EF4-FFF2-40B4-BE49-F238E27FC236}">
                  <a16:creationId xmlns="" xmlns:a16="http://schemas.microsoft.com/office/drawing/2014/main" id="{0FB7B1E2-7446-465F-BE16-5009B2298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3046" y="4355263"/>
              <a:ext cx="381614" cy="381038"/>
            </a:xfrm>
            <a:custGeom>
              <a:avLst/>
              <a:gdLst>
                <a:gd name="connsiteX0" fmla="*/ 233194 w 607639"/>
                <a:gd name="connsiteY0" fmla="*/ 493856 h 606722"/>
                <a:gd name="connsiteX1" fmla="*/ 197859 w 607639"/>
                <a:gd name="connsiteY1" fmla="*/ 529049 h 606722"/>
                <a:gd name="connsiteX2" fmla="*/ 233194 w 607639"/>
                <a:gd name="connsiteY2" fmla="*/ 564331 h 606722"/>
                <a:gd name="connsiteX3" fmla="*/ 268440 w 607639"/>
                <a:gd name="connsiteY3" fmla="*/ 529049 h 606722"/>
                <a:gd name="connsiteX4" fmla="*/ 233194 w 607639"/>
                <a:gd name="connsiteY4" fmla="*/ 493856 h 606722"/>
                <a:gd name="connsiteX5" fmla="*/ 120068 w 607639"/>
                <a:gd name="connsiteY5" fmla="*/ 493856 h 606722"/>
                <a:gd name="connsiteX6" fmla="*/ 84822 w 607639"/>
                <a:gd name="connsiteY6" fmla="*/ 529049 h 606722"/>
                <a:gd name="connsiteX7" fmla="*/ 120068 w 607639"/>
                <a:gd name="connsiteY7" fmla="*/ 564331 h 606722"/>
                <a:gd name="connsiteX8" fmla="*/ 155403 w 607639"/>
                <a:gd name="connsiteY8" fmla="*/ 529049 h 606722"/>
                <a:gd name="connsiteX9" fmla="*/ 120068 w 607639"/>
                <a:gd name="connsiteY9" fmla="*/ 493856 h 606722"/>
                <a:gd name="connsiteX10" fmla="*/ 216964 w 607639"/>
                <a:gd name="connsiteY10" fmla="*/ 282968 h 606722"/>
                <a:gd name="connsiteX11" fmla="*/ 303740 w 607639"/>
                <a:gd name="connsiteY11" fmla="*/ 319587 h 606722"/>
                <a:gd name="connsiteX12" fmla="*/ 390516 w 607639"/>
                <a:gd name="connsiteY12" fmla="*/ 282968 h 606722"/>
                <a:gd name="connsiteX13" fmla="*/ 458958 w 607639"/>
                <a:gd name="connsiteY13" fmla="*/ 411312 h 606722"/>
                <a:gd name="connsiteX14" fmla="*/ 443116 w 607639"/>
                <a:gd name="connsiteY14" fmla="*/ 427133 h 606722"/>
                <a:gd name="connsiteX15" fmla="*/ 164453 w 607639"/>
                <a:gd name="connsiteY15" fmla="*/ 427133 h 606722"/>
                <a:gd name="connsiteX16" fmla="*/ 148611 w 607639"/>
                <a:gd name="connsiteY16" fmla="*/ 411312 h 606722"/>
                <a:gd name="connsiteX17" fmla="*/ 216964 w 607639"/>
                <a:gd name="connsiteY17" fmla="*/ 282968 h 606722"/>
                <a:gd name="connsiteX18" fmla="*/ 303820 w 607639"/>
                <a:gd name="connsiteY18" fmla="*/ 109024 h 606722"/>
                <a:gd name="connsiteX19" fmla="*/ 393403 w 607639"/>
                <a:gd name="connsiteY19" fmla="*/ 198501 h 606722"/>
                <a:gd name="connsiteX20" fmla="*/ 303820 w 607639"/>
                <a:gd name="connsiteY20" fmla="*/ 287978 h 606722"/>
                <a:gd name="connsiteX21" fmla="*/ 214237 w 607639"/>
                <a:gd name="connsiteY21" fmla="*/ 198501 h 606722"/>
                <a:gd name="connsiteX22" fmla="*/ 303820 w 607639"/>
                <a:gd name="connsiteY22" fmla="*/ 109024 h 606722"/>
                <a:gd name="connsiteX23" fmla="*/ 106005 w 607639"/>
                <a:gd name="connsiteY23" fmla="*/ 84694 h 606722"/>
                <a:gd name="connsiteX24" fmla="*/ 84822 w 607639"/>
                <a:gd name="connsiteY24" fmla="*/ 105845 h 606722"/>
                <a:gd name="connsiteX25" fmla="*/ 84822 w 607639"/>
                <a:gd name="connsiteY25" fmla="*/ 430313 h 606722"/>
                <a:gd name="connsiteX26" fmla="*/ 106005 w 607639"/>
                <a:gd name="connsiteY26" fmla="*/ 451464 h 606722"/>
                <a:gd name="connsiteX27" fmla="*/ 501634 w 607639"/>
                <a:gd name="connsiteY27" fmla="*/ 451464 h 606722"/>
                <a:gd name="connsiteX28" fmla="*/ 522817 w 607639"/>
                <a:gd name="connsiteY28" fmla="*/ 430313 h 606722"/>
                <a:gd name="connsiteX29" fmla="*/ 522817 w 607639"/>
                <a:gd name="connsiteY29" fmla="*/ 105845 h 606722"/>
                <a:gd name="connsiteX30" fmla="*/ 501634 w 607639"/>
                <a:gd name="connsiteY30" fmla="*/ 84694 h 606722"/>
                <a:gd name="connsiteX31" fmla="*/ 21183 w 607639"/>
                <a:gd name="connsiteY31" fmla="*/ 0 h 606722"/>
                <a:gd name="connsiteX32" fmla="*/ 586456 w 607639"/>
                <a:gd name="connsiteY32" fmla="*/ 0 h 606722"/>
                <a:gd name="connsiteX33" fmla="*/ 607639 w 607639"/>
                <a:gd name="connsiteY33" fmla="*/ 21151 h 606722"/>
                <a:gd name="connsiteX34" fmla="*/ 607639 w 607639"/>
                <a:gd name="connsiteY34" fmla="*/ 585571 h 606722"/>
                <a:gd name="connsiteX35" fmla="*/ 586456 w 607639"/>
                <a:gd name="connsiteY35" fmla="*/ 606722 h 606722"/>
                <a:gd name="connsiteX36" fmla="*/ 21183 w 607639"/>
                <a:gd name="connsiteY36" fmla="*/ 606722 h 606722"/>
                <a:gd name="connsiteX37" fmla="*/ 0 w 607639"/>
                <a:gd name="connsiteY37" fmla="*/ 585571 h 606722"/>
                <a:gd name="connsiteX38" fmla="*/ 0 w 607639"/>
                <a:gd name="connsiteY38" fmla="*/ 21151 h 606722"/>
                <a:gd name="connsiteX39" fmla="*/ 21183 w 607639"/>
                <a:gd name="connsiteY3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7639" h="606722">
                  <a:moveTo>
                    <a:pt x="233194" y="493856"/>
                  </a:moveTo>
                  <a:cubicBezTo>
                    <a:pt x="213702" y="493856"/>
                    <a:pt x="197859" y="509675"/>
                    <a:pt x="197859" y="529049"/>
                  </a:cubicBezTo>
                  <a:cubicBezTo>
                    <a:pt x="197859" y="548511"/>
                    <a:pt x="213702" y="564331"/>
                    <a:pt x="233194" y="564331"/>
                  </a:cubicBezTo>
                  <a:cubicBezTo>
                    <a:pt x="252597" y="564331"/>
                    <a:pt x="268440" y="548511"/>
                    <a:pt x="268440" y="529049"/>
                  </a:cubicBezTo>
                  <a:cubicBezTo>
                    <a:pt x="268440" y="509675"/>
                    <a:pt x="252597" y="493856"/>
                    <a:pt x="233194" y="493856"/>
                  </a:cubicBezTo>
                  <a:close/>
                  <a:moveTo>
                    <a:pt x="120068" y="493856"/>
                  </a:moveTo>
                  <a:cubicBezTo>
                    <a:pt x="100665" y="493856"/>
                    <a:pt x="84822" y="509675"/>
                    <a:pt x="84822" y="529049"/>
                  </a:cubicBezTo>
                  <a:cubicBezTo>
                    <a:pt x="84822" y="548511"/>
                    <a:pt x="100665" y="564331"/>
                    <a:pt x="120068" y="564331"/>
                  </a:cubicBezTo>
                  <a:cubicBezTo>
                    <a:pt x="139560" y="564331"/>
                    <a:pt x="155403" y="548511"/>
                    <a:pt x="155403" y="529049"/>
                  </a:cubicBezTo>
                  <a:cubicBezTo>
                    <a:pt x="155403" y="509675"/>
                    <a:pt x="139560" y="493856"/>
                    <a:pt x="120068" y="493856"/>
                  </a:cubicBezTo>
                  <a:close/>
                  <a:moveTo>
                    <a:pt x="216964" y="282968"/>
                  </a:moveTo>
                  <a:cubicBezTo>
                    <a:pt x="239036" y="305544"/>
                    <a:pt x="269831" y="319587"/>
                    <a:pt x="303740" y="319587"/>
                  </a:cubicBezTo>
                  <a:cubicBezTo>
                    <a:pt x="337738" y="319587"/>
                    <a:pt x="368533" y="305544"/>
                    <a:pt x="390516" y="282968"/>
                  </a:cubicBezTo>
                  <a:cubicBezTo>
                    <a:pt x="431813" y="310788"/>
                    <a:pt x="458958" y="357984"/>
                    <a:pt x="458958" y="411312"/>
                  </a:cubicBezTo>
                  <a:cubicBezTo>
                    <a:pt x="458958" y="420111"/>
                    <a:pt x="451838" y="427133"/>
                    <a:pt x="443116" y="427133"/>
                  </a:cubicBezTo>
                  <a:lnTo>
                    <a:pt x="164453" y="427133"/>
                  </a:lnTo>
                  <a:cubicBezTo>
                    <a:pt x="155642" y="427133"/>
                    <a:pt x="148611" y="420111"/>
                    <a:pt x="148611" y="411312"/>
                  </a:cubicBezTo>
                  <a:cubicBezTo>
                    <a:pt x="148611" y="357984"/>
                    <a:pt x="175756" y="310788"/>
                    <a:pt x="216964" y="282968"/>
                  </a:cubicBezTo>
                  <a:close/>
                  <a:moveTo>
                    <a:pt x="303820" y="109024"/>
                  </a:moveTo>
                  <a:cubicBezTo>
                    <a:pt x="353295" y="109024"/>
                    <a:pt x="393403" y="149084"/>
                    <a:pt x="393403" y="198501"/>
                  </a:cubicBezTo>
                  <a:cubicBezTo>
                    <a:pt x="393403" y="247918"/>
                    <a:pt x="353295" y="287978"/>
                    <a:pt x="303820" y="287978"/>
                  </a:cubicBezTo>
                  <a:cubicBezTo>
                    <a:pt x="254345" y="287978"/>
                    <a:pt x="214237" y="247918"/>
                    <a:pt x="214237" y="198501"/>
                  </a:cubicBezTo>
                  <a:cubicBezTo>
                    <a:pt x="214237" y="149084"/>
                    <a:pt x="254345" y="109024"/>
                    <a:pt x="303820" y="109024"/>
                  </a:cubicBezTo>
                  <a:close/>
                  <a:moveTo>
                    <a:pt x="106005" y="84694"/>
                  </a:moveTo>
                  <a:cubicBezTo>
                    <a:pt x="94257" y="84694"/>
                    <a:pt x="84822" y="94114"/>
                    <a:pt x="84822" y="105845"/>
                  </a:cubicBezTo>
                  <a:lnTo>
                    <a:pt x="84822" y="430313"/>
                  </a:lnTo>
                  <a:cubicBezTo>
                    <a:pt x="84822" y="442044"/>
                    <a:pt x="94257" y="451464"/>
                    <a:pt x="106005" y="451464"/>
                  </a:cubicBezTo>
                  <a:lnTo>
                    <a:pt x="501634" y="451464"/>
                  </a:lnTo>
                  <a:cubicBezTo>
                    <a:pt x="513293" y="451464"/>
                    <a:pt x="522817" y="442044"/>
                    <a:pt x="522817" y="430313"/>
                  </a:cubicBezTo>
                  <a:lnTo>
                    <a:pt x="522817" y="105845"/>
                  </a:lnTo>
                  <a:cubicBezTo>
                    <a:pt x="522817" y="94114"/>
                    <a:pt x="513293" y="84694"/>
                    <a:pt x="501634" y="84694"/>
                  </a:cubicBezTo>
                  <a:close/>
                  <a:moveTo>
                    <a:pt x="21183" y="0"/>
                  </a:moveTo>
                  <a:lnTo>
                    <a:pt x="586456" y="0"/>
                  </a:lnTo>
                  <a:cubicBezTo>
                    <a:pt x="598115" y="0"/>
                    <a:pt x="607639" y="9509"/>
                    <a:pt x="607639" y="21151"/>
                  </a:cubicBezTo>
                  <a:lnTo>
                    <a:pt x="607639" y="585571"/>
                  </a:lnTo>
                  <a:cubicBezTo>
                    <a:pt x="607639" y="597213"/>
                    <a:pt x="598115" y="606722"/>
                    <a:pt x="586456" y="606722"/>
                  </a:cubicBezTo>
                  <a:lnTo>
                    <a:pt x="21183" y="606722"/>
                  </a:lnTo>
                  <a:cubicBezTo>
                    <a:pt x="9524" y="606722"/>
                    <a:pt x="0" y="597213"/>
                    <a:pt x="0" y="585571"/>
                  </a:cubicBezTo>
                  <a:lnTo>
                    <a:pt x="0" y="21151"/>
                  </a:lnTo>
                  <a:cubicBezTo>
                    <a:pt x="0" y="9509"/>
                    <a:pt x="9524" y="0"/>
                    <a:pt x="2118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" name="îṥļîḑé-Teardrop 11">
              <a:extLst>
                <a:ext uri="{FF2B5EF4-FFF2-40B4-BE49-F238E27FC236}">
                  <a16:creationId xmlns="" xmlns:a16="http://schemas.microsoft.com/office/drawing/2014/main" id="{194144D5-D379-4C29-856E-CF2419986A9A}"/>
                </a:ext>
              </a:extLst>
            </p:cNvPr>
            <p:cNvSpPr/>
            <p:nvPr/>
          </p:nvSpPr>
          <p:spPr>
            <a:xfrm rot="16200000" flipV="1">
              <a:off x="4966921" y="4076105"/>
              <a:ext cx="939353" cy="939355"/>
            </a:xfrm>
            <a:prstGeom prst="teardrop">
              <a:avLst/>
            </a:prstGeom>
            <a:solidFill>
              <a:srgbClr val="CF0077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îṥļîḑé-AutoShape 75">
              <a:extLst>
                <a:ext uri="{FF2B5EF4-FFF2-40B4-BE49-F238E27FC236}">
                  <a16:creationId xmlns="" xmlns:a16="http://schemas.microsoft.com/office/drawing/2014/main" id="{CE5881EF-ECDF-4AD1-9562-8AC633386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721" y="4354978"/>
              <a:ext cx="241765" cy="381614"/>
            </a:xfrm>
            <a:custGeom>
              <a:avLst/>
              <a:gdLst>
                <a:gd name="connsiteX0" fmla="*/ 151949 w 384404"/>
                <a:gd name="connsiteY0" fmla="*/ 566558 h 606761"/>
                <a:gd name="connsiteX1" fmla="*/ 167139 w 384404"/>
                <a:gd name="connsiteY1" fmla="*/ 586280 h 606761"/>
                <a:gd name="connsiteX2" fmla="*/ 217265 w 384404"/>
                <a:gd name="connsiteY2" fmla="*/ 586280 h 606761"/>
                <a:gd name="connsiteX3" fmla="*/ 232455 w 384404"/>
                <a:gd name="connsiteY3" fmla="*/ 566558 h 606761"/>
                <a:gd name="connsiteX4" fmla="*/ 76759 w 384404"/>
                <a:gd name="connsiteY4" fmla="*/ 536216 h 606761"/>
                <a:gd name="connsiteX5" fmla="*/ 307645 w 384404"/>
                <a:gd name="connsiteY5" fmla="*/ 536216 h 606761"/>
                <a:gd name="connsiteX6" fmla="*/ 258278 w 384404"/>
                <a:gd name="connsiteY6" fmla="*/ 566558 h 606761"/>
                <a:gd name="connsiteX7" fmla="*/ 227898 w 384404"/>
                <a:gd name="connsiteY7" fmla="*/ 606761 h 606761"/>
                <a:gd name="connsiteX8" fmla="*/ 156506 w 384404"/>
                <a:gd name="connsiteY8" fmla="*/ 606761 h 606761"/>
                <a:gd name="connsiteX9" fmla="*/ 126126 w 384404"/>
                <a:gd name="connsiteY9" fmla="*/ 566558 h 606761"/>
                <a:gd name="connsiteX10" fmla="*/ 76759 w 384404"/>
                <a:gd name="connsiteY10" fmla="*/ 536216 h 606761"/>
                <a:gd name="connsiteX11" fmla="*/ 70667 w 384404"/>
                <a:gd name="connsiteY11" fmla="*/ 495278 h 606761"/>
                <a:gd name="connsiteX12" fmla="*/ 313737 w 384404"/>
                <a:gd name="connsiteY12" fmla="*/ 495278 h 606761"/>
                <a:gd name="connsiteX13" fmla="*/ 313737 w 384404"/>
                <a:gd name="connsiteY13" fmla="*/ 509682 h 606761"/>
                <a:gd name="connsiteX14" fmla="*/ 313737 w 384404"/>
                <a:gd name="connsiteY14" fmla="*/ 515747 h 606761"/>
                <a:gd name="connsiteX15" fmla="*/ 70667 w 384404"/>
                <a:gd name="connsiteY15" fmla="*/ 515747 h 606761"/>
                <a:gd name="connsiteX16" fmla="*/ 70667 w 384404"/>
                <a:gd name="connsiteY16" fmla="*/ 509682 h 606761"/>
                <a:gd name="connsiteX17" fmla="*/ 69936 w 384404"/>
                <a:gd name="connsiteY17" fmla="*/ 455071 h 606761"/>
                <a:gd name="connsiteX18" fmla="*/ 315321 w 384404"/>
                <a:gd name="connsiteY18" fmla="*/ 455071 h 606761"/>
                <a:gd name="connsiteX19" fmla="*/ 313802 w 384404"/>
                <a:gd name="connsiteY19" fmla="*/ 475540 h 606761"/>
                <a:gd name="connsiteX20" fmla="*/ 70696 w 384404"/>
                <a:gd name="connsiteY20" fmla="*/ 475540 h 606761"/>
                <a:gd name="connsiteX21" fmla="*/ 70696 w 384404"/>
                <a:gd name="connsiteY21" fmla="*/ 465685 h 606761"/>
                <a:gd name="connsiteX22" fmla="*/ 69936 w 384404"/>
                <a:gd name="connsiteY22" fmla="*/ 455071 h 606761"/>
                <a:gd name="connsiteX23" fmla="*/ 252977 w 384404"/>
                <a:gd name="connsiteY23" fmla="*/ 364064 h 606761"/>
                <a:gd name="connsiteX24" fmla="*/ 243101 w 384404"/>
                <a:gd name="connsiteY24" fmla="*/ 373925 h 606761"/>
                <a:gd name="connsiteX25" fmla="*/ 252977 w 384404"/>
                <a:gd name="connsiteY25" fmla="*/ 384543 h 606761"/>
                <a:gd name="connsiteX26" fmla="*/ 262853 w 384404"/>
                <a:gd name="connsiteY26" fmla="*/ 373925 h 606761"/>
                <a:gd name="connsiteX27" fmla="*/ 252977 w 384404"/>
                <a:gd name="connsiteY27" fmla="*/ 364064 h 606761"/>
                <a:gd name="connsiteX28" fmla="*/ 192202 w 384404"/>
                <a:gd name="connsiteY28" fmla="*/ 364064 h 606761"/>
                <a:gd name="connsiteX29" fmla="*/ 182326 w 384404"/>
                <a:gd name="connsiteY29" fmla="*/ 373925 h 606761"/>
                <a:gd name="connsiteX30" fmla="*/ 192202 w 384404"/>
                <a:gd name="connsiteY30" fmla="*/ 384543 h 606761"/>
                <a:gd name="connsiteX31" fmla="*/ 202078 w 384404"/>
                <a:gd name="connsiteY31" fmla="*/ 373925 h 606761"/>
                <a:gd name="connsiteX32" fmla="*/ 192202 w 384404"/>
                <a:gd name="connsiteY32" fmla="*/ 364064 h 606761"/>
                <a:gd name="connsiteX33" fmla="*/ 131427 w 384404"/>
                <a:gd name="connsiteY33" fmla="*/ 364064 h 606761"/>
                <a:gd name="connsiteX34" fmla="*/ 121551 w 384404"/>
                <a:gd name="connsiteY34" fmla="*/ 373925 h 606761"/>
                <a:gd name="connsiteX35" fmla="*/ 131427 w 384404"/>
                <a:gd name="connsiteY35" fmla="*/ 384543 h 606761"/>
                <a:gd name="connsiteX36" fmla="*/ 141303 w 384404"/>
                <a:gd name="connsiteY36" fmla="*/ 373925 h 606761"/>
                <a:gd name="connsiteX37" fmla="*/ 131427 w 384404"/>
                <a:gd name="connsiteY37" fmla="*/ 364064 h 606761"/>
                <a:gd name="connsiteX38" fmla="*/ 252977 w 384404"/>
                <a:gd name="connsiteY38" fmla="*/ 333726 h 606761"/>
                <a:gd name="connsiteX39" fmla="*/ 243101 w 384404"/>
                <a:gd name="connsiteY39" fmla="*/ 343586 h 606761"/>
                <a:gd name="connsiteX40" fmla="*/ 252977 w 384404"/>
                <a:gd name="connsiteY40" fmla="*/ 354204 h 606761"/>
                <a:gd name="connsiteX41" fmla="*/ 262853 w 384404"/>
                <a:gd name="connsiteY41" fmla="*/ 343586 h 606761"/>
                <a:gd name="connsiteX42" fmla="*/ 252977 w 384404"/>
                <a:gd name="connsiteY42" fmla="*/ 333726 h 606761"/>
                <a:gd name="connsiteX43" fmla="*/ 192202 w 384404"/>
                <a:gd name="connsiteY43" fmla="*/ 333726 h 606761"/>
                <a:gd name="connsiteX44" fmla="*/ 182326 w 384404"/>
                <a:gd name="connsiteY44" fmla="*/ 343586 h 606761"/>
                <a:gd name="connsiteX45" fmla="*/ 192202 w 384404"/>
                <a:gd name="connsiteY45" fmla="*/ 354204 h 606761"/>
                <a:gd name="connsiteX46" fmla="*/ 202078 w 384404"/>
                <a:gd name="connsiteY46" fmla="*/ 343586 h 606761"/>
                <a:gd name="connsiteX47" fmla="*/ 192202 w 384404"/>
                <a:gd name="connsiteY47" fmla="*/ 333726 h 606761"/>
                <a:gd name="connsiteX48" fmla="*/ 131427 w 384404"/>
                <a:gd name="connsiteY48" fmla="*/ 333726 h 606761"/>
                <a:gd name="connsiteX49" fmla="*/ 121551 w 384404"/>
                <a:gd name="connsiteY49" fmla="*/ 343586 h 606761"/>
                <a:gd name="connsiteX50" fmla="*/ 131427 w 384404"/>
                <a:gd name="connsiteY50" fmla="*/ 354204 h 606761"/>
                <a:gd name="connsiteX51" fmla="*/ 141303 w 384404"/>
                <a:gd name="connsiteY51" fmla="*/ 343586 h 606761"/>
                <a:gd name="connsiteX52" fmla="*/ 131427 w 384404"/>
                <a:gd name="connsiteY52" fmla="*/ 333726 h 606761"/>
                <a:gd name="connsiteX53" fmla="*/ 252977 w 384404"/>
                <a:gd name="connsiteY53" fmla="*/ 303387 h 606761"/>
                <a:gd name="connsiteX54" fmla="*/ 243101 w 384404"/>
                <a:gd name="connsiteY54" fmla="*/ 313247 h 606761"/>
                <a:gd name="connsiteX55" fmla="*/ 252977 w 384404"/>
                <a:gd name="connsiteY55" fmla="*/ 323866 h 606761"/>
                <a:gd name="connsiteX56" fmla="*/ 262853 w 384404"/>
                <a:gd name="connsiteY56" fmla="*/ 313247 h 606761"/>
                <a:gd name="connsiteX57" fmla="*/ 252977 w 384404"/>
                <a:gd name="connsiteY57" fmla="*/ 303387 h 606761"/>
                <a:gd name="connsiteX58" fmla="*/ 192202 w 384404"/>
                <a:gd name="connsiteY58" fmla="*/ 303387 h 606761"/>
                <a:gd name="connsiteX59" fmla="*/ 182326 w 384404"/>
                <a:gd name="connsiteY59" fmla="*/ 313247 h 606761"/>
                <a:gd name="connsiteX60" fmla="*/ 192202 w 384404"/>
                <a:gd name="connsiteY60" fmla="*/ 323866 h 606761"/>
                <a:gd name="connsiteX61" fmla="*/ 202078 w 384404"/>
                <a:gd name="connsiteY61" fmla="*/ 313247 h 606761"/>
                <a:gd name="connsiteX62" fmla="*/ 192202 w 384404"/>
                <a:gd name="connsiteY62" fmla="*/ 303387 h 606761"/>
                <a:gd name="connsiteX63" fmla="*/ 131427 w 384404"/>
                <a:gd name="connsiteY63" fmla="*/ 303387 h 606761"/>
                <a:gd name="connsiteX64" fmla="*/ 121551 w 384404"/>
                <a:gd name="connsiteY64" fmla="*/ 313247 h 606761"/>
                <a:gd name="connsiteX65" fmla="*/ 131427 w 384404"/>
                <a:gd name="connsiteY65" fmla="*/ 323866 h 606761"/>
                <a:gd name="connsiteX66" fmla="*/ 141303 w 384404"/>
                <a:gd name="connsiteY66" fmla="*/ 313247 h 606761"/>
                <a:gd name="connsiteX67" fmla="*/ 131427 w 384404"/>
                <a:gd name="connsiteY67" fmla="*/ 303387 h 606761"/>
                <a:gd name="connsiteX68" fmla="*/ 252977 w 384404"/>
                <a:gd name="connsiteY68" fmla="*/ 273048 h 606761"/>
                <a:gd name="connsiteX69" fmla="*/ 243101 w 384404"/>
                <a:gd name="connsiteY69" fmla="*/ 282908 h 606761"/>
                <a:gd name="connsiteX70" fmla="*/ 252977 w 384404"/>
                <a:gd name="connsiteY70" fmla="*/ 293527 h 606761"/>
                <a:gd name="connsiteX71" fmla="*/ 262853 w 384404"/>
                <a:gd name="connsiteY71" fmla="*/ 282908 h 606761"/>
                <a:gd name="connsiteX72" fmla="*/ 252977 w 384404"/>
                <a:gd name="connsiteY72" fmla="*/ 273048 h 606761"/>
                <a:gd name="connsiteX73" fmla="*/ 192202 w 384404"/>
                <a:gd name="connsiteY73" fmla="*/ 273048 h 606761"/>
                <a:gd name="connsiteX74" fmla="*/ 182326 w 384404"/>
                <a:gd name="connsiteY74" fmla="*/ 282908 h 606761"/>
                <a:gd name="connsiteX75" fmla="*/ 192202 w 384404"/>
                <a:gd name="connsiteY75" fmla="*/ 293527 h 606761"/>
                <a:gd name="connsiteX76" fmla="*/ 202078 w 384404"/>
                <a:gd name="connsiteY76" fmla="*/ 282908 h 606761"/>
                <a:gd name="connsiteX77" fmla="*/ 192202 w 384404"/>
                <a:gd name="connsiteY77" fmla="*/ 273048 h 606761"/>
                <a:gd name="connsiteX78" fmla="*/ 131427 w 384404"/>
                <a:gd name="connsiteY78" fmla="*/ 273048 h 606761"/>
                <a:gd name="connsiteX79" fmla="*/ 121551 w 384404"/>
                <a:gd name="connsiteY79" fmla="*/ 282908 h 606761"/>
                <a:gd name="connsiteX80" fmla="*/ 131427 w 384404"/>
                <a:gd name="connsiteY80" fmla="*/ 293527 h 606761"/>
                <a:gd name="connsiteX81" fmla="*/ 141303 w 384404"/>
                <a:gd name="connsiteY81" fmla="*/ 282908 h 606761"/>
                <a:gd name="connsiteX82" fmla="*/ 131427 w 384404"/>
                <a:gd name="connsiteY82" fmla="*/ 273048 h 606761"/>
                <a:gd name="connsiteX83" fmla="*/ 252977 w 384404"/>
                <a:gd name="connsiteY83" fmla="*/ 242710 h 606761"/>
                <a:gd name="connsiteX84" fmla="*/ 243101 w 384404"/>
                <a:gd name="connsiteY84" fmla="*/ 252570 h 606761"/>
                <a:gd name="connsiteX85" fmla="*/ 252977 w 384404"/>
                <a:gd name="connsiteY85" fmla="*/ 263188 h 606761"/>
                <a:gd name="connsiteX86" fmla="*/ 262853 w 384404"/>
                <a:gd name="connsiteY86" fmla="*/ 252570 h 606761"/>
                <a:gd name="connsiteX87" fmla="*/ 252977 w 384404"/>
                <a:gd name="connsiteY87" fmla="*/ 242710 h 606761"/>
                <a:gd name="connsiteX88" fmla="*/ 192202 w 384404"/>
                <a:gd name="connsiteY88" fmla="*/ 242710 h 606761"/>
                <a:gd name="connsiteX89" fmla="*/ 182326 w 384404"/>
                <a:gd name="connsiteY89" fmla="*/ 252570 h 606761"/>
                <a:gd name="connsiteX90" fmla="*/ 192202 w 384404"/>
                <a:gd name="connsiteY90" fmla="*/ 263188 h 606761"/>
                <a:gd name="connsiteX91" fmla="*/ 202078 w 384404"/>
                <a:gd name="connsiteY91" fmla="*/ 252570 h 606761"/>
                <a:gd name="connsiteX92" fmla="*/ 192202 w 384404"/>
                <a:gd name="connsiteY92" fmla="*/ 242710 h 606761"/>
                <a:gd name="connsiteX93" fmla="*/ 131427 w 384404"/>
                <a:gd name="connsiteY93" fmla="*/ 242710 h 606761"/>
                <a:gd name="connsiteX94" fmla="*/ 121551 w 384404"/>
                <a:gd name="connsiteY94" fmla="*/ 252570 h 606761"/>
                <a:gd name="connsiteX95" fmla="*/ 131427 w 384404"/>
                <a:gd name="connsiteY95" fmla="*/ 263188 h 606761"/>
                <a:gd name="connsiteX96" fmla="*/ 141303 w 384404"/>
                <a:gd name="connsiteY96" fmla="*/ 252570 h 606761"/>
                <a:gd name="connsiteX97" fmla="*/ 131427 w 384404"/>
                <a:gd name="connsiteY97" fmla="*/ 242710 h 606761"/>
                <a:gd name="connsiteX98" fmla="*/ 252977 w 384404"/>
                <a:gd name="connsiteY98" fmla="*/ 212371 h 606761"/>
                <a:gd name="connsiteX99" fmla="*/ 243101 w 384404"/>
                <a:gd name="connsiteY99" fmla="*/ 222231 h 606761"/>
                <a:gd name="connsiteX100" fmla="*/ 252977 w 384404"/>
                <a:gd name="connsiteY100" fmla="*/ 232850 h 606761"/>
                <a:gd name="connsiteX101" fmla="*/ 262853 w 384404"/>
                <a:gd name="connsiteY101" fmla="*/ 222231 h 606761"/>
                <a:gd name="connsiteX102" fmla="*/ 252977 w 384404"/>
                <a:gd name="connsiteY102" fmla="*/ 212371 h 606761"/>
                <a:gd name="connsiteX103" fmla="*/ 192202 w 384404"/>
                <a:gd name="connsiteY103" fmla="*/ 212371 h 606761"/>
                <a:gd name="connsiteX104" fmla="*/ 182326 w 384404"/>
                <a:gd name="connsiteY104" fmla="*/ 222231 h 606761"/>
                <a:gd name="connsiteX105" fmla="*/ 192202 w 384404"/>
                <a:gd name="connsiteY105" fmla="*/ 232850 h 606761"/>
                <a:gd name="connsiteX106" fmla="*/ 202078 w 384404"/>
                <a:gd name="connsiteY106" fmla="*/ 222231 h 606761"/>
                <a:gd name="connsiteX107" fmla="*/ 192202 w 384404"/>
                <a:gd name="connsiteY107" fmla="*/ 212371 h 606761"/>
                <a:gd name="connsiteX108" fmla="*/ 131427 w 384404"/>
                <a:gd name="connsiteY108" fmla="*/ 212371 h 606761"/>
                <a:gd name="connsiteX109" fmla="*/ 121551 w 384404"/>
                <a:gd name="connsiteY109" fmla="*/ 222231 h 606761"/>
                <a:gd name="connsiteX110" fmla="*/ 131427 w 384404"/>
                <a:gd name="connsiteY110" fmla="*/ 232850 h 606761"/>
                <a:gd name="connsiteX111" fmla="*/ 141303 w 384404"/>
                <a:gd name="connsiteY111" fmla="*/ 222231 h 606761"/>
                <a:gd name="connsiteX112" fmla="*/ 131427 w 384404"/>
                <a:gd name="connsiteY112" fmla="*/ 212371 h 606761"/>
                <a:gd name="connsiteX113" fmla="*/ 252977 w 384404"/>
                <a:gd name="connsiteY113" fmla="*/ 182032 h 606761"/>
                <a:gd name="connsiteX114" fmla="*/ 243101 w 384404"/>
                <a:gd name="connsiteY114" fmla="*/ 191892 h 606761"/>
                <a:gd name="connsiteX115" fmla="*/ 252977 w 384404"/>
                <a:gd name="connsiteY115" fmla="*/ 202511 h 606761"/>
                <a:gd name="connsiteX116" fmla="*/ 262853 w 384404"/>
                <a:gd name="connsiteY116" fmla="*/ 191892 h 606761"/>
                <a:gd name="connsiteX117" fmla="*/ 252977 w 384404"/>
                <a:gd name="connsiteY117" fmla="*/ 182032 h 606761"/>
                <a:gd name="connsiteX118" fmla="*/ 192202 w 384404"/>
                <a:gd name="connsiteY118" fmla="*/ 182032 h 606761"/>
                <a:gd name="connsiteX119" fmla="*/ 182326 w 384404"/>
                <a:gd name="connsiteY119" fmla="*/ 191892 h 606761"/>
                <a:gd name="connsiteX120" fmla="*/ 192202 w 384404"/>
                <a:gd name="connsiteY120" fmla="*/ 202511 h 606761"/>
                <a:gd name="connsiteX121" fmla="*/ 202078 w 384404"/>
                <a:gd name="connsiteY121" fmla="*/ 191892 h 606761"/>
                <a:gd name="connsiteX122" fmla="*/ 192202 w 384404"/>
                <a:gd name="connsiteY122" fmla="*/ 182032 h 606761"/>
                <a:gd name="connsiteX123" fmla="*/ 131427 w 384404"/>
                <a:gd name="connsiteY123" fmla="*/ 182032 h 606761"/>
                <a:gd name="connsiteX124" fmla="*/ 121551 w 384404"/>
                <a:gd name="connsiteY124" fmla="*/ 191892 h 606761"/>
                <a:gd name="connsiteX125" fmla="*/ 131427 w 384404"/>
                <a:gd name="connsiteY125" fmla="*/ 202511 h 606761"/>
                <a:gd name="connsiteX126" fmla="*/ 141303 w 384404"/>
                <a:gd name="connsiteY126" fmla="*/ 191892 h 606761"/>
                <a:gd name="connsiteX127" fmla="*/ 131427 w 384404"/>
                <a:gd name="connsiteY127" fmla="*/ 182032 h 606761"/>
                <a:gd name="connsiteX128" fmla="*/ 131427 w 384404"/>
                <a:gd name="connsiteY128" fmla="*/ 131215 h 606761"/>
                <a:gd name="connsiteX129" fmla="*/ 121551 w 384404"/>
                <a:gd name="connsiteY129" fmla="*/ 141833 h 606761"/>
                <a:gd name="connsiteX130" fmla="*/ 121551 w 384404"/>
                <a:gd name="connsiteY130" fmla="*/ 151694 h 606761"/>
                <a:gd name="connsiteX131" fmla="*/ 91163 w 384404"/>
                <a:gd name="connsiteY131" fmla="*/ 151694 h 606761"/>
                <a:gd name="connsiteX132" fmla="*/ 91163 w 384404"/>
                <a:gd name="connsiteY132" fmla="*/ 374683 h 606761"/>
                <a:gd name="connsiteX133" fmla="*/ 110915 w 384404"/>
                <a:gd name="connsiteY133" fmla="*/ 383026 h 606761"/>
                <a:gd name="connsiteX134" fmla="*/ 110915 w 384404"/>
                <a:gd name="connsiteY134" fmla="*/ 172172 h 606761"/>
                <a:gd name="connsiteX135" fmla="*/ 151938 w 384404"/>
                <a:gd name="connsiteY135" fmla="*/ 172172 h 606761"/>
                <a:gd name="connsiteX136" fmla="*/ 151938 w 384404"/>
                <a:gd name="connsiteY136" fmla="*/ 393645 h 606761"/>
                <a:gd name="connsiteX137" fmla="*/ 171690 w 384404"/>
                <a:gd name="connsiteY137" fmla="*/ 396679 h 606761"/>
                <a:gd name="connsiteX138" fmla="*/ 171690 w 384404"/>
                <a:gd name="connsiteY138" fmla="*/ 172172 h 606761"/>
                <a:gd name="connsiteX139" fmla="*/ 212714 w 384404"/>
                <a:gd name="connsiteY139" fmla="*/ 172172 h 606761"/>
                <a:gd name="connsiteX140" fmla="*/ 212714 w 384404"/>
                <a:gd name="connsiteY140" fmla="*/ 396679 h 606761"/>
                <a:gd name="connsiteX141" fmla="*/ 232466 w 384404"/>
                <a:gd name="connsiteY141" fmla="*/ 394403 h 606761"/>
                <a:gd name="connsiteX142" fmla="*/ 232466 w 384404"/>
                <a:gd name="connsiteY142" fmla="*/ 172172 h 606761"/>
                <a:gd name="connsiteX143" fmla="*/ 273489 w 384404"/>
                <a:gd name="connsiteY143" fmla="*/ 172172 h 606761"/>
                <a:gd name="connsiteX144" fmla="*/ 273489 w 384404"/>
                <a:gd name="connsiteY144" fmla="*/ 382773 h 606761"/>
                <a:gd name="connsiteX145" fmla="*/ 233985 w 384404"/>
                <a:gd name="connsiteY145" fmla="*/ 394403 h 606761"/>
                <a:gd name="connsiteX146" fmla="*/ 273489 w 384404"/>
                <a:gd name="connsiteY146" fmla="*/ 384543 h 606761"/>
                <a:gd name="connsiteX147" fmla="*/ 273489 w 384404"/>
                <a:gd name="connsiteY147" fmla="*/ 382773 h 606761"/>
                <a:gd name="connsiteX148" fmla="*/ 293241 w 384404"/>
                <a:gd name="connsiteY148" fmla="*/ 376958 h 606761"/>
                <a:gd name="connsiteX149" fmla="*/ 293241 w 384404"/>
                <a:gd name="connsiteY149" fmla="*/ 151694 h 606761"/>
                <a:gd name="connsiteX150" fmla="*/ 262853 w 384404"/>
                <a:gd name="connsiteY150" fmla="*/ 151694 h 606761"/>
                <a:gd name="connsiteX151" fmla="*/ 262853 w 384404"/>
                <a:gd name="connsiteY151" fmla="*/ 141833 h 606761"/>
                <a:gd name="connsiteX152" fmla="*/ 252977 w 384404"/>
                <a:gd name="connsiteY152" fmla="*/ 131215 h 606761"/>
                <a:gd name="connsiteX153" fmla="*/ 243101 w 384404"/>
                <a:gd name="connsiteY153" fmla="*/ 141833 h 606761"/>
                <a:gd name="connsiteX154" fmla="*/ 243101 w 384404"/>
                <a:gd name="connsiteY154" fmla="*/ 151694 h 606761"/>
                <a:gd name="connsiteX155" fmla="*/ 232466 w 384404"/>
                <a:gd name="connsiteY155" fmla="*/ 151694 h 606761"/>
                <a:gd name="connsiteX156" fmla="*/ 232466 w 384404"/>
                <a:gd name="connsiteY156" fmla="*/ 141833 h 606761"/>
                <a:gd name="connsiteX157" fmla="*/ 222590 w 384404"/>
                <a:gd name="connsiteY157" fmla="*/ 131215 h 606761"/>
                <a:gd name="connsiteX158" fmla="*/ 212714 w 384404"/>
                <a:gd name="connsiteY158" fmla="*/ 141833 h 606761"/>
                <a:gd name="connsiteX159" fmla="*/ 212714 w 384404"/>
                <a:gd name="connsiteY159" fmla="*/ 151694 h 606761"/>
                <a:gd name="connsiteX160" fmla="*/ 202078 w 384404"/>
                <a:gd name="connsiteY160" fmla="*/ 151694 h 606761"/>
                <a:gd name="connsiteX161" fmla="*/ 202078 w 384404"/>
                <a:gd name="connsiteY161" fmla="*/ 141833 h 606761"/>
                <a:gd name="connsiteX162" fmla="*/ 192202 w 384404"/>
                <a:gd name="connsiteY162" fmla="*/ 131215 h 606761"/>
                <a:gd name="connsiteX163" fmla="*/ 182326 w 384404"/>
                <a:gd name="connsiteY163" fmla="*/ 141833 h 606761"/>
                <a:gd name="connsiteX164" fmla="*/ 182326 w 384404"/>
                <a:gd name="connsiteY164" fmla="*/ 151694 h 606761"/>
                <a:gd name="connsiteX165" fmla="*/ 171690 w 384404"/>
                <a:gd name="connsiteY165" fmla="*/ 151694 h 606761"/>
                <a:gd name="connsiteX166" fmla="*/ 171690 w 384404"/>
                <a:gd name="connsiteY166" fmla="*/ 141833 h 606761"/>
                <a:gd name="connsiteX167" fmla="*/ 161814 w 384404"/>
                <a:gd name="connsiteY167" fmla="*/ 131215 h 606761"/>
                <a:gd name="connsiteX168" fmla="*/ 151938 w 384404"/>
                <a:gd name="connsiteY168" fmla="*/ 141833 h 606761"/>
                <a:gd name="connsiteX169" fmla="*/ 151938 w 384404"/>
                <a:gd name="connsiteY169" fmla="*/ 151694 h 606761"/>
                <a:gd name="connsiteX170" fmla="*/ 141303 w 384404"/>
                <a:gd name="connsiteY170" fmla="*/ 151694 h 606761"/>
                <a:gd name="connsiteX171" fmla="*/ 141303 w 384404"/>
                <a:gd name="connsiteY171" fmla="*/ 141833 h 606761"/>
                <a:gd name="connsiteX172" fmla="*/ 131427 w 384404"/>
                <a:gd name="connsiteY172" fmla="*/ 131215 h 606761"/>
                <a:gd name="connsiteX173" fmla="*/ 192202 w 384404"/>
                <a:gd name="connsiteY173" fmla="*/ 0 h 606761"/>
                <a:gd name="connsiteX174" fmla="*/ 384404 w 384404"/>
                <a:gd name="connsiteY174" fmla="*/ 100876 h 606761"/>
                <a:gd name="connsiteX175" fmla="*/ 384404 w 384404"/>
                <a:gd name="connsiteY175" fmla="*/ 237400 h 606761"/>
                <a:gd name="connsiteX176" fmla="*/ 343381 w 384404"/>
                <a:gd name="connsiteY176" fmla="*/ 384543 h 606761"/>
                <a:gd name="connsiteX177" fmla="*/ 339582 w 384404"/>
                <a:gd name="connsiteY177" fmla="*/ 398954 h 606761"/>
                <a:gd name="connsiteX178" fmla="*/ 320590 w 384404"/>
                <a:gd name="connsiteY178" fmla="*/ 434602 h 606761"/>
                <a:gd name="connsiteX179" fmla="*/ 66093 w 384404"/>
                <a:gd name="connsiteY179" fmla="*/ 434602 h 606761"/>
                <a:gd name="connsiteX180" fmla="*/ 49380 w 384404"/>
                <a:gd name="connsiteY180" fmla="*/ 399712 h 606761"/>
                <a:gd name="connsiteX181" fmla="*/ 45582 w 384404"/>
                <a:gd name="connsiteY181" fmla="*/ 391369 h 606761"/>
                <a:gd name="connsiteX182" fmla="*/ 0 w 384404"/>
                <a:gd name="connsiteY182" fmla="*/ 237400 h 606761"/>
                <a:gd name="connsiteX183" fmla="*/ 0 w 384404"/>
                <a:gd name="connsiteY183" fmla="*/ 100876 h 606761"/>
                <a:gd name="connsiteX184" fmla="*/ 192202 w 384404"/>
                <a:gd name="connsiteY184" fmla="*/ 0 h 60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384404" h="606761">
                  <a:moveTo>
                    <a:pt x="151949" y="566558"/>
                  </a:moveTo>
                  <a:lnTo>
                    <a:pt x="167139" y="586280"/>
                  </a:lnTo>
                  <a:lnTo>
                    <a:pt x="217265" y="586280"/>
                  </a:lnTo>
                  <a:lnTo>
                    <a:pt x="232455" y="566558"/>
                  </a:lnTo>
                  <a:close/>
                  <a:moveTo>
                    <a:pt x="76759" y="536216"/>
                  </a:moveTo>
                  <a:lnTo>
                    <a:pt x="307645" y="536216"/>
                  </a:lnTo>
                  <a:cubicBezTo>
                    <a:pt x="297772" y="553663"/>
                    <a:pt x="279544" y="565799"/>
                    <a:pt x="258278" y="566558"/>
                  </a:cubicBezTo>
                  <a:lnTo>
                    <a:pt x="227898" y="606761"/>
                  </a:lnTo>
                  <a:lnTo>
                    <a:pt x="156506" y="606761"/>
                  </a:lnTo>
                  <a:lnTo>
                    <a:pt x="126126" y="566558"/>
                  </a:lnTo>
                  <a:cubicBezTo>
                    <a:pt x="104860" y="565799"/>
                    <a:pt x="86632" y="553663"/>
                    <a:pt x="76759" y="536216"/>
                  </a:cubicBezTo>
                  <a:close/>
                  <a:moveTo>
                    <a:pt x="70667" y="495278"/>
                  </a:moveTo>
                  <a:lnTo>
                    <a:pt x="313737" y="495278"/>
                  </a:lnTo>
                  <a:lnTo>
                    <a:pt x="313737" y="509682"/>
                  </a:lnTo>
                  <a:cubicBezTo>
                    <a:pt x="313737" y="511956"/>
                    <a:pt x="313737" y="513473"/>
                    <a:pt x="313737" y="515747"/>
                  </a:cubicBezTo>
                  <a:lnTo>
                    <a:pt x="70667" y="515747"/>
                  </a:lnTo>
                  <a:cubicBezTo>
                    <a:pt x="70667" y="513473"/>
                    <a:pt x="70667" y="511956"/>
                    <a:pt x="70667" y="509682"/>
                  </a:cubicBezTo>
                  <a:close/>
                  <a:moveTo>
                    <a:pt x="69936" y="455071"/>
                  </a:moveTo>
                  <a:lnTo>
                    <a:pt x="315321" y="455071"/>
                  </a:lnTo>
                  <a:cubicBezTo>
                    <a:pt x="314561" y="461894"/>
                    <a:pt x="313802" y="468717"/>
                    <a:pt x="313802" y="475540"/>
                  </a:cubicBezTo>
                  <a:lnTo>
                    <a:pt x="70696" y="475540"/>
                  </a:lnTo>
                  <a:lnTo>
                    <a:pt x="70696" y="465685"/>
                  </a:lnTo>
                  <a:cubicBezTo>
                    <a:pt x="70696" y="461894"/>
                    <a:pt x="70696" y="458862"/>
                    <a:pt x="69936" y="455071"/>
                  </a:cubicBezTo>
                  <a:close/>
                  <a:moveTo>
                    <a:pt x="252977" y="364064"/>
                  </a:moveTo>
                  <a:cubicBezTo>
                    <a:pt x="247659" y="364064"/>
                    <a:pt x="243101" y="368615"/>
                    <a:pt x="243101" y="373925"/>
                  </a:cubicBezTo>
                  <a:cubicBezTo>
                    <a:pt x="243101" y="379992"/>
                    <a:pt x="247659" y="384543"/>
                    <a:pt x="252977" y="384543"/>
                  </a:cubicBezTo>
                  <a:cubicBezTo>
                    <a:pt x="258295" y="384543"/>
                    <a:pt x="262853" y="379992"/>
                    <a:pt x="262853" y="373925"/>
                  </a:cubicBezTo>
                  <a:cubicBezTo>
                    <a:pt x="262853" y="368615"/>
                    <a:pt x="258295" y="364064"/>
                    <a:pt x="252977" y="364064"/>
                  </a:cubicBezTo>
                  <a:close/>
                  <a:moveTo>
                    <a:pt x="192202" y="364064"/>
                  </a:moveTo>
                  <a:cubicBezTo>
                    <a:pt x="186884" y="364064"/>
                    <a:pt x="182326" y="368615"/>
                    <a:pt x="182326" y="373925"/>
                  </a:cubicBezTo>
                  <a:cubicBezTo>
                    <a:pt x="182326" y="379992"/>
                    <a:pt x="186884" y="384543"/>
                    <a:pt x="192202" y="384543"/>
                  </a:cubicBezTo>
                  <a:cubicBezTo>
                    <a:pt x="197520" y="384543"/>
                    <a:pt x="202078" y="379992"/>
                    <a:pt x="202078" y="373925"/>
                  </a:cubicBezTo>
                  <a:cubicBezTo>
                    <a:pt x="202078" y="368615"/>
                    <a:pt x="197520" y="364064"/>
                    <a:pt x="192202" y="364064"/>
                  </a:cubicBezTo>
                  <a:close/>
                  <a:moveTo>
                    <a:pt x="131427" y="364064"/>
                  </a:moveTo>
                  <a:cubicBezTo>
                    <a:pt x="126109" y="364064"/>
                    <a:pt x="121551" y="368615"/>
                    <a:pt x="121551" y="373925"/>
                  </a:cubicBezTo>
                  <a:cubicBezTo>
                    <a:pt x="121551" y="379992"/>
                    <a:pt x="126109" y="384543"/>
                    <a:pt x="131427" y="384543"/>
                  </a:cubicBezTo>
                  <a:cubicBezTo>
                    <a:pt x="136745" y="384543"/>
                    <a:pt x="141303" y="379992"/>
                    <a:pt x="141303" y="373925"/>
                  </a:cubicBezTo>
                  <a:cubicBezTo>
                    <a:pt x="141303" y="368615"/>
                    <a:pt x="136745" y="364064"/>
                    <a:pt x="131427" y="364064"/>
                  </a:cubicBezTo>
                  <a:close/>
                  <a:moveTo>
                    <a:pt x="252977" y="333726"/>
                  </a:moveTo>
                  <a:cubicBezTo>
                    <a:pt x="247659" y="333726"/>
                    <a:pt x="243101" y="338277"/>
                    <a:pt x="243101" y="343586"/>
                  </a:cubicBezTo>
                  <a:cubicBezTo>
                    <a:pt x="243101" y="349654"/>
                    <a:pt x="247659" y="354204"/>
                    <a:pt x="252977" y="354204"/>
                  </a:cubicBezTo>
                  <a:cubicBezTo>
                    <a:pt x="258295" y="354204"/>
                    <a:pt x="262853" y="349654"/>
                    <a:pt x="262853" y="343586"/>
                  </a:cubicBezTo>
                  <a:cubicBezTo>
                    <a:pt x="262853" y="338277"/>
                    <a:pt x="258295" y="333726"/>
                    <a:pt x="252977" y="333726"/>
                  </a:cubicBezTo>
                  <a:close/>
                  <a:moveTo>
                    <a:pt x="192202" y="333726"/>
                  </a:moveTo>
                  <a:cubicBezTo>
                    <a:pt x="186884" y="333726"/>
                    <a:pt x="182326" y="338277"/>
                    <a:pt x="182326" y="343586"/>
                  </a:cubicBezTo>
                  <a:cubicBezTo>
                    <a:pt x="182326" y="349654"/>
                    <a:pt x="186884" y="354204"/>
                    <a:pt x="192202" y="354204"/>
                  </a:cubicBezTo>
                  <a:cubicBezTo>
                    <a:pt x="197520" y="354204"/>
                    <a:pt x="202078" y="349654"/>
                    <a:pt x="202078" y="343586"/>
                  </a:cubicBezTo>
                  <a:cubicBezTo>
                    <a:pt x="202078" y="338277"/>
                    <a:pt x="197520" y="333726"/>
                    <a:pt x="192202" y="333726"/>
                  </a:cubicBezTo>
                  <a:close/>
                  <a:moveTo>
                    <a:pt x="131427" y="333726"/>
                  </a:moveTo>
                  <a:cubicBezTo>
                    <a:pt x="126109" y="333726"/>
                    <a:pt x="121551" y="338277"/>
                    <a:pt x="121551" y="343586"/>
                  </a:cubicBezTo>
                  <a:cubicBezTo>
                    <a:pt x="121551" y="349654"/>
                    <a:pt x="126109" y="354204"/>
                    <a:pt x="131427" y="354204"/>
                  </a:cubicBezTo>
                  <a:cubicBezTo>
                    <a:pt x="136745" y="354204"/>
                    <a:pt x="141303" y="349654"/>
                    <a:pt x="141303" y="343586"/>
                  </a:cubicBezTo>
                  <a:cubicBezTo>
                    <a:pt x="141303" y="338277"/>
                    <a:pt x="136745" y="333726"/>
                    <a:pt x="131427" y="333726"/>
                  </a:cubicBezTo>
                  <a:close/>
                  <a:moveTo>
                    <a:pt x="252977" y="303387"/>
                  </a:moveTo>
                  <a:cubicBezTo>
                    <a:pt x="247659" y="303387"/>
                    <a:pt x="243101" y="307938"/>
                    <a:pt x="243101" y="313247"/>
                  </a:cubicBezTo>
                  <a:cubicBezTo>
                    <a:pt x="243101" y="319315"/>
                    <a:pt x="247659" y="323866"/>
                    <a:pt x="252977" y="323866"/>
                  </a:cubicBezTo>
                  <a:cubicBezTo>
                    <a:pt x="258295" y="323866"/>
                    <a:pt x="262853" y="319315"/>
                    <a:pt x="262853" y="313247"/>
                  </a:cubicBezTo>
                  <a:cubicBezTo>
                    <a:pt x="262853" y="307938"/>
                    <a:pt x="258295" y="303387"/>
                    <a:pt x="252977" y="303387"/>
                  </a:cubicBezTo>
                  <a:close/>
                  <a:moveTo>
                    <a:pt x="192202" y="303387"/>
                  </a:moveTo>
                  <a:cubicBezTo>
                    <a:pt x="186884" y="303387"/>
                    <a:pt x="182326" y="307938"/>
                    <a:pt x="182326" y="313247"/>
                  </a:cubicBezTo>
                  <a:cubicBezTo>
                    <a:pt x="182326" y="319315"/>
                    <a:pt x="186884" y="323866"/>
                    <a:pt x="192202" y="323866"/>
                  </a:cubicBezTo>
                  <a:cubicBezTo>
                    <a:pt x="197520" y="323866"/>
                    <a:pt x="202078" y="319315"/>
                    <a:pt x="202078" y="313247"/>
                  </a:cubicBezTo>
                  <a:cubicBezTo>
                    <a:pt x="202078" y="307938"/>
                    <a:pt x="197520" y="303387"/>
                    <a:pt x="192202" y="303387"/>
                  </a:cubicBezTo>
                  <a:close/>
                  <a:moveTo>
                    <a:pt x="131427" y="303387"/>
                  </a:moveTo>
                  <a:cubicBezTo>
                    <a:pt x="126109" y="303387"/>
                    <a:pt x="121551" y="307938"/>
                    <a:pt x="121551" y="313247"/>
                  </a:cubicBezTo>
                  <a:cubicBezTo>
                    <a:pt x="121551" y="319315"/>
                    <a:pt x="126109" y="323866"/>
                    <a:pt x="131427" y="323866"/>
                  </a:cubicBezTo>
                  <a:cubicBezTo>
                    <a:pt x="136745" y="323866"/>
                    <a:pt x="141303" y="319315"/>
                    <a:pt x="141303" y="313247"/>
                  </a:cubicBezTo>
                  <a:cubicBezTo>
                    <a:pt x="141303" y="307938"/>
                    <a:pt x="136745" y="303387"/>
                    <a:pt x="131427" y="303387"/>
                  </a:cubicBezTo>
                  <a:close/>
                  <a:moveTo>
                    <a:pt x="252977" y="273048"/>
                  </a:moveTo>
                  <a:cubicBezTo>
                    <a:pt x="247659" y="273048"/>
                    <a:pt x="243101" y="277599"/>
                    <a:pt x="243101" y="282908"/>
                  </a:cubicBezTo>
                  <a:cubicBezTo>
                    <a:pt x="243101" y="288976"/>
                    <a:pt x="247659" y="293527"/>
                    <a:pt x="252977" y="293527"/>
                  </a:cubicBezTo>
                  <a:cubicBezTo>
                    <a:pt x="258295" y="293527"/>
                    <a:pt x="262853" y="288976"/>
                    <a:pt x="262853" y="282908"/>
                  </a:cubicBezTo>
                  <a:cubicBezTo>
                    <a:pt x="262853" y="277599"/>
                    <a:pt x="258295" y="273048"/>
                    <a:pt x="252977" y="273048"/>
                  </a:cubicBezTo>
                  <a:close/>
                  <a:moveTo>
                    <a:pt x="192202" y="273048"/>
                  </a:moveTo>
                  <a:cubicBezTo>
                    <a:pt x="186884" y="273048"/>
                    <a:pt x="182326" y="277599"/>
                    <a:pt x="182326" y="282908"/>
                  </a:cubicBezTo>
                  <a:cubicBezTo>
                    <a:pt x="182326" y="288976"/>
                    <a:pt x="186884" y="293527"/>
                    <a:pt x="192202" y="293527"/>
                  </a:cubicBezTo>
                  <a:cubicBezTo>
                    <a:pt x="197520" y="293527"/>
                    <a:pt x="202078" y="288976"/>
                    <a:pt x="202078" y="282908"/>
                  </a:cubicBezTo>
                  <a:cubicBezTo>
                    <a:pt x="202078" y="277599"/>
                    <a:pt x="197520" y="273048"/>
                    <a:pt x="192202" y="273048"/>
                  </a:cubicBezTo>
                  <a:close/>
                  <a:moveTo>
                    <a:pt x="131427" y="273048"/>
                  </a:moveTo>
                  <a:cubicBezTo>
                    <a:pt x="126109" y="273048"/>
                    <a:pt x="121551" y="277599"/>
                    <a:pt x="121551" y="282908"/>
                  </a:cubicBezTo>
                  <a:cubicBezTo>
                    <a:pt x="121551" y="288976"/>
                    <a:pt x="126109" y="293527"/>
                    <a:pt x="131427" y="293527"/>
                  </a:cubicBezTo>
                  <a:cubicBezTo>
                    <a:pt x="136745" y="293527"/>
                    <a:pt x="141303" y="288976"/>
                    <a:pt x="141303" y="282908"/>
                  </a:cubicBezTo>
                  <a:cubicBezTo>
                    <a:pt x="141303" y="277599"/>
                    <a:pt x="136745" y="273048"/>
                    <a:pt x="131427" y="273048"/>
                  </a:cubicBezTo>
                  <a:close/>
                  <a:moveTo>
                    <a:pt x="252977" y="242710"/>
                  </a:moveTo>
                  <a:cubicBezTo>
                    <a:pt x="247659" y="242710"/>
                    <a:pt x="243101" y="247260"/>
                    <a:pt x="243101" y="252570"/>
                  </a:cubicBezTo>
                  <a:cubicBezTo>
                    <a:pt x="243101" y="258637"/>
                    <a:pt x="247659" y="263188"/>
                    <a:pt x="252977" y="263188"/>
                  </a:cubicBezTo>
                  <a:cubicBezTo>
                    <a:pt x="258295" y="263188"/>
                    <a:pt x="262853" y="258637"/>
                    <a:pt x="262853" y="252570"/>
                  </a:cubicBezTo>
                  <a:cubicBezTo>
                    <a:pt x="262853" y="247260"/>
                    <a:pt x="258295" y="242710"/>
                    <a:pt x="252977" y="242710"/>
                  </a:cubicBezTo>
                  <a:close/>
                  <a:moveTo>
                    <a:pt x="192202" y="242710"/>
                  </a:moveTo>
                  <a:cubicBezTo>
                    <a:pt x="186884" y="242710"/>
                    <a:pt x="182326" y="247260"/>
                    <a:pt x="182326" y="252570"/>
                  </a:cubicBezTo>
                  <a:cubicBezTo>
                    <a:pt x="182326" y="258637"/>
                    <a:pt x="186884" y="263188"/>
                    <a:pt x="192202" y="263188"/>
                  </a:cubicBezTo>
                  <a:cubicBezTo>
                    <a:pt x="197520" y="263188"/>
                    <a:pt x="202078" y="258637"/>
                    <a:pt x="202078" y="252570"/>
                  </a:cubicBezTo>
                  <a:cubicBezTo>
                    <a:pt x="202078" y="247260"/>
                    <a:pt x="197520" y="242710"/>
                    <a:pt x="192202" y="242710"/>
                  </a:cubicBezTo>
                  <a:close/>
                  <a:moveTo>
                    <a:pt x="131427" y="242710"/>
                  </a:moveTo>
                  <a:cubicBezTo>
                    <a:pt x="126109" y="242710"/>
                    <a:pt x="121551" y="247260"/>
                    <a:pt x="121551" y="252570"/>
                  </a:cubicBezTo>
                  <a:cubicBezTo>
                    <a:pt x="121551" y="258637"/>
                    <a:pt x="126109" y="263188"/>
                    <a:pt x="131427" y="263188"/>
                  </a:cubicBezTo>
                  <a:cubicBezTo>
                    <a:pt x="136745" y="263188"/>
                    <a:pt x="141303" y="258637"/>
                    <a:pt x="141303" y="252570"/>
                  </a:cubicBezTo>
                  <a:cubicBezTo>
                    <a:pt x="141303" y="247260"/>
                    <a:pt x="136745" y="242710"/>
                    <a:pt x="131427" y="242710"/>
                  </a:cubicBezTo>
                  <a:close/>
                  <a:moveTo>
                    <a:pt x="252977" y="212371"/>
                  </a:moveTo>
                  <a:cubicBezTo>
                    <a:pt x="247659" y="212371"/>
                    <a:pt x="243101" y="216922"/>
                    <a:pt x="243101" y="222231"/>
                  </a:cubicBezTo>
                  <a:cubicBezTo>
                    <a:pt x="243101" y="228299"/>
                    <a:pt x="247659" y="232850"/>
                    <a:pt x="252977" y="232850"/>
                  </a:cubicBezTo>
                  <a:cubicBezTo>
                    <a:pt x="258295" y="232850"/>
                    <a:pt x="262853" y="228299"/>
                    <a:pt x="262853" y="222231"/>
                  </a:cubicBezTo>
                  <a:cubicBezTo>
                    <a:pt x="262853" y="216922"/>
                    <a:pt x="258295" y="212371"/>
                    <a:pt x="252977" y="212371"/>
                  </a:cubicBezTo>
                  <a:close/>
                  <a:moveTo>
                    <a:pt x="192202" y="212371"/>
                  </a:moveTo>
                  <a:cubicBezTo>
                    <a:pt x="186884" y="212371"/>
                    <a:pt x="182326" y="216922"/>
                    <a:pt x="182326" y="222231"/>
                  </a:cubicBezTo>
                  <a:cubicBezTo>
                    <a:pt x="182326" y="228299"/>
                    <a:pt x="186884" y="232850"/>
                    <a:pt x="192202" y="232850"/>
                  </a:cubicBezTo>
                  <a:cubicBezTo>
                    <a:pt x="197520" y="232850"/>
                    <a:pt x="202078" y="228299"/>
                    <a:pt x="202078" y="222231"/>
                  </a:cubicBezTo>
                  <a:cubicBezTo>
                    <a:pt x="202078" y="216922"/>
                    <a:pt x="197520" y="212371"/>
                    <a:pt x="192202" y="212371"/>
                  </a:cubicBezTo>
                  <a:close/>
                  <a:moveTo>
                    <a:pt x="131427" y="212371"/>
                  </a:moveTo>
                  <a:cubicBezTo>
                    <a:pt x="126109" y="212371"/>
                    <a:pt x="121551" y="216922"/>
                    <a:pt x="121551" y="222231"/>
                  </a:cubicBezTo>
                  <a:cubicBezTo>
                    <a:pt x="121551" y="228299"/>
                    <a:pt x="126109" y="232850"/>
                    <a:pt x="131427" y="232850"/>
                  </a:cubicBezTo>
                  <a:cubicBezTo>
                    <a:pt x="136745" y="232850"/>
                    <a:pt x="141303" y="228299"/>
                    <a:pt x="141303" y="222231"/>
                  </a:cubicBezTo>
                  <a:cubicBezTo>
                    <a:pt x="141303" y="216922"/>
                    <a:pt x="136745" y="212371"/>
                    <a:pt x="131427" y="212371"/>
                  </a:cubicBezTo>
                  <a:close/>
                  <a:moveTo>
                    <a:pt x="252977" y="182032"/>
                  </a:moveTo>
                  <a:cubicBezTo>
                    <a:pt x="247659" y="182032"/>
                    <a:pt x="243101" y="186583"/>
                    <a:pt x="243101" y="191892"/>
                  </a:cubicBezTo>
                  <a:cubicBezTo>
                    <a:pt x="243101" y="197960"/>
                    <a:pt x="247659" y="202511"/>
                    <a:pt x="252977" y="202511"/>
                  </a:cubicBezTo>
                  <a:cubicBezTo>
                    <a:pt x="258295" y="202511"/>
                    <a:pt x="262853" y="197960"/>
                    <a:pt x="262853" y="191892"/>
                  </a:cubicBezTo>
                  <a:cubicBezTo>
                    <a:pt x="262853" y="186583"/>
                    <a:pt x="258295" y="182032"/>
                    <a:pt x="252977" y="182032"/>
                  </a:cubicBezTo>
                  <a:close/>
                  <a:moveTo>
                    <a:pt x="192202" y="182032"/>
                  </a:moveTo>
                  <a:cubicBezTo>
                    <a:pt x="186884" y="182032"/>
                    <a:pt x="182326" y="186583"/>
                    <a:pt x="182326" y="191892"/>
                  </a:cubicBezTo>
                  <a:cubicBezTo>
                    <a:pt x="182326" y="197960"/>
                    <a:pt x="186884" y="202511"/>
                    <a:pt x="192202" y="202511"/>
                  </a:cubicBezTo>
                  <a:cubicBezTo>
                    <a:pt x="197520" y="202511"/>
                    <a:pt x="202078" y="197960"/>
                    <a:pt x="202078" y="191892"/>
                  </a:cubicBezTo>
                  <a:cubicBezTo>
                    <a:pt x="202078" y="186583"/>
                    <a:pt x="197520" y="182032"/>
                    <a:pt x="192202" y="182032"/>
                  </a:cubicBezTo>
                  <a:close/>
                  <a:moveTo>
                    <a:pt x="131427" y="182032"/>
                  </a:moveTo>
                  <a:cubicBezTo>
                    <a:pt x="126109" y="182032"/>
                    <a:pt x="121551" y="186583"/>
                    <a:pt x="121551" y="191892"/>
                  </a:cubicBezTo>
                  <a:cubicBezTo>
                    <a:pt x="121551" y="197960"/>
                    <a:pt x="126109" y="202511"/>
                    <a:pt x="131427" y="202511"/>
                  </a:cubicBezTo>
                  <a:cubicBezTo>
                    <a:pt x="136745" y="202511"/>
                    <a:pt x="141303" y="197960"/>
                    <a:pt x="141303" y="191892"/>
                  </a:cubicBezTo>
                  <a:cubicBezTo>
                    <a:pt x="141303" y="186583"/>
                    <a:pt x="136745" y="182032"/>
                    <a:pt x="131427" y="182032"/>
                  </a:cubicBezTo>
                  <a:close/>
                  <a:moveTo>
                    <a:pt x="131427" y="131215"/>
                  </a:moveTo>
                  <a:cubicBezTo>
                    <a:pt x="126109" y="131215"/>
                    <a:pt x="121551" y="135766"/>
                    <a:pt x="121551" y="141833"/>
                  </a:cubicBezTo>
                  <a:lnTo>
                    <a:pt x="121551" y="151694"/>
                  </a:lnTo>
                  <a:lnTo>
                    <a:pt x="91163" y="151694"/>
                  </a:lnTo>
                  <a:lnTo>
                    <a:pt x="91163" y="374683"/>
                  </a:lnTo>
                  <a:cubicBezTo>
                    <a:pt x="97241" y="377717"/>
                    <a:pt x="104078" y="380751"/>
                    <a:pt x="110915" y="383026"/>
                  </a:cubicBezTo>
                  <a:lnTo>
                    <a:pt x="110915" y="172172"/>
                  </a:lnTo>
                  <a:lnTo>
                    <a:pt x="151938" y="172172"/>
                  </a:lnTo>
                  <a:lnTo>
                    <a:pt x="151938" y="393645"/>
                  </a:lnTo>
                  <a:cubicBezTo>
                    <a:pt x="158016" y="395162"/>
                    <a:pt x="164853" y="395920"/>
                    <a:pt x="171690" y="396679"/>
                  </a:cubicBezTo>
                  <a:lnTo>
                    <a:pt x="171690" y="172172"/>
                  </a:lnTo>
                  <a:lnTo>
                    <a:pt x="212714" y="172172"/>
                  </a:lnTo>
                  <a:lnTo>
                    <a:pt x="212714" y="396679"/>
                  </a:lnTo>
                  <a:cubicBezTo>
                    <a:pt x="219551" y="395920"/>
                    <a:pt x="225628" y="395162"/>
                    <a:pt x="232466" y="394403"/>
                  </a:cubicBezTo>
                  <a:lnTo>
                    <a:pt x="232466" y="172172"/>
                  </a:lnTo>
                  <a:lnTo>
                    <a:pt x="273489" y="172172"/>
                  </a:lnTo>
                  <a:lnTo>
                    <a:pt x="273489" y="382773"/>
                  </a:lnTo>
                  <a:lnTo>
                    <a:pt x="233985" y="394403"/>
                  </a:lnTo>
                  <a:cubicBezTo>
                    <a:pt x="247659" y="392128"/>
                    <a:pt x="260574" y="389094"/>
                    <a:pt x="273489" y="384543"/>
                  </a:cubicBezTo>
                  <a:lnTo>
                    <a:pt x="273489" y="382773"/>
                  </a:lnTo>
                  <a:lnTo>
                    <a:pt x="293241" y="376958"/>
                  </a:lnTo>
                  <a:lnTo>
                    <a:pt x="293241" y="151694"/>
                  </a:lnTo>
                  <a:lnTo>
                    <a:pt x="262853" y="151694"/>
                  </a:lnTo>
                  <a:lnTo>
                    <a:pt x="262853" y="141833"/>
                  </a:lnTo>
                  <a:cubicBezTo>
                    <a:pt x="262853" y="135766"/>
                    <a:pt x="258295" y="131215"/>
                    <a:pt x="252977" y="131215"/>
                  </a:cubicBezTo>
                  <a:cubicBezTo>
                    <a:pt x="247659" y="131215"/>
                    <a:pt x="243101" y="135766"/>
                    <a:pt x="243101" y="141833"/>
                  </a:cubicBezTo>
                  <a:lnTo>
                    <a:pt x="243101" y="151694"/>
                  </a:lnTo>
                  <a:lnTo>
                    <a:pt x="232466" y="151694"/>
                  </a:lnTo>
                  <a:lnTo>
                    <a:pt x="232466" y="141833"/>
                  </a:lnTo>
                  <a:cubicBezTo>
                    <a:pt x="232466" y="135766"/>
                    <a:pt x="227908" y="131215"/>
                    <a:pt x="222590" y="131215"/>
                  </a:cubicBezTo>
                  <a:cubicBezTo>
                    <a:pt x="217272" y="131215"/>
                    <a:pt x="212714" y="135766"/>
                    <a:pt x="212714" y="141833"/>
                  </a:cubicBezTo>
                  <a:lnTo>
                    <a:pt x="212714" y="151694"/>
                  </a:lnTo>
                  <a:lnTo>
                    <a:pt x="202078" y="151694"/>
                  </a:lnTo>
                  <a:lnTo>
                    <a:pt x="202078" y="141833"/>
                  </a:lnTo>
                  <a:cubicBezTo>
                    <a:pt x="202078" y="135766"/>
                    <a:pt x="197520" y="131215"/>
                    <a:pt x="192202" y="131215"/>
                  </a:cubicBezTo>
                  <a:cubicBezTo>
                    <a:pt x="186884" y="131215"/>
                    <a:pt x="182326" y="135766"/>
                    <a:pt x="182326" y="141833"/>
                  </a:cubicBezTo>
                  <a:lnTo>
                    <a:pt x="182326" y="151694"/>
                  </a:lnTo>
                  <a:lnTo>
                    <a:pt x="171690" y="151694"/>
                  </a:lnTo>
                  <a:lnTo>
                    <a:pt x="171690" y="141833"/>
                  </a:lnTo>
                  <a:cubicBezTo>
                    <a:pt x="171690" y="135766"/>
                    <a:pt x="167132" y="131215"/>
                    <a:pt x="161814" y="131215"/>
                  </a:cubicBezTo>
                  <a:cubicBezTo>
                    <a:pt x="156496" y="131215"/>
                    <a:pt x="151938" y="135766"/>
                    <a:pt x="151938" y="141833"/>
                  </a:cubicBezTo>
                  <a:lnTo>
                    <a:pt x="151938" y="151694"/>
                  </a:lnTo>
                  <a:lnTo>
                    <a:pt x="141303" y="151694"/>
                  </a:lnTo>
                  <a:lnTo>
                    <a:pt x="141303" y="141833"/>
                  </a:lnTo>
                  <a:cubicBezTo>
                    <a:pt x="141303" y="135766"/>
                    <a:pt x="136745" y="131215"/>
                    <a:pt x="131427" y="131215"/>
                  </a:cubicBezTo>
                  <a:close/>
                  <a:moveTo>
                    <a:pt x="192202" y="0"/>
                  </a:moveTo>
                  <a:cubicBezTo>
                    <a:pt x="284884" y="0"/>
                    <a:pt x="384404" y="40957"/>
                    <a:pt x="384404" y="100876"/>
                  </a:cubicBezTo>
                  <a:lnTo>
                    <a:pt x="384404" y="237400"/>
                  </a:lnTo>
                  <a:cubicBezTo>
                    <a:pt x="384404" y="291252"/>
                    <a:pt x="369970" y="342827"/>
                    <a:pt x="343381" y="384543"/>
                  </a:cubicBezTo>
                  <a:cubicBezTo>
                    <a:pt x="343381" y="389852"/>
                    <a:pt x="342621" y="395162"/>
                    <a:pt x="339582" y="398954"/>
                  </a:cubicBezTo>
                  <a:cubicBezTo>
                    <a:pt x="331226" y="410331"/>
                    <a:pt x="325148" y="422467"/>
                    <a:pt x="320590" y="434602"/>
                  </a:cubicBezTo>
                  <a:lnTo>
                    <a:pt x="66093" y="434602"/>
                  </a:lnTo>
                  <a:cubicBezTo>
                    <a:pt x="63054" y="422467"/>
                    <a:pt x="56977" y="410331"/>
                    <a:pt x="49380" y="399712"/>
                  </a:cubicBezTo>
                  <a:cubicBezTo>
                    <a:pt x="47101" y="396679"/>
                    <a:pt x="46341" y="394403"/>
                    <a:pt x="45582" y="391369"/>
                  </a:cubicBezTo>
                  <a:cubicBezTo>
                    <a:pt x="15954" y="348137"/>
                    <a:pt x="0" y="294285"/>
                    <a:pt x="0" y="237400"/>
                  </a:cubicBezTo>
                  <a:lnTo>
                    <a:pt x="0" y="100876"/>
                  </a:lnTo>
                  <a:cubicBezTo>
                    <a:pt x="0" y="40957"/>
                    <a:pt x="99520" y="0"/>
                    <a:pt x="1922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" name="îṥļîḑé-Rounded Rectangle 13">
              <a:extLst>
                <a:ext uri="{FF2B5EF4-FFF2-40B4-BE49-F238E27FC236}">
                  <a16:creationId xmlns="" xmlns:a16="http://schemas.microsoft.com/office/drawing/2014/main" id="{AB4055F6-3DBF-44AE-9A21-BFFBD31AC52B}"/>
                </a:ext>
              </a:extLst>
            </p:cNvPr>
            <p:cNvSpPr/>
            <p:nvPr/>
          </p:nvSpPr>
          <p:spPr>
            <a:xfrm>
              <a:off x="5778449" y="3253903"/>
              <a:ext cx="1313548" cy="514253"/>
            </a:xfrm>
            <a:prstGeom prst="roundRect">
              <a:avLst>
                <a:gd name="adj" fmla="val 1369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/>
                <a:t>关键词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018F688C-34BC-4442-9C03-956012854C0F}"/>
              </a:ext>
            </a:extLst>
          </p:cNvPr>
          <p:cNvGrpSpPr/>
          <p:nvPr/>
        </p:nvGrpSpPr>
        <p:grpSpPr>
          <a:xfrm>
            <a:off x="8284255" y="1976951"/>
            <a:ext cx="2930130" cy="896746"/>
            <a:chOff x="8674231" y="1848709"/>
            <a:chExt cx="2930130" cy="896746"/>
          </a:xfrm>
        </p:grpSpPr>
        <p:sp>
          <p:nvSpPr>
            <p:cNvPr id="23" name="MH_Text_1">
              <a:extLst>
                <a:ext uri="{FF2B5EF4-FFF2-40B4-BE49-F238E27FC236}">
                  <a16:creationId xmlns="" xmlns:a16="http://schemas.microsoft.com/office/drawing/2014/main" id="{ED610EF9-F501-490F-9829-26517131EBF0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MH_SubTitle_1">
              <a:extLst>
                <a:ext uri="{FF2B5EF4-FFF2-40B4-BE49-F238E27FC236}">
                  <a16:creationId xmlns="" xmlns:a16="http://schemas.microsoft.com/office/drawing/2014/main" id="{DAAC5E1C-05A3-4A28-B3B8-5E550BB7B732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14A9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04B17A4-2E3C-42D0-B79C-86F4261AA9C2}"/>
              </a:ext>
            </a:extLst>
          </p:cNvPr>
          <p:cNvGrpSpPr/>
          <p:nvPr/>
        </p:nvGrpSpPr>
        <p:grpSpPr>
          <a:xfrm>
            <a:off x="8284255" y="4118713"/>
            <a:ext cx="2930130" cy="896746"/>
            <a:chOff x="8674231" y="1848709"/>
            <a:chExt cx="2930130" cy="896746"/>
          </a:xfrm>
        </p:grpSpPr>
        <p:sp>
          <p:nvSpPr>
            <p:cNvPr id="26" name="MH_Text_1">
              <a:extLst>
                <a:ext uri="{FF2B5EF4-FFF2-40B4-BE49-F238E27FC236}">
                  <a16:creationId xmlns="" xmlns:a16="http://schemas.microsoft.com/office/drawing/2014/main" id="{E4640D4C-1363-4D41-8DE9-B94DFE13DA1E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MH_SubTitle_1">
              <a:extLst>
                <a:ext uri="{FF2B5EF4-FFF2-40B4-BE49-F238E27FC236}">
                  <a16:creationId xmlns="" xmlns:a16="http://schemas.microsoft.com/office/drawing/2014/main" id="{D4C16D90-B446-43A4-A92A-468A3C8C7453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F444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E87A8E8C-3046-4338-A681-2FB1F8E599DD}"/>
              </a:ext>
            </a:extLst>
          </p:cNvPr>
          <p:cNvGrpSpPr/>
          <p:nvPr/>
        </p:nvGrpSpPr>
        <p:grpSpPr>
          <a:xfrm>
            <a:off x="1233624" y="4155084"/>
            <a:ext cx="2930130" cy="896746"/>
            <a:chOff x="1233624" y="4155084"/>
            <a:chExt cx="2930130" cy="896746"/>
          </a:xfrm>
        </p:grpSpPr>
        <p:sp>
          <p:nvSpPr>
            <p:cNvPr id="29" name="MH_Text_1">
              <a:extLst>
                <a:ext uri="{FF2B5EF4-FFF2-40B4-BE49-F238E27FC236}">
                  <a16:creationId xmlns="" xmlns:a16="http://schemas.microsoft.com/office/drawing/2014/main" id="{A1D00496-2950-4649-96B8-8524F220CA54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233624" y="463982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MH_SubTitle_1">
              <a:extLst>
                <a:ext uri="{FF2B5EF4-FFF2-40B4-BE49-F238E27FC236}">
                  <a16:creationId xmlns="" xmlns:a16="http://schemas.microsoft.com/office/drawing/2014/main" id="{053A3483-50C1-49FB-82EC-568F6E42CADA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501229" y="415508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CF007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32BD67CE-7CB9-4BDD-AAFA-5E9DFAA5EA91}"/>
              </a:ext>
            </a:extLst>
          </p:cNvPr>
          <p:cNvGrpSpPr/>
          <p:nvPr/>
        </p:nvGrpSpPr>
        <p:grpSpPr>
          <a:xfrm>
            <a:off x="1233624" y="2027905"/>
            <a:ext cx="2930130" cy="896746"/>
            <a:chOff x="1233624" y="4155084"/>
            <a:chExt cx="2930130" cy="896746"/>
          </a:xfrm>
        </p:grpSpPr>
        <p:sp>
          <p:nvSpPr>
            <p:cNvPr id="32" name="MH_Text_1">
              <a:extLst>
                <a:ext uri="{FF2B5EF4-FFF2-40B4-BE49-F238E27FC236}">
                  <a16:creationId xmlns="" xmlns:a16="http://schemas.microsoft.com/office/drawing/2014/main" id="{D0C376B9-83F1-4A52-9002-01968AEA0E16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1233624" y="463982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58pic.com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MH_SubTitle_1">
              <a:extLst>
                <a:ext uri="{FF2B5EF4-FFF2-40B4-BE49-F238E27FC236}">
                  <a16:creationId xmlns="" xmlns:a16="http://schemas.microsoft.com/office/drawing/2014/main" id="{5FD366A1-32E3-462F-A693-4E556A8694DA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501229" y="415508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中国千图网素材平台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761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美术培训班课程设置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BDE3E16C-6990-4C8F-8DCB-DB2598C0FA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45" t="1527" r="9993" b="1816"/>
          <a:stretch>
            <a:fillRect/>
          </a:stretch>
        </p:blipFill>
        <p:spPr>
          <a:xfrm>
            <a:off x="6496723" y="3731602"/>
            <a:ext cx="3891877" cy="2468421"/>
          </a:xfrm>
          <a:custGeom>
            <a:avLst/>
            <a:gdLst>
              <a:gd name="connsiteX0" fmla="*/ 0 w 6007100"/>
              <a:gd name="connsiteY0" fmla="*/ 0 h 3810000"/>
              <a:gd name="connsiteX1" fmla="*/ 6007100 w 6007100"/>
              <a:gd name="connsiteY1" fmla="*/ 0 h 3810000"/>
              <a:gd name="connsiteX2" fmla="*/ 6007100 w 6007100"/>
              <a:gd name="connsiteY2" fmla="*/ 3810000 h 3810000"/>
              <a:gd name="connsiteX3" fmla="*/ 0 w 6007100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00" h="3810000">
                <a:moveTo>
                  <a:pt x="0" y="0"/>
                </a:moveTo>
                <a:lnTo>
                  <a:pt x="6007100" y="0"/>
                </a:lnTo>
                <a:lnTo>
                  <a:pt x="6007100" y="3810000"/>
                </a:lnTo>
                <a:lnTo>
                  <a:pt x="0" y="3810000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2D31D340-8246-4D50-A8CD-3339652010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60" t="4366" r="11723" b="4449"/>
          <a:stretch>
            <a:fillRect/>
          </a:stretch>
        </p:blipFill>
        <p:spPr>
          <a:xfrm>
            <a:off x="1659896" y="1263181"/>
            <a:ext cx="3891877" cy="2468421"/>
          </a:xfrm>
          <a:custGeom>
            <a:avLst/>
            <a:gdLst>
              <a:gd name="connsiteX0" fmla="*/ 0 w 6007100"/>
              <a:gd name="connsiteY0" fmla="*/ 0 h 3810000"/>
              <a:gd name="connsiteX1" fmla="*/ 6007100 w 6007100"/>
              <a:gd name="connsiteY1" fmla="*/ 0 h 3810000"/>
              <a:gd name="connsiteX2" fmla="*/ 6007100 w 6007100"/>
              <a:gd name="connsiteY2" fmla="*/ 3810000 h 3810000"/>
              <a:gd name="connsiteX3" fmla="*/ 0 w 6007100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00" h="3810000">
                <a:moveTo>
                  <a:pt x="0" y="0"/>
                </a:moveTo>
                <a:lnTo>
                  <a:pt x="6007100" y="0"/>
                </a:lnTo>
                <a:lnTo>
                  <a:pt x="6007100" y="3810000"/>
                </a:lnTo>
                <a:lnTo>
                  <a:pt x="0" y="3810000"/>
                </a:lnTo>
                <a:close/>
              </a:path>
            </a:pathLst>
          </a:custGeom>
        </p:spPr>
      </p:pic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214F4A60-0D52-47FE-A112-F19A27294E2F}"/>
              </a:ext>
            </a:extLst>
          </p:cNvPr>
          <p:cNvCxnSpPr/>
          <p:nvPr/>
        </p:nvCxnSpPr>
        <p:spPr>
          <a:xfrm>
            <a:off x="5981700" y="1263181"/>
            <a:ext cx="0" cy="501061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9745DB4-1120-4483-B475-B72DD8DCF228}"/>
              </a:ext>
            </a:extLst>
          </p:cNvPr>
          <p:cNvSpPr/>
          <p:nvPr/>
        </p:nvSpPr>
        <p:spPr>
          <a:xfrm>
            <a:off x="6411628" y="2025181"/>
            <a:ext cx="48659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1D40F314-B350-48D5-9B61-370C2AA211D6}"/>
              </a:ext>
            </a:extLst>
          </p:cNvPr>
          <p:cNvSpPr/>
          <p:nvPr/>
        </p:nvSpPr>
        <p:spPr>
          <a:xfrm>
            <a:off x="825500" y="4136117"/>
            <a:ext cx="49412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61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FB2B65-D29A-495C-AC9A-7A91D069CB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0" y="0"/>
            <a:ext cx="1012196" cy="9869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FC733EB-3502-4F99-B1F3-17DCF4429279}"/>
              </a:ext>
            </a:extLst>
          </p:cNvPr>
          <p:cNvSpPr txBox="1"/>
          <p:nvPr/>
        </p:nvSpPr>
        <p:spPr>
          <a:xfrm>
            <a:off x="10706100" y="309370"/>
            <a:ext cx="115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rgbClr val="CF0077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LOGO</a:t>
            </a:r>
            <a:endParaRPr lang="zh-CN" altLang="en-US" sz="2800" b="1" dirty="0">
              <a:solidFill>
                <a:srgbClr val="CF0077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07950E6-0DA2-47D4-9768-37452120DA62}"/>
              </a:ext>
            </a:extLst>
          </p:cNvPr>
          <p:cNvSpPr txBox="1"/>
          <p:nvPr/>
        </p:nvSpPr>
        <p:spPr>
          <a:xfrm>
            <a:off x="675595" y="192541"/>
            <a:ext cx="55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美术培训班教学环境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17FEF6-FC93-4564-A612-800B2B37BC7E}"/>
              </a:ext>
            </a:extLst>
          </p:cNvPr>
          <p:cNvSpPr txBox="1"/>
          <p:nvPr/>
        </p:nvSpPr>
        <p:spPr>
          <a:xfrm>
            <a:off x="675595" y="597056"/>
            <a:ext cx="4008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 BRIEF INTRODUCTION TO ART TRAINING COURSES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E4A269-65E6-4A02-9F5D-49D6957CB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071" y="5270736"/>
            <a:ext cx="1517576" cy="1445880"/>
          </a:xfrm>
          <a:prstGeom prst="rect">
            <a:avLst/>
          </a:prstGeom>
        </p:spPr>
      </p:pic>
      <p:sp>
        <p:nvSpPr>
          <p:cNvPr id="9" name="Pentagon 63">
            <a:extLst>
              <a:ext uri="{FF2B5EF4-FFF2-40B4-BE49-F238E27FC236}">
                <a16:creationId xmlns="" xmlns:a16="http://schemas.microsoft.com/office/drawing/2014/main" id="{F5A9DBA3-CCE5-44D9-B3A9-39E2FC1A5106}"/>
              </a:ext>
            </a:extLst>
          </p:cNvPr>
          <p:cNvSpPr/>
          <p:nvPr/>
        </p:nvSpPr>
        <p:spPr>
          <a:xfrm rot="5400000">
            <a:off x="1560506" y="2779851"/>
            <a:ext cx="1581694" cy="1687573"/>
          </a:xfrm>
          <a:prstGeom prst="homePlate">
            <a:avLst/>
          </a:prstGeom>
          <a:solidFill>
            <a:srgbClr val="FF4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64">
            <a:extLst>
              <a:ext uri="{FF2B5EF4-FFF2-40B4-BE49-F238E27FC236}">
                <a16:creationId xmlns="" xmlns:a16="http://schemas.microsoft.com/office/drawing/2014/main" id="{BC55780A-F1BA-46D2-8677-25164D651DA3}"/>
              </a:ext>
            </a:extLst>
          </p:cNvPr>
          <p:cNvSpPr/>
          <p:nvPr/>
        </p:nvSpPr>
        <p:spPr>
          <a:xfrm>
            <a:off x="1507569" y="1995420"/>
            <a:ext cx="1687573" cy="837366"/>
          </a:xfrm>
          <a:prstGeom prst="rect">
            <a:avLst/>
          </a:prstGeom>
          <a:solidFill>
            <a:srgbClr val="FF4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" name="Freeform 182">
            <a:extLst>
              <a:ext uri="{FF2B5EF4-FFF2-40B4-BE49-F238E27FC236}">
                <a16:creationId xmlns="" xmlns:a16="http://schemas.microsoft.com/office/drawing/2014/main" id="{A61B4A6C-4DE1-4D7B-9975-52D68862E4D5}"/>
              </a:ext>
            </a:extLst>
          </p:cNvPr>
          <p:cNvSpPr>
            <a:spLocks noEditPoints="1"/>
          </p:cNvSpPr>
          <p:nvPr/>
        </p:nvSpPr>
        <p:spPr bwMode="auto">
          <a:xfrm>
            <a:off x="2091521" y="3126884"/>
            <a:ext cx="519666" cy="606294"/>
          </a:xfrm>
          <a:custGeom>
            <a:avLst/>
            <a:gdLst>
              <a:gd name="connsiteX0" fmla="*/ 387121 w 516459"/>
              <a:gd name="connsiteY0" fmla="*/ 174367 h 602552"/>
              <a:gd name="connsiteX1" fmla="*/ 431929 w 516459"/>
              <a:gd name="connsiteY1" fmla="*/ 203255 h 602552"/>
              <a:gd name="connsiteX2" fmla="*/ 491573 w 516459"/>
              <a:gd name="connsiteY2" fmla="*/ 261180 h 602552"/>
              <a:gd name="connsiteX3" fmla="*/ 489792 w 516459"/>
              <a:gd name="connsiteY3" fmla="*/ 266661 h 602552"/>
              <a:gd name="connsiteX4" fmla="*/ 484599 w 516459"/>
              <a:gd name="connsiteY4" fmla="*/ 269031 h 602552"/>
              <a:gd name="connsiteX5" fmla="*/ 457745 w 516459"/>
              <a:gd name="connsiteY5" fmla="*/ 269031 h 602552"/>
              <a:gd name="connsiteX6" fmla="*/ 450771 w 516459"/>
              <a:gd name="connsiteY6" fmla="*/ 262365 h 602552"/>
              <a:gd name="connsiteX7" fmla="*/ 436231 w 516459"/>
              <a:gd name="connsiteY7" fmla="*/ 220440 h 602552"/>
              <a:gd name="connsiteX8" fmla="*/ 436380 w 516459"/>
              <a:gd name="connsiteY8" fmla="*/ 223551 h 602552"/>
              <a:gd name="connsiteX9" fmla="*/ 387121 w 516459"/>
              <a:gd name="connsiteY9" fmla="*/ 272735 h 602552"/>
              <a:gd name="connsiteX10" fmla="*/ 337863 w 516459"/>
              <a:gd name="connsiteY10" fmla="*/ 223551 h 602552"/>
              <a:gd name="connsiteX11" fmla="*/ 338012 w 516459"/>
              <a:gd name="connsiteY11" fmla="*/ 221773 h 602552"/>
              <a:gd name="connsiteX12" fmla="*/ 324362 w 516459"/>
              <a:gd name="connsiteY12" fmla="*/ 262365 h 602552"/>
              <a:gd name="connsiteX13" fmla="*/ 317388 w 516459"/>
              <a:gd name="connsiteY13" fmla="*/ 269031 h 602552"/>
              <a:gd name="connsiteX14" fmla="*/ 290534 w 516459"/>
              <a:gd name="connsiteY14" fmla="*/ 269031 h 602552"/>
              <a:gd name="connsiteX15" fmla="*/ 285341 w 516459"/>
              <a:gd name="connsiteY15" fmla="*/ 266661 h 602552"/>
              <a:gd name="connsiteX16" fmla="*/ 283560 w 516459"/>
              <a:gd name="connsiteY16" fmla="*/ 261180 h 602552"/>
              <a:gd name="connsiteX17" fmla="*/ 342314 w 516459"/>
              <a:gd name="connsiteY17" fmla="*/ 203403 h 602552"/>
              <a:gd name="connsiteX18" fmla="*/ 387121 w 516459"/>
              <a:gd name="connsiteY18" fmla="*/ 174367 h 602552"/>
              <a:gd name="connsiteX19" fmla="*/ 123504 w 516459"/>
              <a:gd name="connsiteY19" fmla="*/ 143395 h 602552"/>
              <a:gd name="connsiteX20" fmla="*/ 111932 w 516459"/>
              <a:gd name="connsiteY20" fmla="*/ 154948 h 602552"/>
              <a:gd name="connsiteX21" fmla="*/ 111932 w 516459"/>
              <a:gd name="connsiteY21" fmla="*/ 164871 h 602552"/>
              <a:gd name="connsiteX22" fmla="*/ 120240 w 516459"/>
              <a:gd name="connsiteY22" fmla="*/ 173018 h 602552"/>
              <a:gd name="connsiteX23" fmla="*/ 107630 w 516459"/>
              <a:gd name="connsiteY23" fmla="*/ 239225 h 602552"/>
              <a:gd name="connsiteX24" fmla="*/ 108520 w 516459"/>
              <a:gd name="connsiteY24" fmla="*/ 244557 h 602552"/>
              <a:gd name="connsiteX25" fmla="*/ 122466 w 516459"/>
              <a:gd name="connsiteY25" fmla="*/ 266330 h 602552"/>
              <a:gd name="connsiteX26" fmla="*/ 134483 w 516459"/>
              <a:gd name="connsiteY26" fmla="*/ 266330 h 602552"/>
              <a:gd name="connsiteX27" fmla="*/ 148280 w 516459"/>
              <a:gd name="connsiteY27" fmla="*/ 244557 h 602552"/>
              <a:gd name="connsiteX28" fmla="*/ 149318 w 516459"/>
              <a:gd name="connsiteY28" fmla="*/ 239225 h 602552"/>
              <a:gd name="connsiteX29" fmla="*/ 136708 w 516459"/>
              <a:gd name="connsiteY29" fmla="*/ 173018 h 602552"/>
              <a:gd name="connsiteX30" fmla="*/ 145016 w 516459"/>
              <a:gd name="connsiteY30" fmla="*/ 164871 h 602552"/>
              <a:gd name="connsiteX31" fmla="*/ 145016 w 516459"/>
              <a:gd name="connsiteY31" fmla="*/ 154948 h 602552"/>
              <a:gd name="connsiteX32" fmla="*/ 133444 w 516459"/>
              <a:gd name="connsiteY32" fmla="*/ 143395 h 602552"/>
              <a:gd name="connsiteX33" fmla="*/ 123504 w 516459"/>
              <a:gd name="connsiteY33" fmla="*/ 143395 h 602552"/>
              <a:gd name="connsiteX34" fmla="*/ 39238 w 516459"/>
              <a:gd name="connsiteY34" fmla="*/ 127102 h 602552"/>
              <a:gd name="connsiteX35" fmla="*/ 217265 w 516459"/>
              <a:gd name="connsiteY35" fmla="*/ 127102 h 602552"/>
              <a:gd name="connsiteX36" fmla="*/ 242634 w 516459"/>
              <a:gd name="connsiteY36" fmla="*/ 150060 h 602552"/>
              <a:gd name="connsiteX37" fmla="*/ 254800 w 516459"/>
              <a:gd name="connsiteY37" fmla="*/ 325428 h 602552"/>
              <a:gd name="connsiteX38" fmla="*/ 341588 w 516459"/>
              <a:gd name="connsiteY38" fmla="*/ 293732 h 602552"/>
              <a:gd name="connsiteX39" fmla="*/ 351973 w 516459"/>
              <a:gd name="connsiteY39" fmla="*/ 292991 h 602552"/>
              <a:gd name="connsiteX40" fmla="*/ 416063 w 516459"/>
              <a:gd name="connsiteY40" fmla="*/ 292991 h 602552"/>
              <a:gd name="connsiteX41" fmla="*/ 436536 w 516459"/>
              <a:gd name="connsiteY41" fmla="*/ 302470 h 602552"/>
              <a:gd name="connsiteX42" fmla="*/ 514127 w 516459"/>
              <a:gd name="connsiteY42" fmla="*/ 442439 h 602552"/>
              <a:gd name="connsiteX43" fmla="*/ 506561 w 516459"/>
              <a:gd name="connsiteY43" fmla="*/ 468211 h 602552"/>
              <a:gd name="connsiteX44" fmla="*/ 497511 w 516459"/>
              <a:gd name="connsiteY44" fmla="*/ 470581 h 602552"/>
              <a:gd name="connsiteX45" fmla="*/ 480747 w 516459"/>
              <a:gd name="connsiteY45" fmla="*/ 460805 h 602552"/>
              <a:gd name="connsiteX46" fmla="*/ 450037 w 516459"/>
              <a:gd name="connsiteY46" fmla="*/ 405114 h 602552"/>
              <a:gd name="connsiteX47" fmla="*/ 461164 w 516459"/>
              <a:gd name="connsiteY47" fmla="*/ 481541 h 602552"/>
              <a:gd name="connsiteX48" fmla="*/ 454784 w 516459"/>
              <a:gd name="connsiteY48" fmla="*/ 501981 h 602552"/>
              <a:gd name="connsiteX49" fmla="*/ 441581 w 516459"/>
              <a:gd name="connsiteY49" fmla="*/ 506424 h 602552"/>
              <a:gd name="connsiteX50" fmla="*/ 437427 w 516459"/>
              <a:gd name="connsiteY50" fmla="*/ 506424 h 602552"/>
              <a:gd name="connsiteX51" fmla="*/ 437427 w 516459"/>
              <a:gd name="connsiteY51" fmla="*/ 579741 h 602552"/>
              <a:gd name="connsiteX52" fmla="*/ 414135 w 516459"/>
              <a:gd name="connsiteY52" fmla="*/ 602551 h 602552"/>
              <a:gd name="connsiteX53" fmla="*/ 391733 w 516459"/>
              <a:gd name="connsiteY53" fmla="*/ 579001 h 602552"/>
              <a:gd name="connsiteX54" fmla="*/ 391733 w 516459"/>
              <a:gd name="connsiteY54" fmla="*/ 513978 h 602552"/>
              <a:gd name="connsiteX55" fmla="*/ 384315 w 516459"/>
              <a:gd name="connsiteY55" fmla="*/ 506424 h 602552"/>
              <a:gd name="connsiteX56" fmla="*/ 376897 w 516459"/>
              <a:gd name="connsiteY56" fmla="*/ 513978 h 602552"/>
              <a:gd name="connsiteX57" fmla="*/ 376897 w 516459"/>
              <a:gd name="connsiteY57" fmla="*/ 579741 h 602552"/>
              <a:gd name="connsiteX58" fmla="*/ 353605 w 516459"/>
              <a:gd name="connsiteY58" fmla="*/ 602551 h 602552"/>
              <a:gd name="connsiteX59" fmla="*/ 331203 w 516459"/>
              <a:gd name="connsiteY59" fmla="*/ 579001 h 602552"/>
              <a:gd name="connsiteX60" fmla="*/ 331203 w 516459"/>
              <a:gd name="connsiteY60" fmla="*/ 506424 h 602552"/>
              <a:gd name="connsiteX61" fmla="*/ 327049 w 516459"/>
              <a:gd name="connsiteY61" fmla="*/ 506424 h 602552"/>
              <a:gd name="connsiteX62" fmla="*/ 313846 w 516459"/>
              <a:gd name="connsiteY62" fmla="*/ 501981 h 602552"/>
              <a:gd name="connsiteX63" fmla="*/ 307318 w 516459"/>
              <a:gd name="connsiteY63" fmla="*/ 481541 h 602552"/>
              <a:gd name="connsiteX64" fmla="*/ 328236 w 516459"/>
              <a:gd name="connsiteY64" fmla="*/ 339055 h 602552"/>
              <a:gd name="connsiteX65" fmla="*/ 251387 w 516459"/>
              <a:gd name="connsiteY65" fmla="*/ 367048 h 602552"/>
              <a:gd name="connsiteX66" fmla="*/ 233585 w 516459"/>
              <a:gd name="connsiteY66" fmla="*/ 376676 h 602552"/>
              <a:gd name="connsiteX67" fmla="*/ 231804 w 516459"/>
              <a:gd name="connsiteY67" fmla="*/ 376824 h 602552"/>
              <a:gd name="connsiteX68" fmla="*/ 207177 w 516459"/>
              <a:gd name="connsiteY68" fmla="*/ 353866 h 602552"/>
              <a:gd name="connsiteX69" fmla="*/ 198127 w 516459"/>
              <a:gd name="connsiteY69" fmla="*/ 224118 h 602552"/>
              <a:gd name="connsiteX70" fmla="*/ 197682 w 516459"/>
              <a:gd name="connsiteY70" fmla="*/ 568040 h 602552"/>
              <a:gd name="connsiteX71" fmla="*/ 166528 w 516459"/>
              <a:gd name="connsiteY71" fmla="*/ 597663 h 602552"/>
              <a:gd name="connsiteX72" fmla="*/ 138340 w 516459"/>
              <a:gd name="connsiteY72" fmla="*/ 567152 h 602552"/>
              <a:gd name="connsiteX73" fmla="*/ 138340 w 516459"/>
              <a:gd name="connsiteY73" fmla="*/ 381415 h 602552"/>
              <a:gd name="connsiteX74" fmla="*/ 128400 w 516459"/>
              <a:gd name="connsiteY74" fmla="*/ 371492 h 602552"/>
              <a:gd name="connsiteX75" fmla="*/ 118608 w 516459"/>
              <a:gd name="connsiteY75" fmla="*/ 381415 h 602552"/>
              <a:gd name="connsiteX76" fmla="*/ 118608 w 516459"/>
              <a:gd name="connsiteY76" fmla="*/ 568040 h 602552"/>
              <a:gd name="connsiteX77" fmla="*/ 87453 w 516459"/>
              <a:gd name="connsiteY77" fmla="*/ 597663 h 602552"/>
              <a:gd name="connsiteX78" fmla="*/ 59266 w 516459"/>
              <a:gd name="connsiteY78" fmla="*/ 567152 h 602552"/>
              <a:gd name="connsiteX79" fmla="*/ 58672 w 516459"/>
              <a:gd name="connsiteY79" fmla="*/ 217897 h 602552"/>
              <a:gd name="connsiteX80" fmla="*/ 49326 w 516459"/>
              <a:gd name="connsiteY80" fmla="*/ 353866 h 602552"/>
              <a:gd name="connsiteX81" fmla="*/ 24699 w 516459"/>
              <a:gd name="connsiteY81" fmla="*/ 376824 h 602552"/>
              <a:gd name="connsiteX82" fmla="*/ 22918 w 516459"/>
              <a:gd name="connsiteY82" fmla="*/ 376676 h 602552"/>
              <a:gd name="connsiteX83" fmla="*/ 71 w 516459"/>
              <a:gd name="connsiteY83" fmla="*/ 350459 h 602552"/>
              <a:gd name="connsiteX84" fmla="*/ 13869 w 516459"/>
              <a:gd name="connsiteY84" fmla="*/ 150060 h 602552"/>
              <a:gd name="connsiteX85" fmla="*/ 39238 w 516459"/>
              <a:gd name="connsiteY85" fmla="*/ 127102 h 602552"/>
              <a:gd name="connsiteX86" fmla="*/ 128803 w 516459"/>
              <a:gd name="connsiteY86" fmla="*/ 0 h 602552"/>
              <a:gd name="connsiteX87" fmla="*/ 182574 w 516459"/>
              <a:gd name="connsiteY87" fmla="*/ 53701 h 602552"/>
              <a:gd name="connsiteX88" fmla="*/ 128803 w 516459"/>
              <a:gd name="connsiteY88" fmla="*/ 107402 h 602552"/>
              <a:gd name="connsiteX89" fmla="*/ 75032 w 516459"/>
              <a:gd name="connsiteY89" fmla="*/ 53701 h 602552"/>
              <a:gd name="connsiteX90" fmla="*/ 128803 w 516459"/>
              <a:gd name="connsiteY90" fmla="*/ 0 h 60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16459" h="602552">
                <a:moveTo>
                  <a:pt x="387121" y="174367"/>
                </a:moveTo>
                <a:cubicBezTo>
                  <a:pt x="407151" y="174367"/>
                  <a:pt x="424213" y="186219"/>
                  <a:pt x="431929" y="203255"/>
                </a:cubicBezTo>
                <a:cubicBezTo>
                  <a:pt x="463086" y="206070"/>
                  <a:pt x="487863" y="230366"/>
                  <a:pt x="491573" y="261180"/>
                </a:cubicBezTo>
                <a:cubicBezTo>
                  <a:pt x="491721" y="263106"/>
                  <a:pt x="491128" y="265180"/>
                  <a:pt x="489792" y="266661"/>
                </a:cubicBezTo>
                <a:cubicBezTo>
                  <a:pt x="488457" y="268143"/>
                  <a:pt x="486528" y="269031"/>
                  <a:pt x="484599" y="269031"/>
                </a:cubicBezTo>
                <a:lnTo>
                  <a:pt x="457745" y="269031"/>
                </a:lnTo>
                <a:cubicBezTo>
                  <a:pt x="454035" y="269031"/>
                  <a:pt x="451068" y="266069"/>
                  <a:pt x="450771" y="262365"/>
                </a:cubicBezTo>
                <a:cubicBezTo>
                  <a:pt x="449881" y="247550"/>
                  <a:pt x="444985" y="233032"/>
                  <a:pt x="436231" y="220440"/>
                </a:cubicBezTo>
                <a:cubicBezTo>
                  <a:pt x="436380" y="221477"/>
                  <a:pt x="436380" y="222514"/>
                  <a:pt x="436380" y="223551"/>
                </a:cubicBezTo>
                <a:cubicBezTo>
                  <a:pt x="436380" y="250810"/>
                  <a:pt x="414421" y="272735"/>
                  <a:pt x="387121" y="272735"/>
                </a:cubicBezTo>
                <a:cubicBezTo>
                  <a:pt x="359970" y="272735"/>
                  <a:pt x="337863" y="250810"/>
                  <a:pt x="337863" y="223551"/>
                </a:cubicBezTo>
                <a:cubicBezTo>
                  <a:pt x="337863" y="222958"/>
                  <a:pt x="337863" y="222366"/>
                  <a:pt x="338012" y="221773"/>
                </a:cubicBezTo>
                <a:cubicBezTo>
                  <a:pt x="329851" y="234069"/>
                  <a:pt x="325252" y="248143"/>
                  <a:pt x="324362" y="262365"/>
                </a:cubicBezTo>
                <a:cubicBezTo>
                  <a:pt x="324065" y="266069"/>
                  <a:pt x="321098" y="269031"/>
                  <a:pt x="317388" y="269031"/>
                </a:cubicBezTo>
                <a:lnTo>
                  <a:pt x="290534" y="269031"/>
                </a:lnTo>
                <a:cubicBezTo>
                  <a:pt x="288605" y="269031"/>
                  <a:pt x="286676" y="268143"/>
                  <a:pt x="285341" y="266661"/>
                </a:cubicBezTo>
                <a:cubicBezTo>
                  <a:pt x="284005" y="265180"/>
                  <a:pt x="283412" y="263106"/>
                  <a:pt x="283560" y="261180"/>
                </a:cubicBezTo>
                <a:cubicBezTo>
                  <a:pt x="287270" y="230662"/>
                  <a:pt x="311602" y="206514"/>
                  <a:pt x="342314" y="203403"/>
                </a:cubicBezTo>
                <a:cubicBezTo>
                  <a:pt x="350029" y="186219"/>
                  <a:pt x="367240" y="174367"/>
                  <a:pt x="387121" y="174367"/>
                </a:cubicBezTo>
                <a:close/>
                <a:moveTo>
                  <a:pt x="123504" y="143395"/>
                </a:moveTo>
                <a:lnTo>
                  <a:pt x="111932" y="154948"/>
                </a:lnTo>
                <a:cubicBezTo>
                  <a:pt x="109262" y="157614"/>
                  <a:pt x="109262" y="162057"/>
                  <a:pt x="111932" y="164871"/>
                </a:cubicBezTo>
                <a:lnTo>
                  <a:pt x="120240" y="173018"/>
                </a:lnTo>
                <a:lnTo>
                  <a:pt x="107630" y="239225"/>
                </a:lnTo>
                <a:cubicBezTo>
                  <a:pt x="107185" y="241003"/>
                  <a:pt x="107630" y="242928"/>
                  <a:pt x="108520" y="244557"/>
                </a:cubicBezTo>
                <a:lnTo>
                  <a:pt x="122466" y="266330"/>
                </a:lnTo>
                <a:cubicBezTo>
                  <a:pt x="125284" y="270774"/>
                  <a:pt x="131664" y="270774"/>
                  <a:pt x="134483" y="266330"/>
                </a:cubicBezTo>
                <a:lnTo>
                  <a:pt x="148280" y="244557"/>
                </a:lnTo>
                <a:cubicBezTo>
                  <a:pt x="149318" y="242928"/>
                  <a:pt x="149615" y="241003"/>
                  <a:pt x="149318" y="239225"/>
                </a:cubicBezTo>
                <a:lnTo>
                  <a:pt x="136708" y="173018"/>
                </a:lnTo>
                <a:lnTo>
                  <a:pt x="145016" y="164871"/>
                </a:lnTo>
                <a:cubicBezTo>
                  <a:pt x="147686" y="162057"/>
                  <a:pt x="147686" y="157614"/>
                  <a:pt x="145016" y="154948"/>
                </a:cubicBezTo>
                <a:lnTo>
                  <a:pt x="133444" y="143395"/>
                </a:lnTo>
                <a:cubicBezTo>
                  <a:pt x="130625" y="140729"/>
                  <a:pt x="126175" y="140729"/>
                  <a:pt x="123504" y="143395"/>
                </a:cubicBezTo>
                <a:close/>
                <a:moveTo>
                  <a:pt x="39238" y="127102"/>
                </a:moveTo>
                <a:lnTo>
                  <a:pt x="217265" y="127102"/>
                </a:lnTo>
                <a:cubicBezTo>
                  <a:pt x="230469" y="126806"/>
                  <a:pt x="241744" y="136878"/>
                  <a:pt x="242634" y="150060"/>
                </a:cubicBezTo>
                <a:lnTo>
                  <a:pt x="254800" y="325428"/>
                </a:lnTo>
                <a:lnTo>
                  <a:pt x="341588" y="293732"/>
                </a:lnTo>
                <a:cubicBezTo>
                  <a:pt x="345000" y="292547"/>
                  <a:pt x="348561" y="292398"/>
                  <a:pt x="351973" y="292991"/>
                </a:cubicBezTo>
                <a:lnTo>
                  <a:pt x="416063" y="292991"/>
                </a:lnTo>
                <a:cubicBezTo>
                  <a:pt x="424074" y="291362"/>
                  <a:pt x="432531" y="294916"/>
                  <a:pt x="436536" y="302470"/>
                </a:cubicBezTo>
                <a:lnTo>
                  <a:pt x="514127" y="442439"/>
                </a:lnTo>
                <a:cubicBezTo>
                  <a:pt x="519171" y="451622"/>
                  <a:pt x="515759" y="463175"/>
                  <a:pt x="506561" y="468211"/>
                </a:cubicBezTo>
                <a:cubicBezTo>
                  <a:pt x="503742" y="469840"/>
                  <a:pt x="500626" y="470581"/>
                  <a:pt x="497511" y="470581"/>
                </a:cubicBezTo>
                <a:cubicBezTo>
                  <a:pt x="490835" y="470581"/>
                  <a:pt x="484307" y="467026"/>
                  <a:pt x="480747" y="460805"/>
                </a:cubicBezTo>
                <a:lnTo>
                  <a:pt x="450037" y="405114"/>
                </a:lnTo>
                <a:lnTo>
                  <a:pt x="461164" y="481541"/>
                </a:lnTo>
                <a:cubicBezTo>
                  <a:pt x="463241" y="488947"/>
                  <a:pt x="460867" y="496945"/>
                  <a:pt x="454784" y="501981"/>
                </a:cubicBezTo>
                <a:cubicBezTo>
                  <a:pt x="451075" y="504943"/>
                  <a:pt x="446328" y="506424"/>
                  <a:pt x="441581" y="506424"/>
                </a:cubicBezTo>
                <a:lnTo>
                  <a:pt x="437427" y="506424"/>
                </a:lnTo>
                <a:lnTo>
                  <a:pt x="437427" y="579741"/>
                </a:lnTo>
                <a:cubicBezTo>
                  <a:pt x="437427" y="592479"/>
                  <a:pt x="426893" y="602699"/>
                  <a:pt x="414135" y="602551"/>
                </a:cubicBezTo>
                <a:cubicBezTo>
                  <a:pt x="401673" y="602255"/>
                  <a:pt x="391733" y="591590"/>
                  <a:pt x="391733" y="579001"/>
                </a:cubicBezTo>
                <a:lnTo>
                  <a:pt x="391733" y="513978"/>
                </a:lnTo>
                <a:cubicBezTo>
                  <a:pt x="391733" y="509831"/>
                  <a:pt x="388469" y="506424"/>
                  <a:pt x="384315" y="506424"/>
                </a:cubicBezTo>
                <a:cubicBezTo>
                  <a:pt x="380161" y="506424"/>
                  <a:pt x="376897" y="509831"/>
                  <a:pt x="376897" y="513978"/>
                </a:cubicBezTo>
                <a:lnTo>
                  <a:pt x="376897" y="579741"/>
                </a:lnTo>
                <a:cubicBezTo>
                  <a:pt x="376897" y="592479"/>
                  <a:pt x="366364" y="602699"/>
                  <a:pt x="353605" y="602551"/>
                </a:cubicBezTo>
                <a:cubicBezTo>
                  <a:pt x="341143" y="602255"/>
                  <a:pt x="331203" y="591590"/>
                  <a:pt x="331203" y="579001"/>
                </a:cubicBezTo>
                <a:lnTo>
                  <a:pt x="331203" y="506424"/>
                </a:lnTo>
                <a:lnTo>
                  <a:pt x="327049" y="506424"/>
                </a:lnTo>
                <a:cubicBezTo>
                  <a:pt x="322302" y="506424"/>
                  <a:pt x="317554" y="504943"/>
                  <a:pt x="313846" y="501981"/>
                </a:cubicBezTo>
                <a:cubicBezTo>
                  <a:pt x="307763" y="496945"/>
                  <a:pt x="305389" y="488947"/>
                  <a:pt x="307318" y="481541"/>
                </a:cubicBezTo>
                <a:lnTo>
                  <a:pt x="328236" y="339055"/>
                </a:lnTo>
                <a:lnTo>
                  <a:pt x="251387" y="367048"/>
                </a:lnTo>
                <a:cubicBezTo>
                  <a:pt x="247233" y="372529"/>
                  <a:pt x="240854" y="376231"/>
                  <a:pt x="233585" y="376676"/>
                </a:cubicBezTo>
                <a:cubicBezTo>
                  <a:pt x="232991" y="376824"/>
                  <a:pt x="232398" y="376824"/>
                  <a:pt x="231804" y="376824"/>
                </a:cubicBezTo>
                <a:cubicBezTo>
                  <a:pt x="218897" y="376824"/>
                  <a:pt x="208067" y="366752"/>
                  <a:pt x="207177" y="353866"/>
                </a:cubicBezTo>
                <a:lnTo>
                  <a:pt x="198127" y="224118"/>
                </a:lnTo>
                <a:lnTo>
                  <a:pt x="197682" y="568040"/>
                </a:lnTo>
                <a:cubicBezTo>
                  <a:pt x="197682" y="584925"/>
                  <a:pt x="183589" y="598404"/>
                  <a:pt x="166528" y="597663"/>
                </a:cubicBezTo>
                <a:cubicBezTo>
                  <a:pt x="150653" y="596923"/>
                  <a:pt x="138340" y="583148"/>
                  <a:pt x="138340" y="567152"/>
                </a:cubicBezTo>
                <a:lnTo>
                  <a:pt x="138340" y="381415"/>
                </a:lnTo>
                <a:cubicBezTo>
                  <a:pt x="138340" y="375935"/>
                  <a:pt x="133889" y="371492"/>
                  <a:pt x="128400" y="371492"/>
                </a:cubicBezTo>
                <a:cubicBezTo>
                  <a:pt x="123059" y="371492"/>
                  <a:pt x="118608" y="375935"/>
                  <a:pt x="118608" y="381415"/>
                </a:cubicBezTo>
                <a:lnTo>
                  <a:pt x="118608" y="568040"/>
                </a:lnTo>
                <a:cubicBezTo>
                  <a:pt x="118608" y="584925"/>
                  <a:pt x="104514" y="598404"/>
                  <a:pt x="87453" y="597663"/>
                </a:cubicBezTo>
                <a:cubicBezTo>
                  <a:pt x="71431" y="596923"/>
                  <a:pt x="59266" y="583148"/>
                  <a:pt x="59266" y="567152"/>
                </a:cubicBezTo>
                <a:lnTo>
                  <a:pt x="58672" y="217897"/>
                </a:lnTo>
                <a:lnTo>
                  <a:pt x="49326" y="353866"/>
                </a:lnTo>
                <a:cubicBezTo>
                  <a:pt x="48436" y="366752"/>
                  <a:pt x="37606" y="376824"/>
                  <a:pt x="24699" y="376824"/>
                </a:cubicBezTo>
                <a:cubicBezTo>
                  <a:pt x="24105" y="376824"/>
                  <a:pt x="23512" y="376824"/>
                  <a:pt x="22918" y="376676"/>
                </a:cubicBezTo>
                <a:cubicBezTo>
                  <a:pt x="9418" y="375787"/>
                  <a:pt x="-967" y="363938"/>
                  <a:pt x="71" y="350459"/>
                </a:cubicBezTo>
                <a:lnTo>
                  <a:pt x="13869" y="150060"/>
                </a:lnTo>
                <a:cubicBezTo>
                  <a:pt x="14759" y="136878"/>
                  <a:pt x="26034" y="126806"/>
                  <a:pt x="39238" y="127102"/>
                </a:cubicBezTo>
                <a:close/>
                <a:moveTo>
                  <a:pt x="128803" y="0"/>
                </a:moveTo>
                <a:cubicBezTo>
                  <a:pt x="158500" y="0"/>
                  <a:pt x="182574" y="24043"/>
                  <a:pt x="182574" y="53701"/>
                </a:cubicBezTo>
                <a:cubicBezTo>
                  <a:pt x="182574" y="83359"/>
                  <a:pt x="158500" y="107402"/>
                  <a:pt x="128803" y="107402"/>
                </a:cubicBezTo>
                <a:cubicBezTo>
                  <a:pt x="99106" y="107402"/>
                  <a:pt x="75032" y="83359"/>
                  <a:pt x="75032" y="53701"/>
                </a:cubicBezTo>
                <a:cubicBezTo>
                  <a:pt x="75032" y="24043"/>
                  <a:pt x="99106" y="0"/>
                  <a:pt x="12880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Pentagon 66">
            <a:extLst>
              <a:ext uri="{FF2B5EF4-FFF2-40B4-BE49-F238E27FC236}">
                <a16:creationId xmlns="" xmlns:a16="http://schemas.microsoft.com/office/drawing/2014/main" id="{87A7938C-E450-4445-AA96-C22A81F604C2}"/>
              </a:ext>
            </a:extLst>
          </p:cNvPr>
          <p:cNvSpPr/>
          <p:nvPr/>
        </p:nvSpPr>
        <p:spPr>
          <a:xfrm rot="5400000">
            <a:off x="3519875" y="2779851"/>
            <a:ext cx="1581694" cy="1687573"/>
          </a:xfrm>
          <a:prstGeom prst="homePlate">
            <a:avLst/>
          </a:prstGeom>
          <a:solidFill>
            <a:srgbClr val="94E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67">
            <a:extLst>
              <a:ext uri="{FF2B5EF4-FFF2-40B4-BE49-F238E27FC236}">
                <a16:creationId xmlns="" xmlns:a16="http://schemas.microsoft.com/office/drawing/2014/main" id="{63F093FE-6E56-44CC-984A-8BB4A18BD2C0}"/>
              </a:ext>
            </a:extLst>
          </p:cNvPr>
          <p:cNvSpPr/>
          <p:nvPr/>
        </p:nvSpPr>
        <p:spPr>
          <a:xfrm>
            <a:off x="3466939" y="1995420"/>
            <a:ext cx="1687573" cy="837366"/>
          </a:xfrm>
          <a:prstGeom prst="rect">
            <a:avLst/>
          </a:prstGeom>
          <a:solidFill>
            <a:srgbClr val="94E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4" name="Freeform 172">
            <a:extLst>
              <a:ext uri="{FF2B5EF4-FFF2-40B4-BE49-F238E27FC236}">
                <a16:creationId xmlns="" xmlns:a16="http://schemas.microsoft.com/office/drawing/2014/main" id="{4F857BE6-17A0-40FE-860B-E7AAFF8F69F3}"/>
              </a:ext>
            </a:extLst>
          </p:cNvPr>
          <p:cNvSpPr>
            <a:spLocks noEditPoints="1"/>
          </p:cNvSpPr>
          <p:nvPr/>
        </p:nvSpPr>
        <p:spPr bwMode="auto">
          <a:xfrm>
            <a:off x="4008988" y="3128661"/>
            <a:ext cx="603478" cy="602735"/>
          </a:xfrm>
          <a:custGeom>
            <a:avLst/>
            <a:gdLst>
              <a:gd name="connsiteX0" fmla="*/ 95295 w 581327"/>
              <a:gd name="connsiteY0" fmla="*/ 109517 h 580612"/>
              <a:gd name="connsiteX1" fmla="*/ 124933 w 581327"/>
              <a:gd name="connsiteY1" fmla="*/ 109517 h 580612"/>
              <a:gd name="connsiteX2" fmla="*/ 104551 w 581327"/>
              <a:gd name="connsiteY2" fmla="*/ 197409 h 580612"/>
              <a:gd name="connsiteX3" fmla="*/ 176553 w 581327"/>
              <a:gd name="connsiteY3" fmla="*/ 269926 h 580612"/>
              <a:gd name="connsiteX4" fmla="*/ 248554 w 581327"/>
              <a:gd name="connsiteY4" fmla="*/ 198208 h 580612"/>
              <a:gd name="connsiteX5" fmla="*/ 285401 w 581327"/>
              <a:gd name="connsiteY5" fmla="*/ 109517 h 580612"/>
              <a:gd name="connsiteX6" fmla="*/ 295547 w 581327"/>
              <a:gd name="connsiteY6" fmla="*/ 109517 h 580612"/>
              <a:gd name="connsiteX7" fmla="*/ 332393 w 581327"/>
              <a:gd name="connsiteY7" fmla="*/ 198208 h 580612"/>
              <a:gd name="connsiteX8" fmla="*/ 404394 w 581327"/>
              <a:gd name="connsiteY8" fmla="*/ 269926 h 580612"/>
              <a:gd name="connsiteX9" fmla="*/ 476396 w 581327"/>
              <a:gd name="connsiteY9" fmla="*/ 197409 h 580612"/>
              <a:gd name="connsiteX10" fmla="*/ 456014 w 581327"/>
              <a:gd name="connsiteY10" fmla="*/ 109517 h 580612"/>
              <a:gd name="connsiteX11" fmla="*/ 485563 w 581327"/>
              <a:gd name="connsiteY11" fmla="*/ 109517 h 580612"/>
              <a:gd name="connsiteX12" fmla="*/ 509326 w 581327"/>
              <a:gd name="connsiteY12" fmla="*/ 129602 h 580612"/>
              <a:gd name="connsiteX13" fmla="*/ 581327 w 581327"/>
              <a:gd name="connsiteY13" fmla="*/ 556440 h 580612"/>
              <a:gd name="connsiteX14" fmla="*/ 557386 w 581327"/>
              <a:gd name="connsiteY14" fmla="*/ 580612 h 580612"/>
              <a:gd name="connsiteX15" fmla="*/ 557119 w 581327"/>
              <a:gd name="connsiteY15" fmla="*/ 580612 h 580612"/>
              <a:gd name="connsiteX16" fmla="*/ 23917 w 581327"/>
              <a:gd name="connsiteY16" fmla="*/ 580612 h 580612"/>
              <a:gd name="connsiteX17" fmla="*/ 243 w 581327"/>
              <a:gd name="connsiteY17" fmla="*/ 552441 h 580612"/>
              <a:gd name="connsiteX18" fmla="*/ 71532 w 581327"/>
              <a:gd name="connsiteY18" fmla="*/ 129602 h 580612"/>
              <a:gd name="connsiteX19" fmla="*/ 95295 w 581327"/>
              <a:gd name="connsiteY19" fmla="*/ 109517 h 580612"/>
              <a:gd name="connsiteX20" fmla="*/ 290395 w 581327"/>
              <a:gd name="connsiteY20" fmla="*/ 0 h 580612"/>
              <a:gd name="connsiteX21" fmla="*/ 428341 w 581327"/>
              <a:gd name="connsiteY21" fmla="*/ 197328 h 580612"/>
              <a:gd name="connsiteX22" fmla="*/ 404401 w 581327"/>
              <a:gd name="connsiteY22" fmla="*/ 221505 h 580612"/>
              <a:gd name="connsiteX23" fmla="*/ 380460 w 581327"/>
              <a:gd name="connsiteY23" fmla="*/ 197328 h 580612"/>
              <a:gd name="connsiteX24" fmla="*/ 290484 w 581327"/>
              <a:gd name="connsiteY24" fmla="*/ 48354 h 580612"/>
              <a:gd name="connsiteX25" fmla="*/ 200508 w 581327"/>
              <a:gd name="connsiteY25" fmla="*/ 197328 h 580612"/>
              <a:gd name="connsiteX26" fmla="*/ 176567 w 581327"/>
              <a:gd name="connsiteY26" fmla="*/ 221505 h 580612"/>
              <a:gd name="connsiteX27" fmla="*/ 152360 w 581327"/>
              <a:gd name="connsiteY27" fmla="*/ 197328 h 580612"/>
              <a:gd name="connsiteX28" fmla="*/ 290395 w 581327"/>
              <a:gd name="connsiteY28" fmla="*/ 0 h 58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81327" h="580612">
                <a:moveTo>
                  <a:pt x="95295" y="109517"/>
                </a:moveTo>
                <a:lnTo>
                  <a:pt x="124933" y="109517"/>
                </a:lnTo>
                <a:cubicBezTo>
                  <a:pt x="111138" y="146576"/>
                  <a:pt x="104551" y="180346"/>
                  <a:pt x="104551" y="197409"/>
                </a:cubicBezTo>
                <a:cubicBezTo>
                  <a:pt x="104551" y="237311"/>
                  <a:pt x="136770" y="269926"/>
                  <a:pt x="176553" y="269926"/>
                </a:cubicBezTo>
                <a:cubicBezTo>
                  <a:pt x="215980" y="269926"/>
                  <a:pt x="248109" y="237844"/>
                  <a:pt x="248554" y="198208"/>
                </a:cubicBezTo>
                <a:cubicBezTo>
                  <a:pt x="250512" y="179901"/>
                  <a:pt x="269113" y="133778"/>
                  <a:pt x="285401" y="109517"/>
                </a:cubicBezTo>
                <a:lnTo>
                  <a:pt x="295547" y="109517"/>
                </a:lnTo>
                <a:cubicBezTo>
                  <a:pt x="311834" y="133690"/>
                  <a:pt x="330435" y="179724"/>
                  <a:pt x="332393" y="198208"/>
                </a:cubicBezTo>
                <a:cubicBezTo>
                  <a:pt x="332838" y="237844"/>
                  <a:pt x="364967" y="269926"/>
                  <a:pt x="404394" y="269926"/>
                </a:cubicBezTo>
                <a:cubicBezTo>
                  <a:pt x="444177" y="269926"/>
                  <a:pt x="476396" y="237489"/>
                  <a:pt x="476396" y="197409"/>
                </a:cubicBezTo>
                <a:cubicBezTo>
                  <a:pt x="476396" y="180346"/>
                  <a:pt x="469810" y="146576"/>
                  <a:pt x="456014" y="109517"/>
                </a:cubicBezTo>
                <a:lnTo>
                  <a:pt x="485563" y="109517"/>
                </a:lnTo>
                <a:cubicBezTo>
                  <a:pt x="497311" y="109517"/>
                  <a:pt x="507279" y="118049"/>
                  <a:pt x="509326" y="129602"/>
                </a:cubicBezTo>
                <a:cubicBezTo>
                  <a:pt x="509326" y="129602"/>
                  <a:pt x="581327" y="553863"/>
                  <a:pt x="581327" y="556440"/>
                </a:cubicBezTo>
                <a:cubicBezTo>
                  <a:pt x="581327" y="569859"/>
                  <a:pt x="570647" y="580612"/>
                  <a:pt x="557386" y="580612"/>
                </a:cubicBezTo>
                <a:lnTo>
                  <a:pt x="557119" y="580612"/>
                </a:lnTo>
                <a:lnTo>
                  <a:pt x="23917" y="580612"/>
                </a:lnTo>
                <a:cubicBezTo>
                  <a:pt x="15017" y="580612"/>
                  <a:pt x="-2249" y="573147"/>
                  <a:pt x="243" y="552441"/>
                </a:cubicBezTo>
                <a:lnTo>
                  <a:pt x="71532" y="129602"/>
                </a:lnTo>
                <a:cubicBezTo>
                  <a:pt x="73579" y="118049"/>
                  <a:pt x="83547" y="109517"/>
                  <a:pt x="95295" y="109517"/>
                </a:cubicBezTo>
                <a:close/>
                <a:moveTo>
                  <a:pt x="290395" y="0"/>
                </a:moveTo>
                <a:cubicBezTo>
                  <a:pt x="380282" y="0"/>
                  <a:pt x="428341" y="165151"/>
                  <a:pt x="428341" y="197328"/>
                </a:cubicBezTo>
                <a:cubicBezTo>
                  <a:pt x="428341" y="210661"/>
                  <a:pt x="417661" y="221505"/>
                  <a:pt x="404401" y="221505"/>
                </a:cubicBezTo>
                <a:cubicBezTo>
                  <a:pt x="391229" y="221505"/>
                  <a:pt x="380460" y="210661"/>
                  <a:pt x="380460" y="197328"/>
                </a:cubicBezTo>
                <a:cubicBezTo>
                  <a:pt x="380460" y="170662"/>
                  <a:pt x="336674" y="48354"/>
                  <a:pt x="290484" y="48354"/>
                </a:cubicBezTo>
                <a:cubicBezTo>
                  <a:pt x="244294" y="48354"/>
                  <a:pt x="200508" y="170662"/>
                  <a:pt x="200508" y="197328"/>
                </a:cubicBezTo>
                <a:cubicBezTo>
                  <a:pt x="200508" y="210661"/>
                  <a:pt x="189828" y="221505"/>
                  <a:pt x="176567" y="221505"/>
                </a:cubicBezTo>
                <a:cubicBezTo>
                  <a:pt x="163307" y="221505"/>
                  <a:pt x="152449" y="210661"/>
                  <a:pt x="152360" y="197328"/>
                </a:cubicBezTo>
                <a:cubicBezTo>
                  <a:pt x="152360" y="165151"/>
                  <a:pt x="200419" y="0"/>
                  <a:pt x="29039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Pentagon 69">
            <a:extLst>
              <a:ext uri="{FF2B5EF4-FFF2-40B4-BE49-F238E27FC236}">
                <a16:creationId xmlns="" xmlns:a16="http://schemas.microsoft.com/office/drawing/2014/main" id="{1B2F9875-F728-4E95-8210-C5C14686C036}"/>
              </a:ext>
            </a:extLst>
          </p:cNvPr>
          <p:cNvSpPr/>
          <p:nvPr/>
        </p:nvSpPr>
        <p:spPr>
          <a:xfrm rot="5400000">
            <a:off x="5479245" y="2779851"/>
            <a:ext cx="1581694" cy="1687573"/>
          </a:xfrm>
          <a:prstGeom prst="homePlate">
            <a:avLst/>
          </a:prstGeom>
          <a:solidFill>
            <a:srgbClr val="CF0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70">
            <a:extLst>
              <a:ext uri="{FF2B5EF4-FFF2-40B4-BE49-F238E27FC236}">
                <a16:creationId xmlns="" xmlns:a16="http://schemas.microsoft.com/office/drawing/2014/main" id="{3B58B765-FD13-4231-9506-E15A95D7705F}"/>
              </a:ext>
            </a:extLst>
          </p:cNvPr>
          <p:cNvSpPr/>
          <p:nvPr/>
        </p:nvSpPr>
        <p:spPr>
          <a:xfrm>
            <a:off x="5426307" y="1995420"/>
            <a:ext cx="1687573" cy="837366"/>
          </a:xfrm>
          <a:prstGeom prst="rect">
            <a:avLst/>
          </a:prstGeom>
          <a:solidFill>
            <a:srgbClr val="CF0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7" name="Freeform 122">
            <a:extLst>
              <a:ext uri="{FF2B5EF4-FFF2-40B4-BE49-F238E27FC236}">
                <a16:creationId xmlns="" xmlns:a16="http://schemas.microsoft.com/office/drawing/2014/main" id="{D1C68B7E-4EF4-4554-8BB2-CE3CEFAA877C}"/>
              </a:ext>
            </a:extLst>
          </p:cNvPr>
          <p:cNvSpPr>
            <a:spLocks noEditPoints="1"/>
          </p:cNvSpPr>
          <p:nvPr/>
        </p:nvSpPr>
        <p:spPr bwMode="auto">
          <a:xfrm>
            <a:off x="6031130" y="3159564"/>
            <a:ext cx="477928" cy="540938"/>
          </a:xfrm>
          <a:custGeom>
            <a:avLst/>
            <a:gdLst>
              <a:gd name="connsiteX0" fmla="*/ 57881 w 536050"/>
              <a:gd name="connsiteY0" fmla="*/ 567064 h 606722"/>
              <a:gd name="connsiteX1" fmla="*/ 478239 w 536050"/>
              <a:gd name="connsiteY1" fmla="*/ 567064 h 606722"/>
              <a:gd name="connsiteX2" fmla="*/ 478239 w 536050"/>
              <a:gd name="connsiteY2" fmla="*/ 606722 h 606722"/>
              <a:gd name="connsiteX3" fmla="*/ 57881 w 536050"/>
              <a:gd name="connsiteY3" fmla="*/ 606722 h 606722"/>
              <a:gd name="connsiteX4" fmla="*/ 287854 w 536050"/>
              <a:gd name="connsiteY4" fmla="*/ 202664 h 606722"/>
              <a:gd name="connsiteX5" fmla="*/ 312689 w 536050"/>
              <a:gd name="connsiteY5" fmla="*/ 225770 h 606722"/>
              <a:gd name="connsiteX6" fmla="*/ 334498 w 536050"/>
              <a:gd name="connsiteY6" fmla="*/ 303352 h 606722"/>
              <a:gd name="connsiteX7" fmla="*/ 312689 w 536050"/>
              <a:gd name="connsiteY7" fmla="*/ 381023 h 606722"/>
              <a:gd name="connsiteX8" fmla="*/ 287854 w 536050"/>
              <a:gd name="connsiteY8" fmla="*/ 404128 h 606722"/>
              <a:gd name="connsiteX9" fmla="*/ 248267 w 536050"/>
              <a:gd name="connsiteY9" fmla="*/ 202664 h 606722"/>
              <a:gd name="connsiteX10" fmla="*/ 248267 w 536050"/>
              <a:gd name="connsiteY10" fmla="*/ 404128 h 606722"/>
              <a:gd name="connsiteX11" fmla="*/ 201623 w 536050"/>
              <a:gd name="connsiteY11" fmla="*/ 303352 h 606722"/>
              <a:gd name="connsiteX12" fmla="*/ 223432 w 536050"/>
              <a:gd name="connsiteY12" fmla="*/ 225770 h 606722"/>
              <a:gd name="connsiteX13" fmla="*/ 248267 w 536050"/>
              <a:gd name="connsiteY13" fmla="*/ 202664 h 606722"/>
              <a:gd name="connsiteX14" fmla="*/ 268026 w 536050"/>
              <a:gd name="connsiteY14" fmla="*/ 158021 h 606722"/>
              <a:gd name="connsiteX15" fmla="*/ 190777 w 536050"/>
              <a:gd name="connsiteY15" fmla="*/ 203346 h 606722"/>
              <a:gd name="connsiteX16" fmla="*/ 162032 w 536050"/>
              <a:gd name="connsiteY16" fmla="*/ 303326 h 606722"/>
              <a:gd name="connsiteX17" fmla="*/ 190777 w 536050"/>
              <a:gd name="connsiteY17" fmla="*/ 403306 h 606722"/>
              <a:gd name="connsiteX18" fmla="*/ 268026 w 536050"/>
              <a:gd name="connsiteY18" fmla="*/ 448719 h 606722"/>
              <a:gd name="connsiteX19" fmla="*/ 345363 w 536050"/>
              <a:gd name="connsiteY19" fmla="*/ 403306 h 606722"/>
              <a:gd name="connsiteX20" fmla="*/ 374108 w 536050"/>
              <a:gd name="connsiteY20" fmla="*/ 303326 h 606722"/>
              <a:gd name="connsiteX21" fmla="*/ 345363 w 536050"/>
              <a:gd name="connsiteY21" fmla="*/ 203346 h 606722"/>
              <a:gd name="connsiteX22" fmla="*/ 268026 w 536050"/>
              <a:gd name="connsiteY22" fmla="*/ 158021 h 606722"/>
              <a:gd name="connsiteX23" fmla="*/ 497998 w 536050"/>
              <a:gd name="connsiteY23" fmla="*/ 107683 h 606722"/>
              <a:gd name="connsiteX24" fmla="*/ 497998 w 536050"/>
              <a:gd name="connsiteY24" fmla="*/ 499039 h 606722"/>
              <a:gd name="connsiteX25" fmla="*/ 497998 w 536050"/>
              <a:gd name="connsiteY25" fmla="*/ 107683 h 606722"/>
              <a:gd name="connsiteX26" fmla="*/ 38052 w 536050"/>
              <a:gd name="connsiteY26" fmla="*/ 107683 h 606722"/>
              <a:gd name="connsiteX27" fmla="*/ 38052 w 536050"/>
              <a:gd name="connsiteY27" fmla="*/ 499039 h 606722"/>
              <a:gd name="connsiteX28" fmla="*/ 38052 w 536050"/>
              <a:gd name="connsiteY28" fmla="*/ 107683 h 606722"/>
              <a:gd name="connsiteX29" fmla="*/ 69031 w 536050"/>
              <a:gd name="connsiteY29" fmla="*/ 79104 h 606722"/>
              <a:gd name="connsiteX30" fmla="*/ 467020 w 536050"/>
              <a:gd name="connsiteY30" fmla="*/ 79104 h 606722"/>
              <a:gd name="connsiteX31" fmla="*/ 420742 w 536050"/>
              <a:gd name="connsiteY31" fmla="*/ 303326 h 606722"/>
              <a:gd name="connsiteX32" fmla="*/ 467020 w 536050"/>
              <a:gd name="connsiteY32" fmla="*/ 527548 h 606722"/>
              <a:gd name="connsiteX33" fmla="*/ 69120 w 536050"/>
              <a:gd name="connsiteY33" fmla="*/ 527548 h 606722"/>
              <a:gd name="connsiteX34" fmla="*/ 115398 w 536050"/>
              <a:gd name="connsiteY34" fmla="*/ 303326 h 606722"/>
              <a:gd name="connsiteX35" fmla="*/ 69031 w 536050"/>
              <a:gd name="connsiteY35" fmla="*/ 79104 h 606722"/>
              <a:gd name="connsiteX36" fmla="*/ 57881 w 536050"/>
              <a:gd name="connsiteY36" fmla="*/ 0 h 606722"/>
              <a:gd name="connsiteX37" fmla="*/ 478239 w 536050"/>
              <a:gd name="connsiteY37" fmla="*/ 0 h 606722"/>
              <a:gd name="connsiteX38" fmla="*/ 478239 w 536050"/>
              <a:gd name="connsiteY38" fmla="*/ 39517 h 606722"/>
              <a:gd name="connsiteX39" fmla="*/ 57881 w 536050"/>
              <a:gd name="connsiteY39" fmla="*/ 39517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6050" h="606722">
                <a:moveTo>
                  <a:pt x="57881" y="567064"/>
                </a:moveTo>
                <a:lnTo>
                  <a:pt x="478239" y="567064"/>
                </a:lnTo>
                <a:lnTo>
                  <a:pt x="478239" y="606722"/>
                </a:lnTo>
                <a:lnTo>
                  <a:pt x="57881" y="606722"/>
                </a:lnTo>
                <a:close/>
                <a:moveTo>
                  <a:pt x="287854" y="202664"/>
                </a:moveTo>
                <a:cubicBezTo>
                  <a:pt x="296934" y="207285"/>
                  <a:pt x="305390" y="215106"/>
                  <a:pt x="312689" y="225770"/>
                </a:cubicBezTo>
                <a:cubicBezTo>
                  <a:pt x="326754" y="246210"/>
                  <a:pt x="334498" y="273759"/>
                  <a:pt x="334498" y="303352"/>
                </a:cubicBezTo>
                <a:cubicBezTo>
                  <a:pt x="334498" y="332945"/>
                  <a:pt x="326754" y="360494"/>
                  <a:pt x="312689" y="381023"/>
                </a:cubicBezTo>
                <a:cubicBezTo>
                  <a:pt x="305390" y="391598"/>
                  <a:pt x="296934" y="399507"/>
                  <a:pt x="287854" y="404128"/>
                </a:cubicBezTo>
                <a:close/>
                <a:moveTo>
                  <a:pt x="248267" y="202664"/>
                </a:moveTo>
                <a:lnTo>
                  <a:pt x="248267" y="404128"/>
                </a:lnTo>
                <a:cubicBezTo>
                  <a:pt x="221562" y="390354"/>
                  <a:pt x="201623" y="349830"/>
                  <a:pt x="201623" y="303352"/>
                </a:cubicBezTo>
                <a:cubicBezTo>
                  <a:pt x="201623" y="273759"/>
                  <a:pt x="209367" y="246210"/>
                  <a:pt x="223432" y="225770"/>
                </a:cubicBezTo>
                <a:cubicBezTo>
                  <a:pt x="230731" y="215106"/>
                  <a:pt x="239187" y="207285"/>
                  <a:pt x="248267" y="202664"/>
                </a:cubicBezTo>
                <a:close/>
                <a:moveTo>
                  <a:pt x="268026" y="158021"/>
                </a:moveTo>
                <a:cubicBezTo>
                  <a:pt x="238301" y="158021"/>
                  <a:pt x="210801" y="174107"/>
                  <a:pt x="190777" y="203346"/>
                </a:cubicBezTo>
                <a:cubicBezTo>
                  <a:pt x="172177" y="230363"/>
                  <a:pt x="162032" y="265823"/>
                  <a:pt x="162032" y="303326"/>
                </a:cubicBezTo>
                <a:cubicBezTo>
                  <a:pt x="162032" y="340830"/>
                  <a:pt x="172177" y="376378"/>
                  <a:pt x="190777" y="403306"/>
                </a:cubicBezTo>
                <a:cubicBezTo>
                  <a:pt x="210801" y="432634"/>
                  <a:pt x="238301" y="448719"/>
                  <a:pt x="268026" y="448719"/>
                </a:cubicBezTo>
                <a:cubicBezTo>
                  <a:pt x="297839" y="448719"/>
                  <a:pt x="325250" y="432634"/>
                  <a:pt x="345363" y="403306"/>
                </a:cubicBezTo>
                <a:cubicBezTo>
                  <a:pt x="363874" y="376378"/>
                  <a:pt x="374108" y="340830"/>
                  <a:pt x="374108" y="303326"/>
                </a:cubicBezTo>
                <a:cubicBezTo>
                  <a:pt x="374108" y="265823"/>
                  <a:pt x="363874" y="230363"/>
                  <a:pt x="345363" y="203346"/>
                </a:cubicBezTo>
                <a:cubicBezTo>
                  <a:pt x="325250" y="174107"/>
                  <a:pt x="297839" y="158021"/>
                  <a:pt x="268026" y="158021"/>
                </a:cubicBezTo>
                <a:close/>
                <a:moveTo>
                  <a:pt x="497998" y="107683"/>
                </a:moveTo>
                <a:cubicBezTo>
                  <a:pt x="548734" y="233987"/>
                  <a:pt x="548734" y="372735"/>
                  <a:pt x="497998" y="499039"/>
                </a:cubicBezTo>
                <a:cubicBezTo>
                  <a:pt x="447261" y="372735"/>
                  <a:pt x="447261" y="233987"/>
                  <a:pt x="497998" y="107683"/>
                </a:cubicBezTo>
                <a:close/>
                <a:moveTo>
                  <a:pt x="38052" y="107683"/>
                </a:moveTo>
                <a:cubicBezTo>
                  <a:pt x="88789" y="233987"/>
                  <a:pt x="88789" y="372735"/>
                  <a:pt x="38052" y="499039"/>
                </a:cubicBezTo>
                <a:cubicBezTo>
                  <a:pt x="-12684" y="372735"/>
                  <a:pt x="-12684" y="233987"/>
                  <a:pt x="38052" y="107683"/>
                </a:cubicBezTo>
                <a:close/>
                <a:moveTo>
                  <a:pt x="69031" y="79104"/>
                </a:moveTo>
                <a:lnTo>
                  <a:pt x="467020" y="79104"/>
                </a:lnTo>
                <a:cubicBezTo>
                  <a:pt x="436672" y="149845"/>
                  <a:pt x="420742" y="226719"/>
                  <a:pt x="420742" y="303326"/>
                </a:cubicBezTo>
                <a:cubicBezTo>
                  <a:pt x="420742" y="380022"/>
                  <a:pt x="436672" y="456896"/>
                  <a:pt x="467020" y="527548"/>
                </a:cubicBezTo>
                <a:lnTo>
                  <a:pt x="69120" y="527548"/>
                </a:lnTo>
                <a:cubicBezTo>
                  <a:pt x="99468" y="456896"/>
                  <a:pt x="115398" y="380022"/>
                  <a:pt x="115398" y="303326"/>
                </a:cubicBezTo>
                <a:cubicBezTo>
                  <a:pt x="115398" y="226719"/>
                  <a:pt x="99468" y="149845"/>
                  <a:pt x="69031" y="79104"/>
                </a:cubicBezTo>
                <a:close/>
                <a:moveTo>
                  <a:pt x="57881" y="0"/>
                </a:moveTo>
                <a:lnTo>
                  <a:pt x="478239" y="0"/>
                </a:lnTo>
                <a:lnTo>
                  <a:pt x="478239" y="39517"/>
                </a:lnTo>
                <a:lnTo>
                  <a:pt x="57881" y="3951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Pentagon 72">
            <a:extLst>
              <a:ext uri="{FF2B5EF4-FFF2-40B4-BE49-F238E27FC236}">
                <a16:creationId xmlns="" xmlns:a16="http://schemas.microsoft.com/office/drawing/2014/main" id="{4A40B2D4-9C76-4006-9BCB-07A75144AE38}"/>
              </a:ext>
            </a:extLst>
          </p:cNvPr>
          <p:cNvSpPr/>
          <p:nvPr/>
        </p:nvSpPr>
        <p:spPr>
          <a:xfrm rot="5400000">
            <a:off x="7438615" y="2779851"/>
            <a:ext cx="1581694" cy="1687573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73">
            <a:extLst>
              <a:ext uri="{FF2B5EF4-FFF2-40B4-BE49-F238E27FC236}">
                <a16:creationId xmlns="" xmlns:a16="http://schemas.microsoft.com/office/drawing/2014/main" id="{17A2BBEC-D8E3-4E73-A192-82279A482437}"/>
              </a:ext>
            </a:extLst>
          </p:cNvPr>
          <p:cNvSpPr/>
          <p:nvPr/>
        </p:nvSpPr>
        <p:spPr>
          <a:xfrm>
            <a:off x="7385678" y="1995420"/>
            <a:ext cx="1687573" cy="8373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0" name="Freeform 100">
            <a:extLst>
              <a:ext uri="{FF2B5EF4-FFF2-40B4-BE49-F238E27FC236}">
                <a16:creationId xmlns="" xmlns:a16="http://schemas.microsoft.com/office/drawing/2014/main" id="{6FF16A25-46E6-47FB-BEB2-EB508908A437}"/>
              </a:ext>
            </a:extLst>
          </p:cNvPr>
          <p:cNvSpPr>
            <a:spLocks noEditPoints="1"/>
          </p:cNvSpPr>
          <p:nvPr/>
        </p:nvSpPr>
        <p:spPr bwMode="auto">
          <a:xfrm>
            <a:off x="8006046" y="3148246"/>
            <a:ext cx="446832" cy="563573"/>
          </a:xfrm>
          <a:custGeom>
            <a:avLst/>
            <a:gdLst>
              <a:gd name="T0" fmla="*/ 4836 w 5405"/>
              <a:gd name="T1" fmla="*/ 0 h 6827"/>
              <a:gd name="T2" fmla="*/ 4409 w 5405"/>
              <a:gd name="T3" fmla="*/ 1422 h 6827"/>
              <a:gd name="T4" fmla="*/ 4409 w 5405"/>
              <a:gd name="T5" fmla="*/ 569 h 6827"/>
              <a:gd name="T6" fmla="*/ 4551 w 5405"/>
              <a:gd name="T7" fmla="*/ 0 h 6827"/>
              <a:gd name="T8" fmla="*/ 3698 w 5405"/>
              <a:gd name="T9" fmla="*/ 996 h 6827"/>
              <a:gd name="T10" fmla="*/ 2845 w 5405"/>
              <a:gd name="T11" fmla="*/ 996 h 6827"/>
              <a:gd name="T12" fmla="*/ 3413 w 5405"/>
              <a:gd name="T13" fmla="*/ 595 h 6827"/>
              <a:gd name="T14" fmla="*/ 2560 w 5405"/>
              <a:gd name="T15" fmla="*/ 0 h 6827"/>
              <a:gd name="T16" fmla="*/ 2133 w 5405"/>
              <a:gd name="T17" fmla="*/ 1422 h 6827"/>
              <a:gd name="T18" fmla="*/ 2133 w 5405"/>
              <a:gd name="T19" fmla="*/ 569 h 6827"/>
              <a:gd name="T20" fmla="*/ 2276 w 5405"/>
              <a:gd name="T21" fmla="*/ 0 h 6827"/>
              <a:gd name="T22" fmla="*/ 1422 w 5405"/>
              <a:gd name="T23" fmla="*/ 996 h 6827"/>
              <a:gd name="T24" fmla="*/ 569 w 5405"/>
              <a:gd name="T25" fmla="*/ 996 h 6827"/>
              <a:gd name="T26" fmla="*/ 1138 w 5405"/>
              <a:gd name="T27" fmla="*/ 595 h 6827"/>
              <a:gd name="T28" fmla="*/ 427 w 5405"/>
              <a:gd name="T29" fmla="*/ 0 h 6827"/>
              <a:gd name="T30" fmla="*/ 0 w 5405"/>
              <a:gd name="T31" fmla="*/ 6400 h 6827"/>
              <a:gd name="T32" fmla="*/ 4978 w 5405"/>
              <a:gd name="T33" fmla="*/ 6827 h 6827"/>
              <a:gd name="T34" fmla="*/ 5405 w 5405"/>
              <a:gd name="T35" fmla="*/ 427 h 6827"/>
              <a:gd name="T36" fmla="*/ 3271 w 5405"/>
              <a:gd name="T37" fmla="*/ 6258 h 6827"/>
              <a:gd name="T38" fmla="*/ 1991 w 5405"/>
              <a:gd name="T39" fmla="*/ 6116 h 6827"/>
              <a:gd name="T40" fmla="*/ 3271 w 5405"/>
              <a:gd name="T41" fmla="*/ 5973 h 6827"/>
              <a:gd name="T42" fmla="*/ 3271 w 5405"/>
              <a:gd name="T43" fmla="*/ 6258 h 6827"/>
              <a:gd name="T44" fmla="*/ 1565 w 5405"/>
              <a:gd name="T45" fmla="*/ 5689 h 6827"/>
              <a:gd name="T46" fmla="*/ 1565 w 5405"/>
              <a:gd name="T47" fmla="*/ 5404 h 6827"/>
              <a:gd name="T48" fmla="*/ 3982 w 5405"/>
              <a:gd name="T49" fmla="*/ 5547 h 6827"/>
              <a:gd name="T50" fmla="*/ 4125 w 5405"/>
              <a:gd name="T51" fmla="*/ 4836 h 6827"/>
              <a:gd name="T52" fmla="*/ 1138 w 5405"/>
              <a:gd name="T53" fmla="*/ 4693 h 6827"/>
              <a:gd name="T54" fmla="*/ 2152 w 5405"/>
              <a:gd name="T55" fmla="*/ 3834 h 6827"/>
              <a:gd name="T56" fmla="*/ 1963 w 5405"/>
              <a:gd name="T57" fmla="*/ 3326 h 6827"/>
              <a:gd name="T58" fmla="*/ 1774 w 5405"/>
              <a:gd name="T59" fmla="*/ 2871 h 6827"/>
              <a:gd name="T60" fmla="*/ 1896 w 5405"/>
              <a:gd name="T61" fmla="*/ 2613 h 6827"/>
              <a:gd name="T62" fmla="*/ 2534 w 5405"/>
              <a:gd name="T63" fmla="*/ 1831 h 6827"/>
              <a:gd name="T64" fmla="*/ 3563 w 5405"/>
              <a:gd name="T65" fmla="*/ 1956 h 6827"/>
              <a:gd name="T66" fmla="*/ 3522 w 5405"/>
              <a:gd name="T67" fmla="*/ 2467 h 6827"/>
              <a:gd name="T68" fmla="*/ 3566 w 5405"/>
              <a:gd name="T69" fmla="*/ 2664 h 6827"/>
              <a:gd name="T70" fmla="*/ 3599 w 5405"/>
              <a:gd name="T71" fmla="*/ 3118 h 6827"/>
              <a:gd name="T72" fmla="*/ 3235 w 5405"/>
              <a:gd name="T73" fmla="*/ 3762 h 6827"/>
              <a:gd name="T74" fmla="*/ 3679 w 5405"/>
              <a:gd name="T75" fmla="*/ 3940 h 6827"/>
              <a:gd name="T76" fmla="*/ 4125 w 5405"/>
              <a:gd name="T77" fmla="*/ 4836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05" h="6827">
                <a:moveTo>
                  <a:pt x="4978" y="0"/>
                </a:moveTo>
                <a:lnTo>
                  <a:pt x="4836" y="0"/>
                </a:lnTo>
                <a:lnTo>
                  <a:pt x="4836" y="996"/>
                </a:lnTo>
                <a:cubicBezTo>
                  <a:pt x="4836" y="1231"/>
                  <a:pt x="4644" y="1422"/>
                  <a:pt x="4409" y="1422"/>
                </a:cubicBezTo>
                <a:cubicBezTo>
                  <a:pt x="4174" y="1422"/>
                  <a:pt x="3982" y="1231"/>
                  <a:pt x="3982" y="996"/>
                </a:cubicBezTo>
                <a:cubicBezTo>
                  <a:pt x="3982" y="760"/>
                  <a:pt x="4174" y="569"/>
                  <a:pt x="4409" y="569"/>
                </a:cubicBezTo>
                <a:cubicBezTo>
                  <a:pt x="4459" y="569"/>
                  <a:pt x="4507" y="579"/>
                  <a:pt x="4551" y="595"/>
                </a:cubicBezTo>
                <a:lnTo>
                  <a:pt x="4551" y="0"/>
                </a:lnTo>
                <a:lnTo>
                  <a:pt x="3698" y="0"/>
                </a:lnTo>
                <a:lnTo>
                  <a:pt x="3698" y="996"/>
                </a:lnTo>
                <a:cubicBezTo>
                  <a:pt x="3698" y="1231"/>
                  <a:pt x="3506" y="1422"/>
                  <a:pt x="3271" y="1422"/>
                </a:cubicBezTo>
                <a:cubicBezTo>
                  <a:pt x="3036" y="1422"/>
                  <a:pt x="2845" y="1231"/>
                  <a:pt x="2845" y="996"/>
                </a:cubicBezTo>
                <a:cubicBezTo>
                  <a:pt x="2845" y="760"/>
                  <a:pt x="3036" y="569"/>
                  <a:pt x="3271" y="569"/>
                </a:cubicBezTo>
                <a:cubicBezTo>
                  <a:pt x="3321" y="569"/>
                  <a:pt x="3369" y="579"/>
                  <a:pt x="3413" y="595"/>
                </a:cubicBezTo>
                <a:lnTo>
                  <a:pt x="3413" y="0"/>
                </a:lnTo>
                <a:lnTo>
                  <a:pt x="2560" y="0"/>
                </a:lnTo>
                <a:lnTo>
                  <a:pt x="2560" y="996"/>
                </a:lnTo>
                <a:cubicBezTo>
                  <a:pt x="2560" y="1231"/>
                  <a:pt x="2369" y="1422"/>
                  <a:pt x="2133" y="1422"/>
                </a:cubicBezTo>
                <a:cubicBezTo>
                  <a:pt x="1898" y="1422"/>
                  <a:pt x="1707" y="1231"/>
                  <a:pt x="1707" y="996"/>
                </a:cubicBezTo>
                <a:cubicBezTo>
                  <a:pt x="1707" y="760"/>
                  <a:pt x="1898" y="569"/>
                  <a:pt x="2133" y="569"/>
                </a:cubicBezTo>
                <a:cubicBezTo>
                  <a:pt x="2184" y="569"/>
                  <a:pt x="2231" y="579"/>
                  <a:pt x="2276" y="595"/>
                </a:cubicBezTo>
                <a:lnTo>
                  <a:pt x="2276" y="0"/>
                </a:lnTo>
                <a:lnTo>
                  <a:pt x="1422" y="0"/>
                </a:lnTo>
                <a:lnTo>
                  <a:pt x="1422" y="996"/>
                </a:lnTo>
                <a:cubicBezTo>
                  <a:pt x="1422" y="1231"/>
                  <a:pt x="1231" y="1422"/>
                  <a:pt x="996" y="1422"/>
                </a:cubicBezTo>
                <a:cubicBezTo>
                  <a:pt x="760" y="1422"/>
                  <a:pt x="569" y="1231"/>
                  <a:pt x="569" y="996"/>
                </a:cubicBezTo>
                <a:cubicBezTo>
                  <a:pt x="569" y="760"/>
                  <a:pt x="760" y="569"/>
                  <a:pt x="996" y="569"/>
                </a:cubicBezTo>
                <a:cubicBezTo>
                  <a:pt x="1046" y="569"/>
                  <a:pt x="1093" y="579"/>
                  <a:pt x="1138" y="595"/>
                </a:cubicBezTo>
                <a:lnTo>
                  <a:pt x="1138" y="0"/>
                </a:lnTo>
                <a:lnTo>
                  <a:pt x="427" y="0"/>
                </a:lnTo>
                <a:cubicBezTo>
                  <a:pt x="192" y="0"/>
                  <a:pt x="0" y="191"/>
                  <a:pt x="0" y="427"/>
                </a:cubicBezTo>
                <a:lnTo>
                  <a:pt x="0" y="6400"/>
                </a:lnTo>
                <a:cubicBezTo>
                  <a:pt x="0" y="6635"/>
                  <a:pt x="192" y="6827"/>
                  <a:pt x="427" y="6827"/>
                </a:cubicBezTo>
                <a:lnTo>
                  <a:pt x="4978" y="6827"/>
                </a:lnTo>
                <a:cubicBezTo>
                  <a:pt x="5213" y="6827"/>
                  <a:pt x="5405" y="6635"/>
                  <a:pt x="5405" y="6400"/>
                </a:cubicBezTo>
                <a:lnTo>
                  <a:pt x="5405" y="427"/>
                </a:lnTo>
                <a:cubicBezTo>
                  <a:pt x="5405" y="191"/>
                  <a:pt x="5213" y="0"/>
                  <a:pt x="4978" y="0"/>
                </a:cubicBezTo>
                <a:close/>
                <a:moveTo>
                  <a:pt x="3271" y="6258"/>
                </a:moveTo>
                <a:lnTo>
                  <a:pt x="2133" y="6258"/>
                </a:lnTo>
                <a:cubicBezTo>
                  <a:pt x="2055" y="6258"/>
                  <a:pt x="1991" y="6194"/>
                  <a:pt x="1991" y="6116"/>
                </a:cubicBezTo>
                <a:cubicBezTo>
                  <a:pt x="1991" y="6037"/>
                  <a:pt x="2055" y="5973"/>
                  <a:pt x="2133" y="5973"/>
                </a:cubicBezTo>
                <a:lnTo>
                  <a:pt x="3271" y="5973"/>
                </a:lnTo>
                <a:cubicBezTo>
                  <a:pt x="3350" y="5973"/>
                  <a:pt x="3413" y="6037"/>
                  <a:pt x="3413" y="6116"/>
                </a:cubicBezTo>
                <a:cubicBezTo>
                  <a:pt x="3413" y="6194"/>
                  <a:pt x="3350" y="6258"/>
                  <a:pt x="3271" y="6258"/>
                </a:cubicBezTo>
                <a:close/>
                <a:moveTo>
                  <a:pt x="3840" y="5689"/>
                </a:moveTo>
                <a:lnTo>
                  <a:pt x="1565" y="5689"/>
                </a:lnTo>
                <a:cubicBezTo>
                  <a:pt x="1486" y="5689"/>
                  <a:pt x="1422" y="5625"/>
                  <a:pt x="1422" y="5547"/>
                </a:cubicBezTo>
                <a:cubicBezTo>
                  <a:pt x="1422" y="5468"/>
                  <a:pt x="1486" y="5404"/>
                  <a:pt x="1565" y="5404"/>
                </a:cubicBezTo>
                <a:lnTo>
                  <a:pt x="3840" y="5404"/>
                </a:lnTo>
                <a:cubicBezTo>
                  <a:pt x="3919" y="5404"/>
                  <a:pt x="3982" y="5468"/>
                  <a:pt x="3982" y="5547"/>
                </a:cubicBezTo>
                <a:cubicBezTo>
                  <a:pt x="3982" y="5625"/>
                  <a:pt x="3919" y="5689"/>
                  <a:pt x="3840" y="5689"/>
                </a:cubicBezTo>
                <a:close/>
                <a:moveTo>
                  <a:pt x="4125" y="4836"/>
                </a:moveTo>
                <a:lnTo>
                  <a:pt x="1280" y="4836"/>
                </a:lnTo>
                <a:cubicBezTo>
                  <a:pt x="1202" y="4836"/>
                  <a:pt x="1138" y="4772"/>
                  <a:pt x="1138" y="4693"/>
                </a:cubicBezTo>
                <a:cubicBezTo>
                  <a:pt x="1138" y="4337"/>
                  <a:pt x="1379" y="4027"/>
                  <a:pt x="1725" y="3941"/>
                </a:cubicBezTo>
                <a:lnTo>
                  <a:pt x="2152" y="3834"/>
                </a:lnTo>
                <a:lnTo>
                  <a:pt x="2173" y="3750"/>
                </a:lnTo>
                <a:cubicBezTo>
                  <a:pt x="2069" y="3631"/>
                  <a:pt x="1995" y="3481"/>
                  <a:pt x="1963" y="3326"/>
                </a:cubicBezTo>
                <a:cubicBezTo>
                  <a:pt x="1876" y="3288"/>
                  <a:pt x="1817" y="3211"/>
                  <a:pt x="1805" y="3119"/>
                </a:cubicBezTo>
                <a:lnTo>
                  <a:pt x="1774" y="2871"/>
                </a:lnTo>
                <a:cubicBezTo>
                  <a:pt x="1765" y="2795"/>
                  <a:pt x="1789" y="2719"/>
                  <a:pt x="1839" y="2662"/>
                </a:cubicBezTo>
                <a:cubicBezTo>
                  <a:pt x="1856" y="2643"/>
                  <a:pt x="1875" y="2627"/>
                  <a:pt x="1896" y="2613"/>
                </a:cubicBezTo>
                <a:cubicBezTo>
                  <a:pt x="1888" y="2540"/>
                  <a:pt x="1880" y="2452"/>
                  <a:pt x="1880" y="2405"/>
                </a:cubicBezTo>
                <a:cubicBezTo>
                  <a:pt x="1880" y="2167"/>
                  <a:pt x="1949" y="1852"/>
                  <a:pt x="2534" y="1831"/>
                </a:cubicBezTo>
                <a:cubicBezTo>
                  <a:pt x="2733" y="1707"/>
                  <a:pt x="2937" y="1707"/>
                  <a:pt x="3028" y="1707"/>
                </a:cubicBezTo>
                <a:cubicBezTo>
                  <a:pt x="3335" y="1707"/>
                  <a:pt x="3489" y="1843"/>
                  <a:pt x="3563" y="1956"/>
                </a:cubicBezTo>
                <a:cubicBezTo>
                  <a:pt x="3721" y="2196"/>
                  <a:pt x="3621" y="2363"/>
                  <a:pt x="3548" y="2441"/>
                </a:cubicBezTo>
                <a:lnTo>
                  <a:pt x="3522" y="2467"/>
                </a:lnTo>
                <a:lnTo>
                  <a:pt x="3514" y="2618"/>
                </a:lnTo>
                <a:cubicBezTo>
                  <a:pt x="3533" y="2631"/>
                  <a:pt x="3551" y="2646"/>
                  <a:pt x="3566" y="2664"/>
                </a:cubicBezTo>
                <a:cubicBezTo>
                  <a:pt x="3616" y="2720"/>
                  <a:pt x="3639" y="2796"/>
                  <a:pt x="3630" y="2871"/>
                </a:cubicBezTo>
                <a:lnTo>
                  <a:pt x="3599" y="3118"/>
                </a:lnTo>
                <a:cubicBezTo>
                  <a:pt x="3588" y="3208"/>
                  <a:pt x="3532" y="3283"/>
                  <a:pt x="3457" y="3322"/>
                </a:cubicBezTo>
                <a:cubicBezTo>
                  <a:pt x="3424" y="3484"/>
                  <a:pt x="3345" y="3640"/>
                  <a:pt x="3235" y="3762"/>
                </a:cubicBezTo>
                <a:lnTo>
                  <a:pt x="3252" y="3833"/>
                </a:lnTo>
                <a:lnTo>
                  <a:pt x="3679" y="3940"/>
                </a:lnTo>
                <a:cubicBezTo>
                  <a:pt x="4025" y="4027"/>
                  <a:pt x="4267" y="4336"/>
                  <a:pt x="4267" y="4693"/>
                </a:cubicBezTo>
                <a:cubicBezTo>
                  <a:pt x="4267" y="4772"/>
                  <a:pt x="4203" y="4836"/>
                  <a:pt x="4125" y="483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Pentagon 76">
            <a:extLst>
              <a:ext uri="{FF2B5EF4-FFF2-40B4-BE49-F238E27FC236}">
                <a16:creationId xmlns="" xmlns:a16="http://schemas.microsoft.com/office/drawing/2014/main" id="{47A9134F-B3BC-4AB6-8F03-6139B54FA5C9}"/>
              </a:ext>
            </a:extLst>
          </p:cNvPr>
          <p:cNvSpPr/>
          <p:nvPr/>
        </p:nvSpPr>
        <p:spPr>
          <a:xfrm rot="5400000">
            <a:off x="9397987" y="2779851"/>
            <a:ext cx="1581694" cy="1687573"/>
          </a:xfrm>
          <a:prstGeom prst="homePlate">
            <a:avLst/>
          </a:prstGeom>
          <a:solidFill>
            <a:srgbClr val="14A9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77">
            <a:extLst>
              <a:ext uri="{FF2B5EF4-FFF2-40B4-BE49-F238E27FC236}">
                <a16:creationId xmlns="" xmlns:a16="http://schemas.microsoft.com/office/drawing/2014/main" id="{8DCE7358-9252-4F8F-88B1-35595F3E62FE}"/>
              </a:ext>
            </a:extLst>
          </p:cNvPr>
          <p:cNvSpPr/>
          <p:nvPr/>
        </p:nvSpPr>
        <p:spPr>
          <a:xfrm>
            <a:off x="9345048" y="1995420"/>
            <a:ext cx="1687573" cy="837366"/>
          </a:xfrm>
          <a:prstGeom prst="rect">
            <a:avLst/>
          </a:prstGeom>
          <a:solidFill>
            <a:srgbClr val="14A9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23" name="Freeform 66">
            <a:extLst>
              <a:ext uri="{FF2B5EF4-FFF2-40B4-BE49-F238E27FC236}">
                <a16:creationId xmlns="" xmlns:a16="http://schemas.microsoft.com/office/drawing/2014/main" id="{B44DF7D5-949B-4F4E-B503-86D6C9F8A991}"/>
              </a:ext>
            </a:extLst>
          </p:cNvPr>
          <p:cNvSpPr>
            <a:spLocks noEditPoints="1"/>
          </p:cNvSpPr>
          <p:nvPr/>
        </p:nvSpPr>
        <p:spPr bwMode="auto">
          <a:xfrm>
            <a:off x="9877925" y="3223059"/>
            <a:ext cx="621828" cy="413948"/>
          </a:xfrm>
          <a:custGeom>
            <a:avLst/>
            <a:gdLst>
              <a:gd name="connsiteX0" fmla="*/ 190797 w 610012"/>
              <a:gd name="connsiteY0" fmla="*/ 1100 h 406083"/>
              <a:gd name="connsiteX1" fmla="*/ 211776 w 610012"/>
              <a:gd name="connsiteY1" fmla="*/ 3083 h 406083"/>
              <a:gd name="connsiteX2" fmla="*/ 231638 w 610012"/>
              <a:gd name="connsiteY2" fmla="*/ 24901 h 406083"/>
              <a:gd name="connsiteX3" fmla="*/ 113460 w 610012"/>
              <a:gd name="connsiteY3" fmla="*/ 143904 h 406083"/>
              <a:gd name="connsiteX4" fmla="*/ 113460 w 610012"/>
              <a:gd name="connsiteY4" fmla="*/ 262907 h 406083"/>
              <a:gd name="connsiteX5" fmla="*/ 231638 w 610012"/>
              <a:gd name="connsiteY5" fmla="*/ 381910 h 406083"/>
              <a:gd name="connsiteX6" fmla="*/ 211776 w 610012"/>
              <a:gd name="connsiteY6" fmla="*/ 403728 h 406083"/>
              <a:gd name="connsiteX7" fmla="*/ 172053 w 610012"/>
              <a:gd name="connsiteY7" fmla="*/ 395794 h 406083"/>
              <a:gd name="connsiteX8" fmla="*/ 14151 w 610012"/>
              <a:gd name="connsiteY8" fmla="*/ 237123 h 406083"/>
              <a:gd name="connsiteX9" fmla="*/ 14151 w 610012"/>
              <a:gd name="connsiteY9" fmla="*/ 169688 h 406083"/>
              <a:gd name="connsiteX10" fmla="*/ 172053 w 610012"/>
              <a:gd name="connsiteY10" fmla="*/ 11017 h 406083"/>
              <a:gd name="connsiteX11" fmla="*/ 190797 w 610012"/>
              <a:gd name="connsiteY11" fmla="*/ 1100 h 406083"/>
              <a:gd name="connsiteX12" fmla="*/ 323094 w 610012"/>
              <a:gd name="connsiteY12" fmla="*/ 0 h 406083"/>
              <a:gd name="connsiteX13" fmla="*/ 337000 w 610012"/>
              <a:gd name="connsiteY13" fmla="*/ 2976 h 406083"/>
              <a:gd name="connsiteX14" fmla="*/ 358852 w 610012"/>
              <a:gd name="connsiteY14" fmla="*/ 35706 h 406083"/>
              <a:gd name="connsiteX15" fmla="*/ 358852 w 610012"/>
              <a:gd name="connsiteY15" fmla="*/ 105135 h 406083"/>
              <a:gd name="connsiteX16" fmla="*/ 609154 w 610012"/>
              <a:gd name="connsiteY16" fmla="*/ 317387 h 406083"/>
              <a:gd name="connsiteX17" fmla="*/ 597235 w 610012"/>
              <a:gd name="connsiteY17" fmla="*/ 348134 h 406083"/>
              <a:gd name="connsiteX18" fmla="*/ 580350 w 610012"/>
              <a:gd name="connsiteY18" fmla="*/ 353093 h 406083"/>
              <a:gd name="connsiteX19" fmla="*/ 564458 w 610012"/>
              <a:gd name="connsiteY19" fmla="*/ 349126 h 406083"/>
              <a:gd name="connsiteX20" fmla="*/ 358852 w 610012"/>
              <a:gd name="connsiteY20" fmla="*/ 303501 h 406083"/>
              <a:gd name="connsiteX21" fmla="*/ 358852 w 610012"/>
              <a:gd name="connsiteY21" fmla="*/ 369954 h 406083"/>
              <a:gd name="connsiteX22" fmla="*/ 337000 w 610012"/>
              <a:gd name="connsiteY22" fmla="*/ 403677 h 406083"/>
              <a:gd name="connsiteX23" fmla="*/ 323094 w 610012"/>
              <a:gd name="connsiteY23" fmla="*/ 405660 h 406083"/>
              <a:gd name="connsiteX24" fmla="*/ 297269 w 610012"/>
              <a:gd name="connsiteY24" fmla="*/ 395742 h 406083"/>
              <a:gd name="connsiteX25" fmla="*/ 139340 w 610012"/>
              <a:gd name="connsiteY25" fmla="*/ 237049 h 406083"/>
              <a:gd name="connsiteX26" fmla="*/ 139340 w 610012"/>
              <a:gd name="connsiteY26" fmla="*/ 169604 h 406083"/>
              <a:gd name="connsiteX27" fmla="*/ 297269 w 610012"/>
              <a:gd name="connsiteY27" fmla="*/ 10910 h 406083"/>
              <a:gd name="connsiteX28" fmla="*/ 323094 w 610012"/>
              <a:gd name="connsiteY28" fmla="*/ 0 h 40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0012" h="406083">
                <a:moveTo>
                  <a:pt x="190797" y="1100"/>
                </a:moveTo>
                <a:cubicBezTo>
                  <a:pt x="197625" y="-388"/>
                  <a:pt x="204825" y="108"/>
                  <a:pt x="211776" y="3083"/>
                </a:cubicBezTo>
                <a:cubicBezTo>
                  <a:pt x="221707" y="7050"/>
                  <a:pt x="228659" y="14984"/>
                  <a:pt x="231638" y="24901"/>
                </a:cubicBezTo>
                <a:lnTo>
                  <a:pt x="113460" y="143904"/>
                </a:lnTo>
                <a:cubicBezTo>
                  <a:pt x="80688" y="176630"/>
                  <a:pt x="80688" y="230181"/>
                  <a:pt x="113460" y="262907"/>
                </a:cubicBezTo>
                <a:lnTo>
                  <a:pt x="231638" y="381910"/>
                </a:lnTo>
                <a:cubicBezTo>
                  <a:pt x="228659" y="390836"/>
                  <a:pt x="221707" y="399761"/>
                  <a:pt x="211776" y="403728"/>
                </a:cubicBezTo>
                <a:cubicBezTo>
                  <a:pt x="197873" y="408686"/>
                  <a:pt x="182977" y="405711"/>
                  <a:pt x="172053" y="395794"/>
                </a:cubicBezTo>
                <a:lnTo>
                  <a:pt x="14151" y="237123"/>
                </a:lnTo>
                <a:cubicBezTo>
                  <a:pt x="-4718" y="218281"/>
                  <a:pt x="-4718" y="188530"/>
                  <a:pt x="14151" y="169688"/>
                </a:cubicBezTo>
                <a:lnTo>
                  <a:pt x="172053" y="11017"/>
                </a:lnTo>
                <a:cubicBezTo>
                  <a:pt x="177515" y="6059"/>
                  <a:pt x="183970" y="2588"/>
                  <a:pt x="190797" y="1100"/>
                </a:cubicBezTo>
                <a:close/>
                <a:moveTo>
                  <a:pt x="323094" y="0"/>
                </a:moveTo>
                <a:cubicBezTo>
                  <a:pt x="327067" y="0"/>
                  <a:pt x="332034" y="992"/>
                  <a:pt x="337000" y="2976"/>
                </a:cubicBezTo>
                <a:cubicBezTo>
                  <a:pt x="349912" y="8927"/>
                  <a:pt x="358852" y="21821"/>
                  <a:pt x="358852" y="35706"/>
                </a:cubicBezTo>
                <a:lnTo>
                  <a:pt x="358852" y="105135"/>
                </a:lnTo>
                <a:cubicBezTo>
                  <a:pt x="532673" y="128939"/>
                  <a:pt x="590282" y="238040"/>
                  <a:pt x="609154" y="317387"/>
                </a:cubicBezTo>
                <a:cubicBezTo>
                  <a:pt x="612134" y="329289"/>
                  <a:pt x="607168" y="341191"/>
                  <a:pt x="597235" y="348134"/>
                </a:cubicBezTo>
                <a:cubicBezTo>
                  <a:pt x="592269" y="351109"/>
                  <a:pt x="586309" y="353093"/>
                  <a:pt x="580350" y="353093"/>
                </a:cubicBezTo>
                <a:cubicBezTo>
                  <a:pt x="575383" y="353093"/>
                  <a:pt x="569424" y="352101"/>
                  <a:pt x="564458" y="349126"/>
                </a:cubicBezTo>
                <a:cubicBezTo>
                  <a:pt x="503868" y="311436"/>
                  <a:pt x="418448" y="303501"/>
                  <a:pt x="358852" y="303501"/>
                </a:cubicBezTo>
                <a:lnTo>
                  <a:pt x="358852" y="369954"/>
                </a:lnTo>
                <a:cubicBezTo>
                  <a:pt x="358852" y="384832"/>
                  <a:pt x="349912" y="397726"/>
                  <a:pt x="337000" y="403677"/>
                </a:cubicBezTo>
                <a:cubicBezTo>
                  <a:pt x="332034" y="405660"/>
                  <a:pt x="327067" y="405660"/>
                  <a:pt x="323094" y="405660"/>
                </a:cubicBezTo>
                <a:cubicBezTo>
                  <a:pt x="313162" y="405660"/>
                  <a:pt x="304222" y="402685"/>
                  <a:pt x="297269" y="395742"/>
                </a:cubicBezTo>
                <a:lnTo>
                  <a:pt x="139340" y="237049"/>
                </a:lnTo>
                <a:cubicBezTo>
                  <a:pt x="120468" y="218204"/>
                  <a:pt x="120468" y="188449"/>
                  <a:pt x="139340" y="169604"/>
                </a:cubicBezTo>
                <a:lnTo>
                  <a:pt x="297269" y="10910"/>
                </a:lnTo>
                <a:cubicBezTo>
                  <a:pt x="304222" y="3968"/>
                  <a:pt x="313162" y="0"/>
                  <a:pt x="323094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27">
            <a:extLst>
              <a:ext uri="{FF2B5EF4-FFF2-40B4-BE49-F238E27FC236}">
                <a16:creationId xmlns="" xmlns:a16="http://schemas.microsoft.com/office/drawing/2014/main" id="{9D04B46B-A557-457D-B281-BBF56293E6AF}"/>
              </a:ext>
            </a:extLst>
          </p:cNvPr>
          <p:cNvSpPr>
            <a:spLocks/>
          </p:cNvSpPr>
          <p:nvPr/>
        </p:nvSpPr>
        <p:spPr bwMode="auto">
          <a:xfrm>
            <a:off x="1614386" y="5363999"/>
            <a:ext cx="9002814" cy="1107996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58pic.com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</a:p>
        </p:txBody>
      </p:sp>
      <p:sp>
        <p:nvSpPr>
          <p:cNvPr id="25" name="AutoShape 30">
            <a:extLst>
              <a:ext uri="{FF2B5EF4-FFF2-40B4-BE49-F238E27FC236}">
                <a16:creationId xmlns="" xmlns:a16="http://schemas.microsoft.com/office/drawing/2014/main" id="{6577AD56-76F9-4C2C-8FAA-0D05131281F3}"/>
              </a:ext>
            </a:extLst>
          </p:cNvPr>
          <p:cNvSpPr>
            <a:spLocks/>
          </p:cNvSpPr>
          <p:nvPr/>
        </p:nvSpPr>
        <p:spPr bwMode="auto">
          <a:xfrm>
            <a:off x="4731657" y="4952795"/>
            <a:ext cx="2948452" cy="337528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14A9E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中国千图网素材平台</a:t>
            </a:r>
            <a:endParaRPr lang="en-GB" altLang="zh-CN" sz="2000" b="1" dirty="0">
              <a:solidFill>
                <a:srgbClr val="14A9E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2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6D33AC7-58E4-419D-922B-1E7BE29D7A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7"/>
          <a:stretch/>
        </p:blipFill>
        <p:spPr>
          <a:xfrm flipH="1">
            <a:off x="-825500" y="-328177"/>
            <a:ext cx="5537200" cy="53992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4436264-6FA2-4859-B174-A705C5D40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62486">
            <a:off x="8514001" y="2592145"/>
            <a:ext cx="4475163" cy="447516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F4BC49B-9EF4-48FB-B134-253BDA34D57D}"/>
              </a:ext>
            </a:extLst>
          </p:cNvPr>
          <p:cNvSpPr txBox="1"/>
          <p:nvPr/>
        </p:nvSpPr>
        <p:spPr>
          <a:xfrm>
            <a:off x="3532411" y="1939931"/>
            <a:ext cx="55734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rgbClr val="CF00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29FC81E4-9DF1-4844-B47C-EACE1E1B9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23" y="2673538"/>
            <a:ext cx="4838700" cy="4610100"/>
          </a:xfrm>
          <a:prstGeom prst="rect">
            <a:avLst/>
          </a:prstGeom>
        </p:spPr>
      </p:pic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7E9C1E83-5571-46AF-B35A-8852F243A50B}"/>
              </a:ext>
            </a:extLst>
          </p:cNvPr>
          <p:cNvCxnSpPr/>
          <p:nvPr/>
        </p:nvCxnSpPr>
        <p:spPr>
          <a:xfrm>
            <a:off x="3684811" y="3414777"/>
            <a:ext cx="798648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CFFDD520-F790-4707-BAF1-E07086A3B4E5}"/>
              </a:ext>
            </a:extLst>
          </p:cNvPr>
          <p:cNvSpPr/>
          <p:nvPr/>
        </p:nvSpPr>
        <p:spPr>
          <a:xfrm>
            <a:off x="3648816" y="3529078"/>
            <a:ext cx="756528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Eleven pairs of twins pose for a group photo at the Hangzhou </a:t>
            </a:r>
            <a:r>
              <a:rPr lang="en-US" altLang="zh-CN" sz="11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Caihe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No 2 Primary School in East China's Zhejiang province, August 29, 2017. The eleven pairs newly enrolled at the same elementary school as the autumn semester begins. 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27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SCORM_RATE_SLIDES" val="0"/>
  <p:tag name="ISPRING_SCORM_PASSING_SCORE" val="0.000000"/>
  <p:tag name="ISPRING_ULTRA_SCORM_COURSE_ID" val="F3581CFA-2807-4188-9DD3-5BE1C741A189"/>
  <p:tag name="ISPRINGONLINEFOLDERID" val="0"/>
  <p:tag name="ISPRINGONLINEFOLDERPATH" val="内容列表"/>
  <p:tag name="ISPRINGCLOUDFOLDERID" val="0"/>
  <p:tag name="ISPRINGCLOUDFOLDERPATH" val="资源库"/>
  <p:tag name="ISPRING_OUTPUT_FOLDER" val="F:\新建文件夹\254149567\FileRecv\341PPT暑假招生71套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1795</Words>
  <Application>Microsoft Office PowerPoint</Application>
  <PresentationFormat>宽屏</PresentationFormat>
  <Paragraphs>221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Gill Sans</vt:lpstr>
      <vt:lpstr>Helvetica Neue Light</vt:lpstr>
      <vt:lpstr>Lato</vt:lpstr>
      <vt:lpstr>Lato Light</vt:lpstr>
      <vt:lpstr>맑은 고딕</vt:lpstr>
      <vt:lpstr>等线</vt:lpstr>
      <vt:lpstr>等线 Light</vt:lpstr>
      <vt:lpstr>宋体</vt:lpstr>
      <vt:lpstr>微软雅黑</vt:lpstr>
      <vt:lpstr>幼圆</vt:lpstr>
      <vt:lpstr>Arial</vt:lpstr>
      <vt:lpstr>Calibri</vt:lpstr>
      <vt:lpstr>Impact</vt:lpstr>
      <vt:lpstr>Open Sans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15</cp:revision>
  <dcterms:created xsi:type="dcterms:W3CDTF">2017-08-31T07:20:07Z</dcterms:created>
  <dcterms:modified xsi:type="dcterms:W3CDTF">2018-07-26T01:26:24Z</dcterms:modified>
</cp:coreProperties>
</file>