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3.xml" ContentType="application/vnd.openxmlformats-officedocument.presentationml.notesSlide+xml"/>
  <Override PartName="/ppt/tags/tag3.xml" ContentType="application/vnd.openxmlformats-officedocument.presentationml.tags+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rts/chart1.xml" ContentType="application/vnd.openxmlformats-officedocument.drawingml.chart+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p:sldMasterIdLst>
    <p:sldMasterId id="2147483648" r:id="rId1"/>
  </p:sldMasterIdLst>
  <p:notesMasterIdLst>
    <p:notesMasterId r:id="rId31"/>
  </p:notesMasterIdLst>
  <p:handoutMasterIdLst>
    <p:handoutMasterId r:id="rId32"/>
  </p:handoutMasterIdLst>
  <p:sldIdLst>
    <p:sldId id="3180" r:id="rId2"/>
    <p:sldId id="3159" r:id="rId3"/>
    <p:sldId id="3181" r:id="rId4"/>
    <p:sldId id="3235" r:id="rId5"/>
    <p:sldId id="3238" r:id="rId6"/>
    <p:sldId id="3239" r:id="rId7"/>
    <p:sldId id="3240" r:id="rId8"/>
    <p:sldId id="3105" r:id="rId9"/>
    <p:sldId id="3205" r:id="rId10"/>
    <p:sldId id="3212" r:id="rId11"/>
    <p:sldId id="3237" r:id="rId12"/>
    <p:sldId id="3204" r:id="rId13"/>
    <p:sldId id="3110" r:id="rId14"/>
    <p:sldId id="3111" r:id="rId15"/>
    <p:sldId id="3233" r:id="rId16"/>
    <p:sldId id="3213" r:id="rId17"/>
    <p:sldId id="3202" r:id="rId18"/>
    <p:sldId id="3234" r:id="rId19"/>
    <p:sldId id="3108" r:id="rId20"/>
    <p:sldId id="3115" r:id="rId21"/>
    <p:sldId id="3107" r:id="rId22"/>
    <p:sldId id="3214" r:id="rId23"/>
    <p:sldId id="3104" r:id="rId24"/>
    <p:sldId id="3236" r:id="rId25"/>
    <p:sldId id="3241" r:id="rId26"/>
    <p:sldId id="3117" r:id="rId27"/>
    <p:sldId id="3207" r:id="rId28"/>
    <p:sldId id="3208" r:id="rId29"/>
    <p:sldId id="3163" r:id="rId30"/>
  </p:sldIdLst>
  <p:sldSz cx="12192000" cy="6858000"/>
  <p:notesSz cx="6858000" cy="9144000"/>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40080" indent="-18288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955" indent="-55435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1B13B"/>
    <a:srgbClr val="067BEC"/>
    <a:srgbClr val="F3C5BE"/>
    <a:srgbClr val="60AEA9"/>
    <a:srgbClr val="00B369"/>
    <a:srgbClr val="1A8CE1"/>
    <a:srgbClr val="FFFFFF"/>
    <a:srgbClr val="A78357"/>
    <a:srgbClr val="28C7D4"/>
    <a:srgbClr val="F94D4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434" autoAdjust="0"/>
    <p:restoredTop sz="92986" autoAdjust="0"/>
  </p:normalViewPr>
  <p:slideViewPr>
    <p:cSldViewPr>
      <p:cViewPr varScale="1">
        <p:scale>
          <a:sx n="89" d="100"/>
          <a:sy n="89" d="100"/>
        </p:scale>
        <p:origin x="-408" y="-108"/>
      </p:cViewPr>
      <p:guideLst>
        <p:guide orient="horz" pos="368"/>
        <p:guide orient="horz" pos="3992"/>
        <p:guide pos="3817"/>
        <p:guide pos="488"/>
        <p:guide pos="7109"/>
        <p:guide pos="356"/>
        <p:guide pos="1282"/>
      </p:guideLst>
    </p:cSldViewPr>
  </p:slideViewPr>
  <p:outlineViewPr>
    <p:cViewPr>
      <p:scale>
        <a:sx n="100" d="100"/>
        <a:sy n="100" d="100"/>
      </p:scale>
      <p:origin x="0" y="-14412"/>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85" d="100"/>
          <a:sy n="85" d="100"/>
        </p:scale>
        <p:origin x="3804"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tx2"/>
              </a:solidFill>
              <a:ln w="19050">
                <a:solidFill>
                  <a:schemeClr val="lt1"/>
                </a:solidFill>
              </a:ln>
              <a:effectLst/>
            </c:spPr>
          </c:dPt>
          <c:val>
            <c:numRef>
              <c:f>Sheet1!$B$2:$B$6</c:f>
              <c:numCache>
                <c:formatCode>General</c:formatCode>
                <c:ptCount val="5"/>
                <c:pt idx="0">
                  <c:v>8.1999999999999993</c:v>
                </c:pt>
                <c:pt idx="1">
                  <c:v>3.2</c:v>
                </c:pt>
                <c:pt idx="2">
                  <c:v>2.6</c:v>
                </c:pt>
                <c:pt idx="3">
                  <c:v>2.2000000000000002</c:v>
                </c:pt>
                <c:pt idx="4">
                  <c:v>2.2999999999999998</c:v>
                </c:pt>
              </c:numCache>
            </c:numRef>
          </c:val>
          <c:extLst>
            <c:ext xmlns:c15="http://schemas.microsoft.com/office/drawing/2012/chart" uri="{02D57815-91ED-43cb-92C2-25804820EDAC}">
              <c15:filteredSeriesTitle>
                <c15:tx>
                  <c:strRef>
                    <c:extLst>
                      <c:ext uri="{02D57815-91ED-43cb-92C2-25804820EDAC}">
                        <c15:formulaRef>
                          <c15:sqref>Sheet1!$B$1</c15:sqref>
                        </c15:formulaRef>
                      </c:ext>
                    </c:extLst>
                    <c:strCache>
                      <c:ptCount val="1"/>
                      <c:pt idx="0">
                        <c:v>Sales</c:v>
                      </c:pt>
                    </c:strCache>
                  </c:strRef>
                </c15:tx>
              </c15:filteredSeriesTitle>
            </c:ext>
            <c:ext xmlns:c15="http://schemas.microsoft.com/office/drawing/2012/chart" uri="{02D57815-91ED-43cb-92C2-25804820EDAC}">
              <c15:filteredCategoryTitle>
                <c15:cat>
                  <c:strRef>
                    <c:extLst>
                      <c:ext uri="{02D57815-91ED-43cb-92C2-25804820EDAC}">
                        <c15:formulaRef>
                          <c15:sqref>Sheet1!$A$2:$A$6</c15:sqref>
                        </c15:formulaRef>
                      </c:ext>
                    </c:extLst>
                    <c:strCache>
                      <c:ptCount val="5"/>
                      <c:pt idx="0">
                        <c:v>1st Qtr</c:v>
                      </c:pt>
                      <c:pt idx="1">
                        <c:v>2nd Qtr</c:v>
                      </c:pt>
                      <c:pt idx="2">
                        <c:v>3rd Qtr</c:v>
                      </c:pt>
                      <c:pt idx="3">
                        <c:v>4th Qtr</c:v>
                      </c:pt>
                      <c:pt idx="4">
                        <c:v>5th Qtr</c:v>
                      </c:pt>
                    </c:strCache>
                  </c:strRef>
                </c15:cat>
              </c15:filteredCategoryTitle>
            </c:ext>
          </c:extLst>
        </c:ser>
        <c:dLbls>
          <c:showLegendKey val="0"/>
          <c:showVal val="0"/>
          <c:showCatName val="0"/>
          <c:showSerName val="0"/>
          <c:showPercent val="0"/>
          <c:showBubbleSize val="0"/>
          <c:showLeaderLines val="1"/>
        </c:dLbls>
        <c:firstSliceAng val="0"/>
        <c:holeSize val="56"/>
      </c:doughnutChart>
      <c:spPr>
        <a:noFill/>
        <a:ln>
          <a:noFill/>
        </a:ln>
        <a:effectLst/>
      </c:spPr>
    </c:plotArea>
    <c:plotVisOnly val="1"/>
    <c:dispBlanksAs val="gap"/>
    <c:showDLblsOverMax val="0"/>
  </c:chart>
  <c:spPr>
    <a:noFill/>
    <a:ln>
      <a:noFill/>
    </a:ln>
    <a:effectLst/>
  </c:spPr>
  <c:txPr>
    <a:bodyPr/>
    <a:lstStyle/>
    <a:p>
      <a:pPr>
        <a:defRPr lang="zh-CN">
          <a:latin typeface="Arial" panose="020B0604020202020204" pitchFamily="34" charset="0"/>
          <a:ea typeface="微软雅黑" panose="020B0503020204020204" pitchFamily="34" charset="-122"/>
          <a:cs typeface="+mn-ea"/>
          <a:sym typeface="Arial" panose="020B0604020202020204" pitchFamily="34" charset="0"/>
        </a:defRPr>
      </a:pPr>
      <a:endParaRPr lang="zh-CN"/>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2018/2/8</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86909618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t>2018/2/8</a:t>
            </a:fld>
            <a:endParaRPr lang="zh-CN" altLang="en-US"/>
          </a:p>
        </p:txBody>
      </p:sp>
      <p:sp>
        <p:nvSpPr>
          <p:cNvPr id="4" name="幻灯片图像占位符 3"/>
          <p:cNvSpPr>
            <a:spLocks noGrp="1" noRot="1" noChangeAspect="1"/>
          </p:cNvSpPr>
          <p:nvPr>
            <p:ph type="sldImg" idx="2"/>
          </p:nvPr>
        </p:nvSpPr>
        <p:spPr>
          <a:xfrm>
            <a:off x="380700" y="685800"/>
            <a:ext cx="60966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lstStyle>
            <a:lvl1pPr algn="r">
              <a:defRPr sz="1200"/>
            </a:lvl1pPr>
          </a:lstStyle>
          <a:p>
            <a:fld id="{418F03C3-53C1-4F10-8DAF-D1F318E96C6E}" type="slidenum">
              <a:rPr lang="zh-CN" altLang="en-US"/>
              <a:t>‹#›</a:t>
            </a:fld>
            <a:endParaRPr lang="zh-CN" altLang="en-US"/>
          </a:p>
        </p:txBody>
      </p:sp>
    </p:spTree>
    <p:extLst>
      <p:ext uri="{BB962C8B-B14F-4D97-AF65-F5344CB8AC3E}">
        <p14:creationId xmlns:p14="http://schemas.microsoft.com/office/powerpoint/2010/main" val="374624721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930" algn="l" rtl="0" eaLnBrk="0" fontAlgn="base" hangingPunct="0">
      <a:spcBef>
        <a:spcPct val="30000"/>
      </a:spcBef>
      <a:spcAft>
        <a:spcPct val="0"/>
      </a:spcAft>
      <a:defRPr sz="1300" kern="1200">
        <a:solidFill>
          <a:schemeClr val="tx1"/>
        </a:solidFill>
        <a:latin typeface="+mn-lt"/>
        <a:ea typeface="+mn-ea"/>
        <a:cs typeface="+mn-cs"/>
      </a:defRPr>
    </a:lvl2pPr>
    <a:lvl3pPr marL="913130" algn="l" rtl="0" eaLnBrk="0" fontAlgn="base" hangingPunct="0">
      <a:spcBef>
        <a:spcPct val="30000"/>
      </a:spcBef>
      <a:spcAft>
        <a:spcPct val="0"/>
      </a:spcAft>
      <a:defRPr sz="1300" kern="1200">
        <a:solidFill>
          <a:schemeClr val="tx1"/>
        </a:solidFill>
        <a:latin typeface="+mn-lt"/>
        <a:ea typeface="+mn-ea"/>
        <a:cs typeface="+mn-cs"/>
      </a:defRPr>
    </a:lvl3pPr>
    <a:lvl4pPr marL="1370330" algn="l" rtl="0" eaLnBrk="0" fontAlgn="base" hangingPunct="0">
      <a:spcBef>
        <a:spcPct val="30000"/>
      </a:spcBef>
      <a:spcAft>
        <a:spcPct val="0"/>
      </a:spcAft>
      <a:defRPr sz="1300" kern="1200">
        <a:solidFill>
          <a:schemeClr val="tx1"/>
        </a:solidFill>
        <a:latin typeface="+mn-lt"/>
        <a:ea typeface="+mn-ea"/>
        <a:cs typeface="+mn-cs"/>
      </a:defRPr>
    </a:lvl4pPr>
    <a:lvl5pPr marL="1827530" algn="l" rtl="0" eaLnBrk="0" fontAlgn="base" hangingPunct="0">
      <a:spcBef>
        <a:spcPct val="30000"/>
      </a:spcBef>
      <a:spcAft>
        <a:spcPct val="0"/>
      </a:spcAft>
      <a:defRPr sz="1300" kern="1200">
        <a:solidFill>
          <a:schemeClr val="tx1"/>
        </a:solidFill>
        <a:latin typeface="+mn-lt"/>
        <a:ea typeface="+mn-ea"/>
        <a:cs typeface="+mn-cs"/>
      </a:defRPr>
    </a:lvl5pPr>
    <a:lvl6pPr marL="2285365" algn="l" defTabSz="913765" rtl="0" eaLnBrk="1" latinLnBrk="0" hangingPunct="1">
      <a:defRPr sz="1300" kern="1200">
        <a:solidFill>
          <a:schemeClr val="tx1"/>
        </a:solidFill>
        <a:latin typeface="+mn-lt"/>
        <a:ea typeface="+mn-ea"/>
        <a:cs typeface="+mn-cs"/>
      </a:defRPr>
    </a:lvl6pPr>
    <a:lvl7pPr marL="2742565" algn="l" defTabSz="913765" rtl="0" eaLnBrk="1" latinLnBrk="0" hangingPunct="1">
      <a:defRPr sz="1300" kern="1200">
        <a:solidFill>
          <a:schemeClr val="tx1"/>
        </a:solidFill>
        <a:latin typeface="+mn-lt"/>
        <a:ea typeface="+mn-ea"/>
        <a:cs typeface="+mn-cs"/>
      </a:defRPr>
    </a:lvl7pPr>
    <a:lvl8pPr marL="3199765" algn="l" defTabSz="913765" rtl="0" eaLnBrk="1" latinLnBrk="0" hangingPunct="1">
      <a:defRPr sz="1300" kern="1200">
        <a:solidFill>
          <a:schemeClr val="tx1"/>
        </a:solidFill>
        <a:latin typeface="+mn-lt"/>
        <a:ea typeface="+mn-ea"/>
        <a:cs typeface="+mn-cs"/>
      </a:defRPr>
    </a:lvl8pPr>
    <a:lvl9pPr marL="3656965" algn="l" defTabSz="913765"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a:xfrm>
            <a:off x="381000" y="685800"/>
            <a:ext cx="6096000" cy="3429000"/>
          </a:xfrm>
        </p:spPr>
      </p:sp>
      <p:sp>
        <p:nvSpPr>
          <p:cNvPr id="3" name="文本占位符 2"/>
          <p:cNvSpPr>
            <a:spLocks noGrp="1"/>
          </p:cNvSpPr>
          <p:nvPr>
            <p:ph type="body" idx="3"/>
          </p:nvPr>
        </p:nvSpPr>
        <p:spPr/>
        <p:txBody>
          <a:bodyPr/>
          <a:lstStyle/>
          <a:p>
            <a:r>
              <a:rPr lang="zh-CN" altLang="en-US"/>
              <a:t>更多模板请关注：https://haosc.taobao.com</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8</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13</a:t>
            </a:fld>
            <a:endParaRPr lang="en-GB"/>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smtClean="0"/>
              <a:t>My First Template</a:t>
            </a:r>
            <a:endParaRPr lang="en-US" dirty="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t>19</a:t>
            </a:fld>
            <a:endParaRPr lang="en-GB"/>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20</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21</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058DE2-74AF-4D07-BDC1-29FF74FBF8F3}" type="slidenum">
              <a:rPr lang="zh-CN" altLang="en-US" smtClean="0"/>
              <a:t>23</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t>26</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t>29</a:t>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cSld name="空白">
    <p:bg>
      <p:bgRef idx="1001">
        <a:schemeClr val="bg1"/>
      </p:bgRef>
    </p:bg>
    <p:spTree>
      <p:nvGrpSpPr>
        <p:cNvPr id="1" name=""/>
        <p:cNvGrpSpPr/>
        <p:nvPr/>
      </p:nvGrpSpPr>
      <p:grpSpPr>
        <a:xfrm>
          <a:off x="0" y="0"/>
          <a:ext cx="0" cy="0"/>
          <a:chOff x="0" y="0"/>
          <a:chExt cx="0" cy="0"/>
        </a:xfrm>
      </p:grpSpPr>
      <p:sp>
        <p:nvSpPr>
          <p:cNvPr id="2" name="日期占位符 3"/>
          <p:cNvSpPr>
            <a:spLocks noGrp="1"/>
          </p:cNvSpPr>
          <p:nvPr>
            <p:ph type="dt" sz="half" idx="10"/>
          </p:nvPr>
        </p:nvSpPr>
        <p:spPr>
          <a:xfrm>
            <a:off x="609764" y="6356746"/>
            <a:ext cx="2845563" cy="365780"/>
          </a:xfrm>
          <a:prstGeom prst="rect">
            <a:avLst/>
          </a:prstGeom>
        </p:spPr>
        <p:txBody>
          <a:bodyPr/>
          <a:lstStyle>
            <a:lvl1pPr>
              <a:defRPr/>
            </a:lvl1pPr>
          </a:lstStyle>
          <a:p>
            <a:pPr>
              <a:defRPr/>
            </a:pPr>
            <a:fld id="{ECE45C20-9DC3-4C93-855F-0906F529D9E0}" type="datetimeFigureOut">
              <a:rPr lang="zh-CN" altLang="en-US"/>
              <a:t>2018/2/8</a:t>
            </a:fld>
            <a:endParaRPr lang="zh-CN" altLang="en-US"/>
          </a:p>
        </p:txBody>
      </p:sp>
      <p:sp>
        <p:nvSpPr>
          <p:cNvPr id="3" name="页脚占位符 4"/>
          <p:cNvSpPr>
            <a:spLocks noGrp="1"/>
          </p:cNvSpPr>
          <p:nvPr>
            <p:ph type="ftr" sz="quarter" idx="11"/>
          </p:nvPr>
        </p:nvSpPr>
        <p:spPr>
          <a:xfrm>
            <a:off x="4165966" y="6356746"/>
            <a:ext cx="3861836" cy="365780"/>
          </a:xfrm>
          <a:prstGeom prst="rect">
            <a:avLst/>
          </a:prstGeom>
        </p:spPr>
        <p:txBody>
          <a:bodyPr/>
          <a:lstStyle>
            <a:lvl1pPr>
              <a:defRPr/>
            </a:lvl1pPr>
          </a:lstStyle>
          <a:p>
            <a:pPr>
              <a:defRPr/>
            </a:pPr>
            <a:endParaRPr lang="zh-CN" altLang="en-US"/>
          </a:p>
        </p:txBody>
      </p:sp>
      <p:sp>
        <p:nvSpPr>
          <p:cNvPr id="4" name="灯片编号占位符 5"/>
          <p:cNvSpPr>
            <a:spLocks noGrp="1"/>
          </p:cNvSpPr>
          <p:nvPr>
            <p:ph type="sldNum" sz="quarter" idx="12"/>
          </p:nvPr>
        </p:nvSpPr>
        <p:spPr>
          <a:xfrm>
            <a:off x="8738439" y="6356746"/>
            <a:ext cx="2845563" cy="365780"/>
          </a:xfrm>
          <a:prstGeom prst="rect">
            <a:avLst/>
          </a:prstGeom>
        </p:spPr>
        <p:txBody>
          <a:bodyPr/>
          <a:lstStyle>
            <a:lvl1pPr>
              <a:defRPr/>
            </a:lvl1pPr>
          </a:lstStyle>
          <a:p>
            <a:fld id="{438595A7-F137-4A1C-94F3-17BF434764D1}" type="slidenum">
              <a:rPr lang="zh-CN" altLang="en-US"/>
              <a:t>‹#›</a:t>
            </a:fld>
            <a:endParaRPr lang="zh-CN" altLang="en-US"/>
          </a:p>
        </p:txBody>
      </p:sp>
    </p:spTree>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510" y="365781"/>
            <a:ext cx="10516747" cy="1324636"/>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510" y="1825890"/>
            <a:ext cx="10516747" cy="4351729"/>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510" y="6356746"/>
            <a:ext cx="2742844" cy="364275"/>
          </a:xfrm>
          <a:prstGeom prst="rect">
            <a:avLst/>
          </a:prstGeom>
        </p:spPr>
        <p:txBody>
          <a:bodyPr vert="horz" lIns="91440" tIns="45720" rIns="91440" bIns="45720" rtlCol="0" anchor="ctr"/>
          <a:lstStyle>
            <a:lvl1pPr algn="l">
              <a:defRPr sz="1140">
                <a:solidFill>
                  <a:schemeClr val="tx1">
                    <a:tint val="75000"/>
                  </a:schemeClr>
                </a:solidFill>
              </a:defRPr>
            </a:lvl1pPr>
          </a:lstStyle>
          <a:p>
            <a:fld id="{43A93E93-166D-47F5-9EF1-ACEABE24AEEA}" type="datetimeFigureOut">
              <a:rPr lang="zh-CN" altLang="en-US" smtClean="0"/>
              <a:t>2018/2/8</a:t>
            </a:fld>
            <a:endParaRPr lang="zh-CN" altLang="en-US"/>
          </a:p>
        </p:txBody>
      </p:sp>
      <p:sp>
        <p:nvSpPr>
          <p:cNvPr id="5" name="页脚占位符 4"/>
          <p:cNvSpPr>
            <a:spLocks noGrp="1"/>
          </p:cNvSpPr>
          <p:nvPr>
            <p:ph type="ftr" sz="quarter" idx="3"/>
          </p:nvPr>
        </p:nvSpPr>
        <p:spPr>
          <a:xfrm>
            <a:off x="4038997" y="6356746"/>
            <a:ext cx="4115773" cy="364275"/>
          </a:xfrm>
          <a:prstGeom prst="rect">
            <a:avLst/>
          </a:prstGeom>
        </p:spPr>
        <p:txBody>
          <a:bodyPr vert="horz" lIns="91440" tIns="45720" rIns="91440" bIns="45720" rtlCol="0" anchor="ctr"/>
          <a:lstStyle>
            <a:lvl1pPr algn="ctr">
              <a:defRPr sz="114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2412" y="6356746"/>
            <a:ext cx="2742844" cy="364275"/>
          </a:xfrm>
          <a:prstGeom prst="rect">
            <a:avLst/>
          </a:prstGeom>
        </p:spPr>
        <p:txBody>
          <a:bodyPr vert="horz" lIns="91440" tIns="45720" rIns="91440" bIns="45720" rtlCol="0" anchor="ctr"/>
          <a:lstStyle>
            <a:lvl1pPr algn="r">
              <a:defRPr sz="1140">
                <a:solidFill>
                  <a:schemeClr val="tx1">
                    <a:tint val="75000"/>
                  </a:schemeClr>
                </a:solidFill>
              </a:defRPr>
            </a:lvl1pPr>
          </a:lstStyle>
          <a:p>
            <a:fld id="{118D5ACA-62CA-46DB-AD6B-12EDD6D51A23}"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Lst>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par>
    </p:tnLst>
  </p:timing>
  <p:txStyles>
    <p:titleStyle>
      <a:lvl1pPr algn="l" defTabSz="866775" rtl="0" eaLnBrk="1" latinLnBrk="0" hangingPunct="1">
        <a:lnSpc>
          <a:spcPct val="90000"/>
        </a:lnSpc>
        <a:spcBef>
          <a:spcPct val="0"/>
        </a:spcBef>
        <a:buNone/>
        <a:defRPr sz="4170" kern="1200">
          <a:solidFill>
            <a:schemeClr val="tx1"/>
          </a:solidFill>
          <a:latin typeface="+mj-lt"/>
          <a:ea typeface="+mj-ea"/>
          <a:cs typeface="+mj-cs"/>
        </a:defRPr>
      </a:lvl1pPr>
    </p:titleStyle>
    <p:bodyStyle>
      <a:lvl1pPr marL="216535" indent="-216535" algn="l" defTabSz="866775" rtl="0" eaLnBrk="1" latinLnBrk="0" hangingPunct="1">
        <a:lnSpc>
          <a:spcPct val="90000"/>
        </a:lnSpc>
        <a:spcBef>
          <a:spcPct val="190000"/>
        </a:spcBef>
        <a:buFont typeface="Arial" panose="020B0604020202020204" pitchFamily="34" charset="0"/>
        <a:buChar char="•"/>
        <a:defRPr sz="2655" kern="1200">
          <a:solidFill>
            <a:schemeClr val="tx1"/>
          </a:solidFill>
          <a:latin typeface="+mn-lt"/>
          <a:ea typeface="+mn-ea"/>
          <a:cs typeface="+mn-cs"/>
        </a:defRPr>
      </a:lvl1pPr>
      <a:lvl2pPr marL="650240" indent="-216535" algn="l" defTabSz="866775" rtl="0" eaLnBrk="1" latinLnBrk="0" hangingPunct="1">
        <a:lnSpc>
          <a:spcPct val="90000"/>
        </a:lnSpc>
        <a:spcBef>
          <a:spcPct val="95000"/>
        </a:spcBef>
        <a:buFont typeface="Arial" panose="020B0604020202020204" pitchFamily="34" charset="0"/>
        <a:buChar char="•"/>
        <a:defRPr sz="2275" kern="1200">
          <a:solidFill>
            <a:schemeClr val="tx1"/>
          </a:solidFill>
          <a:latin typeface="+mn-lt"/>
          <a:ea typeface="+mn-ea"/>
          <a:cs typeface="+mn-cs"/>
        </a:defRPr>
      </a:lvl2pPr>
      <a:lvl3pPr marL="1083945" indent="-216535" algn="l" defTabSz="866775" rtl="0" eaLnBrk="1" latinLnBrk="0" hangingPunct="1">
        <a:lnSpc>
          <a:spcPct val="90000"/>
        </a:lnSpc>
        <a:spcBef>
          <a:spcPct val="95000"/>
        </a:spcBef>
        <a:buFont typeface="Arial" panose="020B0604020202020204" pitchFamily="34" charset="0"/>
        <a:buChar char="•"/>
        <a:defRPr sz="1895" kern="1200">
          <a:solidFill>
            <a:schemeClr val="tx1"/>
          </a:solidFill>
          <a:latin typeface="+mn-lt"/>
          <a:ea typeface="+mn-ea"/>
          <a:cs typeface="+mn-cs"/>
        </a:defRPr>
      </a:lvl3pPr>
      <a:lvl4pPr marL="1517015" indent="-216535" algn="l" defTabSz="866775" rtl="0" eaLnBrk="1" latinLnBrk="0" hangingPunct="1">
        <a:lnSpc>
          <a:spcPct val="90000"/>
        </a:lnSpc>
        <a:spcBef>
          <a:spcPct val="95000"/>
        </a:spcBef>
        <a:buFont typeface="Arial" panose="020B0604020202020204" pitchFamily="34" charset="0"/>
        <a:buChar char="•"/>
        <a:defRPr sz="1705" kern="1200">
          <a:solidFill>
            <a:schemeClr val="tx1"/>
          </a:solidFill>
          <a:latin typeface="+mn-lt"/>
          <a:ea typeface="+mn-ea"/>
          <a:cs typeface="+mn-cs"/>
        </a:defRPr>
      </a:lvl4pPr>
      <a:lvl5pPr marL="1950720" indent="-216535" algn="l" defTabSz="866775" rtl="0" eaLnBrk="1" latinLnBrk="0" hangingPunct="1">
        <a:lnSpc>
          <a:spcPct val="90000"/>
        </a:lnSpc>
        <a:spcBef>
          <a:spcPct val="95000"/>
        </a:spcBef>
        <a:buFont typeface="Arial" panose="020B0604020202020204" pitchFamily="34" charset="0"/>
        <a:buChar char="•"/>
        <a:defRPr sz="1705" kern="1200">
          <a:solidFill>
            <a:schemeClr val="tx1"/>
          </a:solidFill>
          <a:latin typeface="+mn-lt"/>
          <a:ea typeface="+mn-ea"/>
          <a:cs typeface="+mn-cs"/>
        </a:defRPr>
      </a:lvl5pPr>
      <a:lvl6pPr marL="2384425" indent="-216535" algn="l" defTabSz="866775" rtl="0" eaLnBrk="1" latinLnBrk="0" hangingPunct="1">
        <a:lnSpc>
          <a:spcPct val="90000"/>
        </a:lnSpc>
        <a:spcBef>
          <a:spcPct val="95000"/>
        </a:spcBef>
        <a:buFont typeface="Arial" panose="020B0604020202020204" pitchFamily="34" charset="0"/>
        <a:buChar char="•"/>
        <a:defRPr sz="1705" kern="1200">
          <a:solidFill>
            <a:schemeClr val="tx1"/>
          </a:solidFill>
          <a:latin typeface="+mn-lt"/>
          <a:ea typeface="+mn-ea"/>
          <a:cs typeface="+mn-cs"/>
        </a:defRPr>
      </a:lvl6pPr>
      <a:lvl7pPr marL="2818130" indent="-216535" algn="l" defTabSz="866775" rtl="0" eaLnBrk="1" latinLnBrk="0" hangingPunct="1">
        <a:lnSpc>
          <a:spcPct val="90000"/>
        </a:lnSpc>
        <a:spcBef>
          <a:spcPct val="95000"/>
        </a:spcBef>
        <a:buFont typeface="Arial" panose="020B0604020202020204" pitchFamily="34" charset="0"/>
        <a:buChar char="•"/>
        <a:defRPr sz="1705" kern="1200">
          <a:solidFill>
            <a:schemeClr val="tx1"/>
          </a:solidFill>
          <a:latin typeface="+mn-lt"/>
          <a:ea typeface="+mn-ea"/>
          <a:cs typeface="+mn-cs"/>
        </a:defRPr>
      </a:lvl7pPr>
      <a:lvl8pPr marL="3251200" indent="-216535" algn="l" defTabSz="866775" rtl="0" eaLnBrk="1" latinLnBrk="0" hangingPunct="1">
        <a:lnSpc>
          <a:spcPct val="90000"/>
        </a:lnSpc>
        <a:spcBef>
          <a:spcPct val="95000"/>
        </a:spcBef>
        <a:buFont typeface="Arial" panose="020B0604020202020204" pitchFamily="34" charset="0"/>
        <a:buChar char="•"/>
        <a:defRPr sz="1705" kern="1200">
          <a:solidFill>
            <a:schemeClr val="tx1"/>
          </a:solidFill>
          <a:latin typeface="+mn-lt"/>
          <a:ea typeface="+mn-ea"/>
          <a:cs typeface="+mn-cs"/>
        </a:defRPr>
      </a:lvl8pPr>
      <a:lvl9pPr marL="3684905" indent="-216535" algn="l" defTabSz="866775" rtl="0" eaLnBrk="1" latinLnBrk="0" hangingPunct="1">
        <a:lnSpc>
          <a:spcPct val="90000"/>
        </a:lnSpc>
        <a:spcBef>
          <a:spcPct val="95000"/>
        </a:spcBef>
        <a:buFont typeface="Arial" panose="020B0604020202020204" pitchFamily="34" charset="0"/>
        <a:buChar char="•"/>
        <a:defRPr sz="1705" kern="1200">
          <a:solidFill>
            <a:schemeClr val="tx1"/>
          </a:solidFill>
          <a:latin typeface="+mn-lt"/>
          <a:ea typeface="+mn-ea"/>
          <a:cs typeface="+mn-cs"/>
        </a:defRPr>
      </a:lvl9pPr>
    </p:bodyStyle>
    <p:otherStyle>
      <a:defPPr>
        <a:defRPr lang="zh-CN"/>
      </a:defPPr>
      <a:lvl1pPr marL="0" algn="l" defTabSz="866775" rtl="0" eaLnBrk="1" latinLnBrk="0" hangingPunct="1">
        <a:defRPr sz="1705" kern="1200">
          <a:solidFill>
            <a:schemeClr val="tx1"/>
          </a:solidFill>
          <a:latin typeface="+mn-lt"/>
          <a:ea typeface="+mn-ea"/>
          <a:cs typeface="+mn-cs"/>
        </a:defRPr>
      </a:lvl1pPr>
      <a:lvl2pPr marL="433705" algn="l" defTabSz="866775" rtl="0" eaLnBrk="1" latinLnBrk="0" hangingPunct="1">
        <a:defRPr sz="1705" kern="1200">
          <a:solidFill>
            <a:schemeClr val="tx1"/>
          </a:solidFill>
          <a:latin typeface="+mn-lt"/>
          <a:ea typeface="+mn-ea"/>
          <a:cs typeface="+mn-cs"/>
        </a:defRPr>
      </a:lvl2pPr>
      <a:lvl3pPr marL="866775" algn="l" defTabSz="866775" rtl="0" eaLnBrk="1" latinLnBrk="0" hangingPunct="1">
        <a:defRPr sz="1705" kern="1200">
          <a:solidFill>
            <a:schemeClr val="tx1"/>
          </a:solidFill>
          <a:latin typeface="+mn-lt"/>
          <a:ea typeface="+mn-ea"/>
          <a:cs typeface="+mn-cs"/>
        </a:defRPr>
      </a:lvl3pPr>
      <a:lvl4pPr marL="1300480" algn="l" defTabSz="866775" rtl="0" eaLnBrk="1" latinLnBrk="0" hangingPunct="1">
        <a:defRPr sz="1705" kern="1200">
          <a:solidFill>
            <a:schemeClr val="tx1"/>
          </a:solidFill>
          <a:latin typeface="+mn-lt"/>
          <a:ea typeface="+mn-ea"/>
          <a:cs typeface="+mn-cs"/>
        </a:defRPr>
      </a:lvl4pPr>
      <a:lvl5pPr marL="1734185" algn="l" defTabSz="866775" rtl="0" eaLnBrk="1" latinLnBrk="0" hangingPunct="1">
        <a:defRPr sz="1705" kern="1200">
          <a:solidFill>
            <a:schemeClr val="tx1"/>
          </a:solidFill>
          <a:latin typeface="+mn-lt"/>
          <a:ea typeface="+mn-ea"/>
          <a:cs typeface="+mn-cs"/>
        </a:defRPr>
      </a:lvl5pPr>
      <a:lvl6pPr marL="2167890" algn="l" defTabSz="866775" rtl="0" eaLnBrk="1" latinLnBrk="0" hangingPunct="1">
        <a:defRPr sz="1705" kern="1200">
          <a:solidFill>
            <a:schemeClr val="tx1"/>
          </a:solidFill>
          <a:latin typeface="+mn-lt"/>
          <a:ea typeface="+mn-ea"/>
          <a:cs typeface="+mn-cs"/>
        </a:defRPr>
      </a:lvl6pPr>
      <a:lvl7pPr marL="2600960" algn="l" defTabSz="866775" rtl="0" eaLnBrk="1" latinLnBrk="0" hangingPunct="1">
        <a:defRPr sz="1705" kern="1200">
          <a:solidFill>
            <a:schemeClr val="tx1"/>
          </a:solidFill>
          <a:latin typeface="+mn-lt"/>
          <a:ea typeface="+mn-ea"/>
          <a:cs typeface="+mn-cs"/>
        </a:defRPr>
      </a:lvl7pPr>
      <a:lvl8pPr marL="3034665" algn="l" defTabSz="866775" rtl="0" eaLnBrk="1" latinLnBrk="0" hangingPunct="1">
        <a:defRPr sz="1705" kern="1200">
          <a:solidFill>
            <a:schemeClr val="tx1"/>
          </a:solidFill>
          <a:latin typeface="+mn-lt"/>
          <a:ea typeface="+mn-ea"/>
          <a:cs typeface="+mn-cs"/>
        </a:defRPr>
      </a:lvl8pPr>
      <a:lvl9pPr marL="3468370" algn="l" defTabSz="866775" rtl="0" eaLnBrk="1" latinLnBrk="0" hangingPunct="1">
        <a:defRPr sz="170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jpeg"/></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1.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image" Target="../media/image4.jpeg"/></Relationships>
</file>

<file path=ppt/slides/_rels/slide11.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6.xml"/><Relationship Id="rId1" Type="http://schemas.openxmlformats.org/officeDocument/2006/relationships/tags" Target="../tags/tag5.xml"/><Relationship Id="rId4" Type="http://schemas.openxmlformats.org/officeDocument/2006/relationships/image" Target="../media/image4.jpeg"/></Relationships>
</file>

<file path=ppt/slides/_rels/slide1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4.png"/><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8.xml"/><Relationship Id="rId1" Type="http://schemas.openxmlformats.org/officeDocument/2006/relationships/tags" Target="../tags/tag7.xml"/><Relationship Id="rId4" Type="http://schemas.openxmlformats.org/officeDocument/2006/relationships/image" Target="../media/image4.jpeg"/></Relationships>
</file>

<file path=ppt/slides/_rels/slide2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sp>
        <p:nvSpPr>
          <p:cNvPr id="11" name="TextBox 10"/>
          <p:cNvSpPr txBox="1"/>
          <p:nvPr/>
        </p:nvSpPr>
        <p:spPr>
          <a:xfrm>
            <a:off x="5779677" y="3158659"/>
            <a:ext cx="5972810" cy="269240"/>
          </a:xfrm>
          <a:prstGeom prst="rect">
            <a:avLst/>
          </a:prstGeom>
          <a:noFill/>
        </p:spPr>
        <p:txBody>
          <a:bodyPr wrap="none" lIns="65019" tIns="32509" rIns="65019" bIns="32509">
            <a:spAutoFit/>
          </a:bodyPr>
          <a:lstStyle/>
          <a:p>
            <a:pPr algn="l">
              <a:buNone/>
            </a:pPr>
            <a:r>
              <a:rPr lang="en-US" altLang="zh-CN" sz="1325" dirty="0" smtClean="0">
                <a:solidFill>
                  <a:schemeClr val="accent1"/>
                </a:solidFill>
                <a:latin typeface="Arial" panose="020B0604020202020204" pitchFamily="34" charset="0"/>
                <a:ea typeface="微软雅黑" panose="020B0503020204020204" pitchFamily="34" charset="-122"/>
                <a:cs typeface="Arial" panose="020B0604020202020204" pitchFamily="34" charset="0"/>
              </a:rPr>
              <a:t>THE WORK REPORT BY THE ENVIRONMENTAL PROTECTION INDUSTRY</a:t>
            </a:r>
          </a:p>
        </p:txBody>
      </p:sp>
      <p:sp>
        <p:nvSpPr>
          <p:cNvPr id="12" name="矩形 11"/>
          <p:cNvSpPr/>
          <p:nvPr/>
        </p:nvSpPr>
        <p:spPr>
          <a:xfrm>
            <a:off x="5779418" y="3486785"/>
            <a:ext cx="5365115" cy="356870"/>
          </a:xfrm>
          <a:prstGeom prst="rect">
            <a:avLst/>
          </a:prstGeom>
        </p:spPr>
        <p:txBody>
          <a:bodyPr wrap="square" lIns="65019" tIns="32509" rIns="65019" bIns="32509">
            <a:spAutoFit/>
          </a:bodyPr>
          <a:lstStyle/>
          <a:p>
            <a:pPr algn="l"/>
            <a:r>
              <a:rPr lang="en-US" altLang="zh-CN" sz="1895" spc="3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895" spc="3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年终总结</a:t>
            </a:r>
            <a:r>
              <a:rPr lang="en-US" altLang="zh-CN" sz="1895" spc="3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895" spc="3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工作汇报</a:t>
            </a:r>
            <a:r>
              <a:rPr lang="en-US" altLang="zh-CN" sz="1895" spc="3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895" spc="3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新年计划</a:t>
            </a:r>
            <a:r>
              <a:rPr lang="en-US" altLang="zh-CN" sz="1895" spc="3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a:t>
            </a:r>
            <a:r>
              <a:rPr lang="zh-CN" altLang="en-US" sz="1895" spc="3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商务通用</a:t>
            </a:r>
            <a:r>
              <a:rPr lang="en-US" altLang="zh-CN" sz="1895" spc="3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a:t>
            </a:r>
          </a:p>
        </p:txBody>
      </p:sp>
      <p:sp>
        <p:nvSpPr>
          <p:cNvPr id="13" name="矩形 12"/>
          <p:cNvSpPr/>
          <p:nvPr/>
        </p:nvSpPr>
        <p:spPr>
          <a:xfrm>
            <a:off x="5779677" y="2247666"/>
            <a:ext cx="6517809" cy="939800"/>
          </a:xfrm>
          <a:prstGeom prst="rect">
            <a:avLst/>
          </a:prstGeom>
        </p:spPr>
        <p:txBody>
          <a:bodyPr wrap="square" lIns="65019" tIns="32509" rIns="65019" bIns="32509">
            <a:spAutoFit/>
          </a:bodyPr>
          <a:lstStyle/>
          <a:p>
            <a:pPr algn="l"/>
            <a:r>
              <a:rPr lang="zh-CN" altLang="en-US" sz="5690" b="1" dirty="0" smtClean="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环保行业工作汇报</a:t>
            </a:r>
          </a:p>
        </p:txBody>
      </p:sp>
      <p:sp>
        <p:nvSpPr>
          <p:cNvPr id="2" name="矩形 1"/>
          <p:cNvSpPr/>
          <p:nvPr/>
        </p:nvSpPr>
        <p:spPr>
          <a:xfrm>
            <a:off x="5900099" y="4324613"/>
            <a:ext cx="5105920" cy="356870"/>
          </a:xfrm>
          <a:prstGeom prst="rect">
            <a:avLst/>
          </a:prstGeom>
        </p:spPr>
        <p:txBody>
          <a:bodyPr wrap="square" lIns="65019" tIns="32509" rIns="65019" bIns="32509">
            <a:spAutoFit/>
          </a:bodyPr>
          <a:lstStyle/>
          <a:p>
            <a:pPr algn="l"/>
            <a:r>
              <a:rPr lang="zh-CN" sz="1895" spc="300" dirty="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汇报人</a:t>
            </a:r>
            <a:r>
              <a:rPr lang="zh-CN" sz="1895" spc="300" dirty="0" smtClean="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a:t>
            </a:r>
            <a:r>
              <a:rPr lang="en-US" altLang="zh-CN" sz="1895" spc="300" dirty="0" smtClean="0">
                <a:solidFill>
                  <a:schemeClr val="accent1">
                    <a:lumMod val="75000"/>
                  </a:schemeClr>
                </a:solidFill>
                <a:latin typeface="微软雅黑" panose="020B0503020204020204" pitchFamily="34" charset="-122"/>
                <a:ea typeface="微软雅黑" panose="020B0503020204020204" pitchFamily="34" charset="-122"/>
                <a:cs typeface="Arial" panose="020B0604020202020204" pitchFamily="34" charset="0"/>
              </a:rPr>
              <a:t>xxx</a:t>
            </a:r>
            <a:r>
              <a:rPr lang="zh-CN" sz="1895" spc="300" dirty="0" smtClean="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rPr>
              <a:t>   </a:t>
            </a:r>
            <a:endParaRPr lang="zh-CN" sz="1895" spc="300" dirty="0">
              <a:solidFill>
                <a:schemeClr val="tx1">
                  <a:lumMod val="50000"/>
                  <a:lumOff val="50000"/>
                </a:schemeClr>
              </a:solidFill>
              <a:latin typeface="微软雅黑" panose="020B0503020204020204" pitchFamily="34" charset="-122"/>
              <a:ea typeface="微软雅黑" panose="020B0503020204020204" pitchFamily="34" charset="-122"/>
              <a:cs typeface="Arial" panose="020B0604020202020204" pitchFamily="34" charset="0"/>
            </a:endParaRPr>
          </a:p>
        </p:txBody>
      </p:sp>
      <p:pic>
        <p:nvPicPr>
          <p:cNvPr id="4" name="奥特曼 - Remember (Original Mix)">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807872" y="-821813"/>
            <a:ext cx="578023" cy="57802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4000" advClick="0" advTm="5000">
        <p14:vortex dir="r"/>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4"/>
                                        </p:tgtEl>
                                      </p:cBhvr>
                                    </p:cmd>
                                  </p:childTnLst>
                                </p:cTn>
                              </p:par>
                              <p:par>
                                <p:cTn id="7" presetID="2" presetClass="entr" presetSubtype="2" fill="hold" grpId="0" nodeType="withEffect">
                                  <p:stCondLst>
                                    <p:cond delay="0"/>
                                  </p:stCondLst>
                                  <p:childTnLst>
                                    <p:set>
                                      <p:cBhvr>
                                        <p:cTn id="8" dur="1" fill="hold">
                                          <p:stCondLst>
                                            <p:cond delay="0"/>
                                          </p:stCondLst>
                                        </p:cTn>
                                        <p:tgtEl>
                                          <p:spTgt spid="11"/>
                                        </p:tgtEl>
                                        <p:attrNameLst>
                                          <p:attrName>style.visibility</p:attrName>
                                        </p:attrNameLst>
                                      </p:cBhvr>
                                      <p:to>
                                        <p:strVal val="visible"/>
                                      </p:to>
                                    </p:set>
                                    <p:anim calcmode="lin" valueType="num">
                                      <p:cBhvr additive="base">
                                        <p:cTn id="9" dur="500" fill="hold"/>
                                        <p:tgtEl>
                                          <p:spTgt spid="11"/>
                                        </p:tgtEl>
                                        <p:attrNameLst>
                                          <p:attrName>ppt_x</p:attrName>
                                        </p:attrNameLst>
                                      </p:cBhvr>
                                      <p:tavLst>
                                        <p:tav tm="0">
                                          <p:val>
                                            <p:strVal val="1+#ppt_w/2"/>
                                          </p:val>
                                        </p:tav>
                                        <p:tav tm="100000">
                                          <p:val>
                                            <p:strVal val="#ppt_x"/>
                                          </p:val>
                                        </p:tav>
                                      </p:tavLst>
                                    </p:anim>
                                    <p:anim calcmode="lin" valueType="num">
                                      <p:cBhvr additive="base">
                                        <p:cTn id="10" dur="500" fill="hold"/>
                                        <p:tgtEl>
                                          <p:spTgt spid="11"/>
                                        </p:tgtEl>
                                        <p:attrNameLst>
                                          <p:attrName>ppt_y</p:attrName>
                                        </p:attrNameLst>
                                      </p:cBhvr>
                                      <p:tavLst>
                                        <p:tav tm="0">
                                          <p:val>
                                            <p:strVal val="#ppt_y"/>
                                          </p:val>
                                        </p:tav>
                                        <p:tav tm="100000">
                                          <p:val>
                                            <p:strVal val="#ppt_y"/>
                                          </p:val>
                                        </p:tav>
                                      </p:tavLst>
                                    </p:anim>
                                  </p:childTnLst>
                                </p:cTn>
                              </p:par>
                              <p:par>
                                <p:cTn id="11" presetID="2" presetClass="entr" presetSubtype="2" fill="hold" grpId="0" nodeType="with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1+#ppt_w/2"/>
                                          </p:val>
                                        </p:tav>
                                        <p:tav tm="100000">
                                          <p:val>
                                            <p:strVal val="#ppt_x"/>
                                          </p:val>
                                        </p:tav>
                                      </p:tavLst>
                                    </p:anim>
                                    <p:anim calcmode="lin" valueType="num">
                                      <p:cBhvr additive="base">
                                        <p:cTn id="14" dur="500" fill="hold"/>
                                        <p:tgtEl>
                                          <p:spTgt spid="12"/>
                                        </p:tgtEl>
                                        <p:attrNameLst>
                                          <p:attrName>ppt_y</p:attrName>
                                        </p:attrNameLst>
                                      </p:cBhvr>
                                      <p:tavLst>
                                        <p:tav tm="0">
                                          <p:val>
                                            <p:strVal val="#ppt_y"/>
                                          </p:val>
                                        </p:tav>
                                        <p:tav tm="100000">
                                          <p:val>
                                            <p:strVal val="#ppt_y"/>
                                          </p:val>
                                        </p:tav>
                                      </p:tavLst>
                                    </p:anim>
                                  </p:childTnLst>
                                </p:cTn>
                              </p:par>
                              <p:par>
                                <p:cTn id="15" presetID="2" presetClass="entr" presetSubtype="2"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1+#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par>
                                <p:cTn id="19" presetID="2" presetClass="entr" presetSubtype="2" fill="hold" grpId="0" nodeType="with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1+#ppt_w/2"/>
                                          </p:val>
                                        </p:tav>
                                        <p:tav tm="100000">
                                          <p:val>
                                            <p:strVal val="#ppt_x"/>
                                          </p:val>
                                        </p:tav>
                                      </p:tavLst>
                                    </p:anim>
                                    <p:anim calcmode="lin" valueType="num">
                                      <p:cBhvr additive="base">
                                        <p:cTn id="22"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3" repeatCount="indefinite" fill="remove" display="0">
                  <p:stCondLst>
                    <p:cond delay="indefinite"/>
                  </p:stCondLst>
                  <p:endCondLst>
                    <p:cond evt="onStopAudio" delay="0">
                      <p:tgtEl>
                        <p:sldTgt/>
                      </p:tgtEl>
                    </p:cond>
                  </p:endCondLst>
                </p:cTn>
                <p:tgtEl>
                  <p:spTgt spid="4"/>
                </p:tgtEl>
              </p:cMediaNode>
            </p:audio>
          </p:childTnLst>
        </p:cTn>
      </p:par>
    </p:tnLst>
    <p:bldLst>
      <p:bldP spid="11" grpId="0"/>
      <p:bldP spid="12" grpId="0"/>
      <p:bldP spid="13" grpId="0"/>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 name="图片 42"/>
          <p:cNvPicPr>
            <a:picLocks noChangeAspect="1"/>
          </p:cNvPicPr>
          <p:nvPr/>
        </p:nvPicPr>
        <p:blipFill rotWithShape="1">
          <a:blip r:embed="rId3" cstate="print">
            <a:extLst>
              <a:ext uri="{28A0092B-C50C-407E-A947-70E740481C1C}">
                <a14:useLocalDpi xmlns:a14="http://schemas.microsoft.com/office/drawing/2010/main" val="0"/>
              </a:ext>
            </a:extLst>
          </a:blip>
          <a:srcRect l="19197" t="17143" b="18139"/>
          <a:stretch>
            <a:fillRect/>
          </a:stretch>
        </p:blipFill>
        <p:spPr>
          <a:xfrm>
            <a:off x="2285051" y="2609664"/>
            <a:ext cx="9919150" cy="4468831"/>
          </a:xfrm>
          <a:prstGeom prst="rect">
            <a:avLst/>
          </a:prstGeom>
        </p:spPr>
      </p:pic>
      <p:grpSp>
        <p:nvGrpSpPr>
          <p:cNvPr id="65" name="组合 64"/>
          <p:cNvGrpSpPr/>
          <p:nvPr/>
        </p:nvGrpSpPr>
        <p:grpSpPr>
          <a:xfrm>
            <a:off x="9113550" y="897369"/>
            <a:ext cx="1503680" cy="1556593"/>
            <a:chOff x="1384335" y="1822968"/>
            <a:chExt cx="1127977" cy="1167669"/>
          </a:xfrm>
        </p:grpSpPr>
        <p:sp>
          <p:nvSpPr>
            <p:cNvPr id="66" name="TextBox 34"/>
            <p:cNvSpPr txBox="1"/>
            <p:nvPr/>
          </p:nvSpPr>
          <p:spPr>
            <a:xfrm>
              <a:off x="1384335" y="1822968"/>
              <a:ext cx="1127977" cy="968878"/>
            </a:xfrm>
            <a:prstGeom prst="rect">
              <a:avLst/>
            </a:prstGeom>
            <a:noFill/>
          </p:spPr>
          <p:txBody>
            <a:bodyPr wrap="none" rtlCol="0" anchor="ctr">
              <a:spAutoFit/>
            </a:bodyPr>
            <a:lstStyle/>
            <a:p>
              <a:pPr algn="ctr">
                <a:lnSpc>
                  <a:spcPct val="150000"/>
                </a:lnSpc>
              </a:pPr>
              <a:r>
                <a:rPr lang="zh-CN" altLang="en-US" sz="8000" baseline="12000" dirty="0">
                  <a:solidFill>
                    <a:schemeClr val="accent1"/>
                  </a:solidFill>
                  <a:effectLst>
                    <a:innerShdw blurRad="63500" dist="50800" dir="18900000">
                      <a:prstClr val="black">
                        <a:alpha val="30000"/>
                      </a:prstClr>
                    </a:innerShdw>
                  </a:effectLst>
                  <a:latin typeface="微软雅黑" panose="020B0503020204020204" pitchFamily="34" charset="-122"/>
                  <a:ea typeface="微软雅黑" panose="020B0503020204020204" pitchFamily="34" charset="-122"/>
                </a:rPr>
                <a:t>目录</a:t>
              </a:r>
            </a:p>
          </p:txBody>
        </p:sp>
        <p:sp>
          <p:nvSpPr>
            <p:cNvPr id="67" name="TextBox 24"/>
            <p:cNvSpPr txBox="1"/>
            <p:nvPr/>
          </p:nvSpPr>
          <p:spPr>
            <a:xfrm>
              <a:off x="1413865" y="2503340"/>
              <a:ext cx="1068910" cy="487297"/>
            </a:xfrm>
            <a:prstGeom prst="rect">
              <a:avLst/>
            </a:prstGeom>
            <a:noFill/>
          </p:spPr>
          <p:txBody>
            <a:bodyPr wrap="none" rtlCol="0" anchor="ctr">
              <a:spAutoFit/>
            </a:bodyPr>
            <a:lstStyle/>
            <a:p>
              <a:pPr algn="ctr">
                <a:lnSpc>
                  <a:spcPct val="150000"/>
                </a:lnSpc>
              </a:pPr>
              <a:r>
                <a:rPr lang="en-US" altLang="zh-CN" sz="3730" baseline="12000" dirty="0">
                  <a:solidFill>
                    <a:schemeClr val="accent1"/>
                  </a:solidFill>
                  <a:effectLst>
                    <a:innerShdw blurRad="63500" dist="50800" dir="18900000">
                      <a:prstClr val="black">
                        <a:alpha val="30000"/>
                      </a:prstClr>
                    </a:innerShdw>
                  </a:effectLst>
                  <a:latin typeface="Franklin Gothic Book" panose="020B0503020102020204" pitchFamily="34" charset="0"/>
                  <a:ea typeface="微软雅黑" panose="020B0503020204020204" pitchFamily="34" charset="-122"/>
                </a:rPr>
                <a:t>CONTENT</a:t>
              </a:r>
              <a:endParaRPr lang="zh-CN" altLang="en-US" sz="3730" baseline="12000" dirty="0">
                <a:solidFill>
                  <a:schemeClr val="accent1"/>
                </a:solidFill>
                <a:effectLst>
                  <a:innerShdw blurRad="63500" dist="50800" dir="18900000">
                    <a:prstClr val="black">
                      <a:alpha val="30000"/>
                    </a:prstClr>
                  </a:innerShdw>
                </a:effectLst>
                <a:latin typeface="Franklin Gothic Book" panose="020B0503020102020204" pitchFamily="34" charset="0"/>
                <a:ea typeface="微软雅黑" panose="020B0503020204020204" pitchFamily="34" charset="-122"/>
              </a:endParaRPr>
            </a:p>
          </p:txBody>
        </p:sp>
      </p:grpSp>
      <p:sp>
        <p:nvSpPr>
          <p:cNvPr id="19" name="矩形 18"/>
          <p:cNvSpPr/>
          <p:nvPr/>
        </p:nvSpPr>
        <p:spPr>
          <a:xfrm>
            <a:off x="2520262" y="2027753"/>
            <a:ext cx="3111500" cy="582295"/>
          </a:xfrm>
          <a:prstGeom prst="rect">
            <a:avLst/>
          </a:prstGeom>
          <a:effectLst/>
        </p:spPr>
        <p:txBody>
          <a:bodyPr wrap="none">
            <a:spAutoFit/>
          </a:bodyPr>
          <a:lstStyle/>
          <a:p>
            <a:pPr algn="r">
              <a:lnSpc>
                <a:spcPct val="120000"/>
              </a:lnSpc>
            </a:pPr>
            <a:r>
              <a:rPr lang="en-US" altLang="zh-CN" sz="2655"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01</a:t>
            </a:r>
            <a:r>
              <a:rPr lang="en-US" altLang="zh-CN" sz="2655" dirty="0" smtClean="0">
                <a:latin typeface="Arial" panose="020B0604020202020204" pitchFamily="34" charset="0"/>
                <a:ea typeface="微软雅黑" panose="020B0503020204020204" pitchFamily="34" charset="-122"/>
                <a:sym typeface="Arial" panose="020B0604020202020204" pitchFamily="34" charset="0"/>
              </a:rPr>
              <a:t>  </a:t>
            </a:r>
            <a:r>
              <a:rPr lang="zh-CN" altLang="en-US" sz="2655" dirty="0" smtClean="0">
                <a:latin typeface="Arial" panose="020B0604020202020204" pitchFamily="34" charset="0"/>
                <a:ea typeface="微软雅黑" panose="020B0503020204020204" pitchFamily="34" charset="-122"/>
                <a:sym typeface="Arial" panose="020B0604020202020204" pitchFamily="34" charset="0"/>
              </a:rPr>
              <a:t>请</a:t>
            </a:r>
            <a:r>
              <a:rPr lang="zh-CN" altLang="en-US" sz="2655" dirty="0">
                <a:latin typeface="Arial" panose="020B0604020202020204" pitchFamily="34" charset="0"/>
                <a:ea typeface="微软雅黑" panose="020B0503020204020204" pitchFamily="34" charset="-122"/>
                <a:sym typeface="Arial" panose="020B0604020202020204" pitchFamily="34" charset="0"/>
              </a:rPr>
              <a:t>替换文字内容</a:t>
            </a:r>
            <a:endParaRPr lang="en-US" altLang="zh-CN" sz="2655" dirty="0">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2527366" y="1962213"/>
            <a:ext cx="526290" cy="66671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21" name="矩形 20"/>
          <p:cNvSpPr/>
          <p:nvPr/>
        </p:nvSpPr>
        <p:spPr>
          <a:xfrm>
            <a:off x="2520262" y="2930914"/>
            <a:ext cx="3111500" cy="582295"/>
          </a:xfrm>
          <a:prstGeom prst="rect">
            <a:avLst/>
          </a:prstGeom>
          <a:effectLst/>
        </p:spPr>
        <p:txBody>
          <a:bodyPr wrap="none">
            <a:spAutoFit/>
          </a:bodyPr>
          <a:lstStyle/>
          <a:p>
            <a:pPr algn="r">
              <a:lnSpc>
                <a:spcPct val="120000"/>
              </a:lnSpc>
            </a:pPr>
            <a:r>
              <a:rPr lang="en-US" altLang="zh-CN" sz="2655"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02</a:t>
            </a:r>
            <a:r>
              <a:rPr lang="en-US" altLang="zh-CN" sz="2655" dirty="0" smtClean="0">
                <a:latin typeface="Arial" panose="020B0604020202020204" pitchFamily="34" charset="0"/>
                <a:ea typeface="微软雅黑" panose="020B0503020204020204" pitchFamily="34" charset="-122"/>
                <a:sym typeface="Arial" panose="020B0604020202020204" pitchFamily="34" charset="0"/>
              </a:rPr>
              <a:t>  </a:t>
            </a:r>
            <a:r>
              <a:rPr lang="zh-CN" altLang="en-US" sz="2655" dirty="0" smtClean="0">
                <a:latin typeface="Arial" panose="020B0604020202020204" pitchFamily="34" charset="0"/>
                <a:ea typeface="微软雅黑" panose="020B0503020204020204" pitchFamily="34" charset="-122"/>
                <a:sym typeface="Arial" panose="020B0604020202020204" pitchFamily="34" charset="0"/>
              </a:rPr>
              <a:t>请</a:t>
            </a:r>
            <a:r>
              <a:rPr lang="zh-CN" altLang="en-US" sz="2655" dirty="0">
                <a:latin typeface="Arial" panose="020B0604020202020204" pitchFamily="34" charset="0"/>
                <a:ea typeface="微软雅黑" panose="020B0503020204020204" pitchFamily="34" charset="-122"/>
                <a:sym typeface="Arial" panose="020B0604020202020204" pitchFamily="34" charset="0"/>
              </a:rPr>
              <a:t>替换文字内容</a:t>
            </a:r>
            <a:endParaRPr lang="en-US" altLang="zh-CN" sz="2655"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32"/>
          <p:cNvSpPr/>
          <p:nvPr/>
        </p:nvSpPr>
        <p:spPr>
          <a:xfrm>
            <a:off x="2527366" y="2865373"/>
            <a:ext cx="526290" cy="66671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34" name="矩形 33"/>
          <p:cNvSpPr/>
          <p:nvPr/>
        </p:nvSpPr>
        <p:spPr>
          <a:xfrm>
            <a:off x="2520262" y="3834075"/>
            <a:ext cx="3111500" cy="582295"/>
          </a:xfrm>
          <a:prstGeom prst="rect">
            <a:avLst/>
          </a:prstGeom>
          <a:effectLst/>
        </p:spPr>
        <p:txBody>
          <a:bodyPr wrap="none">
            <a:spAutoFit/>
          </a:bodyPr>
          <a:lstStyle/>
          <a:p>
            <a:pPr algn="r">
              <a:lnSpc>
                <a:spcPct val="120000"/>
              </a:lnSpc>
            </a:pPr>
            <a:r>
              <a:rPr lang="en-US" altLang="zh-CN" sz="2655"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03</a:t>
            </a:r>
            <a:r>
              <a:rPr lang="en-US" altLang="zh-CN" sz="2655" dirty="0" smtClean="0">
                <a:latin typeface="Arial" panose="020B0604020202020204" pitchFamily="34" charset="0"/>
                <a:ea typeface="微软雅黑" panose="020B0503020204020204" pitchFamily="34" charset="-122"/>
                <a:sym typeface="Arial" panose="020B0604020202020204" pitchFamily="34" charset="0"/>
              </a:rPr>
              <a:t>  </a:t>
            </a:r>
            <a:r>
              <a:rPr lang="zh-CN" altLang="en-US" sz="2655" dirty="0" smtClean="0">
                <a:latin typeface="Arial" panose="020B0604020202020204" pitchFamily="34" charset="0"/>
                <a:ea typeface="微软雅黑" panose="020B0503020204020204" pitchFamily="34" charset="-122"/>
                <a:sym typeface="Arial" panose="020B0604020202020204" pitchFamily="34" charset="0"/>
              </a:rPr>
              <a:t>请</a:t>
            </a:r>
            <a:r>
              <a:rPr lang="zh-CN" altLang="en-US" sz="2655" dirty="0">
                <a:latin typeface="Arial" panose="020B0604020202020204" pitchFamily="34" charset="0"/>
                <a:ea typeface="微软雅黑" panose="020B0503020204020204" pitchFamily="34" charset="-122"/>
                <a:sym typeface="Arial" panose="020B0604020202020204" pitchFamily="34" charset="0"/>
              </a:rPr>
              <a:t>替换文字内容</a:t>
            </a:r>
            <a:endParaRPr lang="en-US" altLang="zh-CN" sz="2655"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34"/>
          <p:cNvSpPr/>
          <p:nvPr/>
        </p:nvSpPr>
        <p:spPr>
          <a:xfrm>
            <a:off x="2527366" y="3768534"/>
            <a:ext cx="526290" cy="66671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36" name="矩形 35"/>
          <p:cNvSpPr/>
          <p:nvPr/>
        </p:nvSpPr>
        <p:spPr>
          <a:xfrm>
            <a:off x="2520262" y="4773362"/>
            <a:ext cx="3111500" cy="582295"/>
          </a:xfrm>
          <a:prstGeom prst="rect">
            <a:avLst/>
          </a:prstGeom>
          <a:effectLst/>
        </p:spPr>
        <p:txBody>
          <a:bodyPr wrap="none">
            <a:spAutoFit/>
          </a:bodyPr>
          <a:lstStyle/>
          <a:p>
            <a:pPr algn="r">
              <a:lnSpc>
                <a:spcPct val="120000"/>
              </a:lnSpc>
            </a:pPr>
            <a:r>
              <a:rPr lang="en-US" altLang="zh-CN" sz="2655" dirty="0" smtClean="0">
                <a:solidFill>
                  <a:schemeClr val="accent2"/>
                </a:solidFill>
                <a:latin typeface="Arial" panose="020B0604020202020204" pitchFamily="34" charset="0"/>
                <a:ea typeface="微软雅黑" panose="020B0503020204020204" pitchFamily="34" charset="-122"/>
                <a:sym typeface="Arial" panose="020B0604020202020204" pitchFamily="34" charset="0"/>
              </a:rPr>
              <a:t>04</a:t>
            </a:r>
            <a:r>
              <a:rPr lang="en-US" altLang="zh-CN" sz="2655" dirty="0" smtClean="0">
                <a:latin typeface="Arial" panose="020B0604020202020204" pitchFamily="34" charset="0"/>
                <a:ea typeface="微软雅黑" panose="020B0503020204020204" pitchFamily="34" charset="-122"/>
                <a:sym typeface="Arial" panose="020B0604020202020204" pitchFamily="34" charset="0"/>
              </a:rPr>
              <a:t>  </a:t>
            </a:r>
            <a:r>
              <a:rPr lang="zh-CN" altLang="en-US" sz="2655" dirty="0" smtClean="0">
                <a:latin typeface="Arial" panose="020B0604020202020204" pitchFamily="34" charset="0"/>
                <a:ea typeface="微软雅黑" panose="020B0503020204020204" pitchFamily="34" charset="-122"/>
                <a:sym typeface="Arial" panose="020B0604020202020204" pitchFamily="34" charset="0"/>
              </a:rPr>
              <a:t>请</a:t>
            </a:r>
            <a:r>
              <a:rPr lang="zh-CN" altLang="en-US" sz="2655" dirty="0">
                <a:latin typeface="Arial" panose="020B0604020202020204" pitchFamily="34" charset="0"/>
                <a:ea typeface="微软雅黑" panose="020B0503020204020204" pitchFamily="34" charset="-122"/>
                <a:sym typeface="Arial" panose="020B0604020202020204" pitchFamily="34" charset="0"/>
              </a:rPr>
              <a:t>替换文字内容</a:t>
            </a:r>
            <a:endParaRPr lang="en-US" altLang="zh-CN" sz="2655" dirty="0">
              <a:latin typeface="Arial" panose="020B0604020202020204" pitchFamily="34" charset="0"/>
              <a:ea typeface="微软雅黑" panose="020B0503020204020204" pitchFamily="34" charset="-122"/>
              <a:sym typeface="Arial" panose="020B0604020202020204" pitchFamily="34" charset="0"/>
            </a:endParaRPr>
          </a:p>
        </p:txBody>
      </p:sp>
      <p:sp>
        <p:nvSpPr>
          <p:cNvPr id="37" name="矩形 36"/>
          <p:cNvSpPr/>
          <p:nvPr/>
        </p:nvSpPr>
        <p:spPr>
          <a:xfrm>
            <a:off x="2527366" y="4707821"/>
            <a:ext cx="526290" cy="666717"/>
          </a:xfrm>
          <a:prstGeom prst="rect">
            <a:avLst/>
          </a:prstGeom>
          <a:noFill/>
          <a:ln w="127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Effect transition="in" filter="barn(inVertical)">
                                      <p:cBhvr>
                                        <p:cTn id="7" dur="500"/>
                                        <p:tgtEl>
                                          <p:spTgt spid="2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left)">
                                      <p:cBhvr>
                                        <p:cTn id="11" dur="500"/>
                                        <p:tgtEl>
                                          <p:spTgt spid="19"/>
                                        </p:tgtEl>
                                      </p:cBhvr>
                                    </p:animEffect>
                                  </p:childTnLst>
                                </p:cTn>
                              </p:par>
                            </p:childTnLst>
                          </p:cTn>
                        </p:par>
                        <p:par>
                          <p:cTn id="12" fill="hold">
                            <p:stCondLst>
                              <p:cond delay="1000"/>
                            </p:stCondLst>
                            <p:childTnLst>
                              <p:par>
                                <p:cTn id="13" presetID="16" presetClass="entr" presetSubtype="21"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barn(inVertical)">
                                      <p:cBhvr>
                                        <p:cTn id="15" dur="500"/>
                                        <p:tgtEl>
                                          <p:spTgt spid="33"/>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Effect transition="in" filter="wipe(left)">
                                      <p:cBhvr>
                                        <p:cTn id="19" dur="500"/>
                                        <p:tgtEl>
                                          <p:spTgt spid="21"/>
                                        </p:tgtEl>
                                      </p:cBhvr>
                                    </p:animEffect>
                                  </p:childTnLst>
                                </p:cTn>
                              </p:par>
                            </p:childTnLst>
                          </p:cTn>
                        </p:par>
                        <p:par>
                          <p:cTn id="20" fill="hold">
                            <p:stCondLst>
                              <p:cond delay="2000"/>
                            </p:stCondLst>
                            <p:childTnLst>
                              <p:par>
                                <p:cTn id="21" presetID="16" presetClass="entr" presetSubtype="21" fill="hold" grpId="0" nodeType="afterEffect">
                                  <p:stCondLst>
                                    <p:cond delay="0"/>
                                  </p:stCondLst>
                                  <p:childTnLst>
                                    <p:set>
                                      <p:cBhvr>
                                        <p:cTn id="22" dur="1" fill="hold">
                                          <p:stCondLst>
                                            <p:cond delay="0"/>
                                          </p:stCondLst>
                                        </p:cTn>
                                        <p:tgtEl>
                                          <p:spTgt spid="35"/>
                                        </p:tgtEl>
                                        <p:attrNameLst>
                                          <p:attrName>style.visibility</p:attrName>
                                        </p:attrNameLst>
                                      </p:cBhvr>
                                      <p:to>
                                        <p:strVal val="visible"/>
                                      </p:to>
                                    </p:set>
                                    <p:animEffect transition="in" filter="barn(inVertical)">
                                      <p:cBhvr>
                                        <p:cTn id="23" dur="500"/>
                                        <p:tgtEl>
                                          <p:spTgt spid="35"/>
                                        </p:tgtEl>
                                      </p:cBhvr>
                                    </p:animEffect>
                                  </p:childTnLst>
                                </p:cTn>
                              </p:par>
                            </p:childTnLst>
                          </p:cTn>
                        </p:par>
                        <p:par>
                          <p:cTn id="24" fill="hold">
                            <p:stCondLst>
                              <p:cond delay="2500"/>
                            </p:stCondLst>
                            <p:childTnLst>
                              <p:par>
                                <p:cTn id="25" presetID="22" presetClass="entr" presetSubtype="8" fill="hold" grpId="0" nodeType="afterEffect">
                                  <p:stCondLst>
                                    <p:cond delay="0"/>
                                  </p:stCondLst>
                                  <p:childTnLst>
                                    <p:set>
                                      <p:cBhvr>
                                        <p:cTn id="26" dur="1" fill="hold">
                                          <p:stCondLst>
                                            <p:cond delay="0"/>
                                          </p:stCondLst>
                                        </p:cTn>
                                        <p:tgtEl>
                                          <p:spTgt spid="34"/>
                                        </p:tgtEl>
                                        <p:attrNameLst>
                                          <p:attrName>style.visibility</p:attrName>
                                        </p:attrNameLst>
                                      </p:cBhvr>
                                      <p:to>
                                        <p:strVal val="visible"/>
                                      </p:to>
                                    </p:set>
                                    <p:animEffect transition="in" filter="wipe(left)">
                                      <p:cBhvr>
                                        <p:cTn id="27" dur="500"/>
                                        <p:tgtEl>
                                          <p:spTgt spid="34"/>
                                        </p:tgtEl>
                                      </p:cBhvr>
                                    </p:animEffect>
                                  </p:childTnLst>
                                </p:cTn>
                              </p:par>
                            </p:childTnLst>
                          </p:cTn>
                        </p:par>
                        <p:par>
                          <p:cTn id="28" fill="hold">
                            <p:stCondLst>
                              <p:cond delay="3000"/>
                            </p:stCondLst>
                            <p:childTnLst>
                              <p:par>
                                <p:cTn id="29" presetID="16" presetClass="entr" presetSubtype="21" fill="hold" grpId="0" nodeType="afterEffect">
                                  <p:stCondLst>
                                    <p:cond delay="0"/>
                                  </p:stCondLst>
                                  <p:childTnLst>
                                    <p:set>
                                      <p:cBhvr>
                                        <p:cTn id="30" dur="1" fill="hold">
                                          <p:stCondLst>
                                            <p:cond delay="0"/>
                                          </p:stCondLst>
                                        </p:cTn>
                                        <p:tgtEl>
                                          <p:spTgt spid="37"/>
                                        </p:tgtEl>
                                        <p:attrNameLst>
                                          <p:attrName>style.visibility</p:attrName>
                                        </p:attrNameLst>
                                      </p:cBhvr>
                                      <p:to>
                                        <p:strVal val="visible"/>
                                      </p:to>
                                    </p:set>
                                    <p:animEffect transition="in" filter="barn(inVertical)">
                                      <p:cBhvr>
                                        <p:cTn id="31" dur="500"/>
                                        <p:tgtEl>
                                          <p:spTgt spid="3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bldLvl="0" animBg="1"/>
      <p:bldP spid="20" grpId="0" bldLvl="0" animBg="1"/>
      <p:bldP spid="21" grpId="0" bldLvl="0" animBg="1"/>
      <p:bldP spid="33" grpId="0" bldLvl="0" animBg="1"/>
      <p:bldP spid="34" grpId="0" bldLvl="0" animBg="1"/>
      <p:bldP spid="35" grpId="0" bldLvl="0" animBg="1"/>
      <p:bldP spid="36" grpId="0" bldLvl="0" animBg="1"/>
      <p:bldP spid="37"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1937" y="3420256"/>
            <a:ext cx="12191164" cy="342556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zh-CN" altLang="en-US" sz="8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圆角矩形 12"/>
          <p:cNvSpPr/>
          <p:nvPr/>
        </p:nvSpPr>
        <p:spPr>
          <a:xfrm>
            <a:off x="4020434" y="2251710"/>
            <a:ext cx="4154170" cy="635000"/>
          </a:xfrm>
          <a:prstGeom prst="roundRect">
            <a:avLst>
              <a:gd name="adj" fmla="val 50000"/>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19" name="MH_Entry_1"/>
          <p:cNvSpPr>
            <a:spLocks noChangeArrowheads="1"/>
          </p:cNvSpPr>
          <p:nvPr>
            <p:custDataLst>
              <p:tags r:id="rId1"/>
            </p:custDataLst>
          </p:nvPr>
        </p:nvSpPr>
        <p:spPr bwMode="auto">
          <a:xfrm flipH="1">
            <a:off x="3957293" y="2319471"/>
            <a:ext cx="4280452" cy="442595"/>
          </a:xfrm>
          <a:prstGeom prst="rect">
            <a:avLst/>
          </a:prstGeom>
          <a:noFill/>
          <a:ln>
            <a:noFill/>
          </a:ln>
        </p:spPr>
        <p:txBody>
          <a:bodyPr wrap="square" lIns="0" tIns="0" rIns="0" bIns="0" anchor="ctr"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zh-CN" altLang="en-US" sz="24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a:t>
            </a:r>
          </a:p>
        </p:txBody>
      </p:sp>
      <p:sp>
        <p:nvSpPr>
          <p:cNvPr id="20" name="MH_Entry_1"/>
          <p:cNvSpPr>
            <a:spLocks noChangeArrowheads="1"/>
          </p:cNvSpPr>
          <p:nvPr>
            <p:custDataLst>
              <p:tags r:id="rId2"/>
            </p:custDataLst>
          </p:nvPr>
        </p:nvSpPr>
        <p:spPr bwMode="auto">
          <a:xfrm flipH="1">
            <a:off x="4878402" y="1116967"/>
            <a:ext cx="2438233" cy="839470"/>
          </a:xfrm>
          <a:prstGeom prst="rect">
            <a:avLst/>
          </a:prstGeom>
          <a:noFill/>
          <a:ln>
            <a:noFill/>
          </a:ln>
        </p:spPr>
        <p:txBody>
          <a:bodyPr wrap="square" lIns="0" tIns="0" rIns="0" bIns="0" anchor="ctr"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zh-CN" altLang="en-US" sz="455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第一部分</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barn(inVertical)">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20"/>
                                        </p:tgtEl>
                                        <p:attrNameLst>
                                          <p:attrName>style.visibility</p:attrName>
                                        </p:attrNameLst>
                                      </p:cBhvr>
                                      <p:to>
                                        <p:strVal val="visible"/>
                                      </p:to>
                                    </p:set>
                                    <p:anim by="(-#ppt_w*2)" calcmode="lin" valueType="num">
                                      <p:cBhvr rctx="PPT">
                                        <p:cTn id="12" dur="500" autoRev="1" fill="hold">
                                          <p:stCondLst>
                                            <p:cond delay="0"/>
                                          </p:stCondLst>
                                        </p:cTn>
                                        <p:tgtEl>
                                          <p:spTgt spid="20"/>
                                        </p:tgtEl>
                                        <p:attrNameLst>
                                          <p:attrName>ppt_w</p:attrName>
                                        </p:attrNameLst>
                                      </p:cBhvr>
                                    </p:anim>
                                    <p:anim by="(#ppt_w*0.50)" calcmode="lin" valueType="num">
                                      <p:cBhvr>
                                        <p:cTn id="13" dur="500" decel="50000" autoRev="1" fill="hold">
                                          <p:stCondLst>
                                            <p:cond delay="0"/>
                                          </p:stCondLst>
                                        </p:cTn>
                                        <p:tgtEl>
                                          <p:spTgt spid="20"/>
                                        </p:tgtEl>
                                        <p:attrNameLst>
                                          <p:attrName>ppt_x</p:attrName>
                                        </p:attrNameLst>
                                      </p:cBhvr>
                                    </p:anim>
                                    <p:anim from="(-#ppt_h/2)" to="(#ppt_y)" calcmode="lin" valueType="num">
                                      <p:cBhvr>
                                        <p:cTn id="14" dur="1000" fill="hold">
                                          <p:stCondLst>
                                            <p:cond delay="0"/>
                                          </p:stCondLst>
                                        </p:cTn>
                                        <p:tgtEl>
                                          <p:spTgt spid="20"/>
                                        </p:tgtEl>
                                        <p:attrNameLst>
                                          <p:attrName>ppt_y</p:attrName>
                                        </p:attrNameLst>
                                      </p:cBhvr>
                                    </p:anim>
                                    <p:animRot by="21600000">
                                      <p:cBhvr>
                                        <p:cTn id="15" dur="1000" fill="hold">
                                          <p:stCondLst>
                                            <p:cond delay="0"/>
                                          </p:stCondLst>
                                        </p:cTn>
                                        <p:tgtEl>
                                          <p:spTgt spid="20"/>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barn(inVertical)">
                                      <p:cBhvr>
                                        <p:cTn id="20" dur="500"/>
                                        <p:tgtEl>
                                          <p:spTgt spid="13"/>
                                        </p:tgtEl>
                                      </p:cBhvr>
                                    </p:animEffect>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19"/>
                                        </p:tgtEl>
                                        <p:attrNameLst>
                                          <p:attrName>style.visibility</p:attrName>
                                        </p:attrNameLst>
                                      </p:cBhvr>
                                      <p:to>
                                        <p:strVal val="visible"/>
                                      </p:to>
                                    </p:set>
                                    <p:anim by="(-#ppt_w*2)" calcmode="lin" valueType="num">
                                      <p:cBhvr rctx="PPT">
                                        <p:cTn id="25" dur="500" autoRev="1" fill="hold">
                                          <p:stCondLst>
                                            <p:cond delay="0"/>
                                          </p:stCondLst>
                                        </p:cTn>
                                        <p:tgtEl>
                                          <p:spTgt spid="19"/>
                                        </p:tgtEl>
                                        <p:attrNameLst>
                                          <p:attrName>ppt_w</p:attrName>
                                        </p:attrNameLst>
                                      </p:cBhvr>
                                    </p:anim>
                                    <p:anim by="(#ppt_w*0.50)" calcmode="lin" valueType="num">
                                      <p:cBhvr>
                                        <p:cTn id="26" dur="500" decel="50000" autoRev="1" fill="hold">
                                          <p:stCondLst>
                                            <p:cond delay="0"/>
                                          </p:stCondLst>
                                        </p:cTn>
                                        <p:tgtEl>
                                          <p:spTgt spid="19"/>
                                        </p:tgtEl>
                                        <p:attrNameLst>
                                          <p:attrName>ppt_x</p:attrName>
                                        </p:attrNameLst>
                                      </p:cBhvr>
                                    </p:anim>
                                    <p:anim from="(-#ppt_h/2)" to="(#ppt_y)" calcmode="lin" valueType="num">
                                      <p:cBhvr>
                                        <p:cTn id="27" dur="1000" fill="hold">
                                          <p:stCondLst>
                                            <p:cond delay="0"/>
                                          </p:stCondLst>
                                        </p:cTn>
                                        <p:tgtEl>
                                          <p:spTgt spid="19"/>
                                        </p:tgtEl>
                                        <p:attrNameLst>
                                          <p:attrName>ppt_y</p:attrName>
                                        </p:attrNameLst>
                                      </p:cBhvr>
                                    </p:anim>
                                    <p:animRot by="21600000">
                                      <p:cBhvr>
                                        <p:cTn id="28" dur="1000" fill="hold">
                                          <p:stCondLst>
                                            <p:cond delay="0"/>
                                          </p:stCondLst>
                                        </p:cTn>
                                        <p:tgtEl>
                                          <p:spTgt spid="19"/>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13" grpId="0" bldLvl="0" animBg="1"/>
      <p:bldP spid="19" grpId="0"/>
      <p:bldP spid="2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48264" y="1212850"/>
            <a:ext cx="4986337" cy="5473700"/>
          </a:xfrm>
          <a:prstGeom prst="rect">
            <a:avLst/>
          </a:prstGeom>
          <a:blipFill dpi="0" rotWithShape="1">
            <a:blip r:embed="rId2">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zh-CN" altLang="en-US" sz="100"/>
          </a:p>
        </p:txBody>
      </p:sp>
      <p:sp>
        <p:nvSpPr>
          <p:cNvPr id="27" name="矩形 26"/>
          <p:cNvSpPr/>
          <p:nvPr/>
        </p:nvSpPr>
        <p:spPr>
          <a:xfrm>
            <a:off x="5578800" y="4235298"/>
            <a:ext cx="2986586" cy="2451252"/>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zh-CN" altLang="en-US" sz="100"/>
          </a:p>
        </p:txBody>
      </p:sp>
      <p:sp>
        <p:nvSpPr>
          <p:cNvPr id="28" name="矩形 27"/>
          <p:cNvSpPr/>
          <p:nvPr/>
        </p:nvSpPr>
        <p:spPr>
          <a:xfrm>
            <a:off x="8809583" y="4235298"/>
            <a:ext cx="2986586" cy="2451252"/>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zh-CN" altLang="en-US" sz="100"/>
          </a:p>
        </p:txBody>
      </p:sp>
      <p:grpSp>
        <p:nvGrpSpPr>
          <p:cNvPr id="23561" name="组合 38"/>
          <p:cNvGrpSpPr/>
          <p:nvPr/>
        </p:nvGrpSpPr>
        <p:grpSpPr bwMode="auto">
          <a:xfrm>
            <a:off x="5602889" y="2736850"/>
            <a:ext cx="941387" cy="941388"/>
            <a:chOff x="0" y="0"/>
            <a:chExt cx="941070" cy="941070"/>
          </a:xfrm>
          <a:solidFill>
            <a:schemeClr val="accent1"/>
          </a:solidFill>
        </p:grpSpPr>
        <p:sp>
          <p:nvSpPr>
            <p:cNvPr id="23562" name="圆角矩形 4"/>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ln>
          </p:spPr>
          <p:txBody>
            <a:bodyPr anchor="ctr"/>
            <a:lstStyle/>
            <a:p>
              <a:pPr algn="ctr" eaLnBrk="1" hangingPunct="1">
                <a:lnSpc>
                  <a:spcPts val="2200"/>
                </a:lnSpc>
              </a:pPr>
              <a:endParaRPr lang="zh-CN" altLang="en-US" sz="100">
                <a:solidFill>
                  <a:schemeClr val="bg1">
                    <a:lumMod val="65000"/>
                  </a:schemeClr>
                </a:solidFill>
              </a:endParaRPr>
            </a:p>
          </p:txBody>
        </p:sp>
        <p:sp>
          <p:nvSpPr>
            <p:cNvPr id="23563" name="Freeform 10"/>
            <p:cNvSpPr>
              <a:spLocks noEditPoints="1"/>
            </p:cNvSpPr>
            <p:nvPr/>
          </p:nvSpPr>
          <p:spPr bwMode="auto">
            <a:xfrm>
              <a:off x="174430" y="206113"/>
              <a:ext cx="628568" cy="528844"/>
            </a:xfrm>
            <a:custGeom>
              <a:avLst/>
              <a:gdLst>
                <a:gd name="T0" fmla="*/ 1050 w 1051"/>
                <a:gd name="T1" fmla="*/ 533 h 884"/>
                <a:gd name="T2" fmla="*/ 1048 w 1051"/>
                <a:gd name="T3" fmla="*/ 520 h 884"/>
                <a:gd name="T4" fmla="*/ 1046 w 1051"/>
                <a:gd name="T5" fmla="*/ 505 h 884"/>
                <a:gd name="T6" fmla="*/ 1042 w 1051"/>
                <a:gd name="T7" fmla="*/ 489 h 884"/>
                <a:gd name="T8" fmla="*/ 1040 w 1051"/>
                <a:gd name="T9" fmla="*/ 479 h 884"/>
                <a:gd name="T10" fmla="*/ 1034 w 1051"/>
                <a:gd name="T11" fmla="*/ 460 h 884"/>
                <a:gd name="T12" fmla="*/ 1034 w 1051"/>
                <a:gd name="T13" fmla="*/ 459 h 884"/>
                <a:gd name="T14" fmla="*/ 894 w 1051"/>
                <a:gd name="T15" fmla="*/ 287 h 884"/>
                <a:gd name="T16" fmla="*/ 889 w 1051"/>
                <a:gd name="T17" fmla="*/ 284 h 884"/>
                <a:gd name="T18" fmla="*/ 873 w 1051"/>
                <a:gd name="T19" fmla="*/ 275 h 884"/>
                <a:gd name="T20" fmla="*/ 863 w 1051"/>
                <a:gd name="T21" fmla="*/ 271 h 884"/>
                <a:gd name="T22" fmla="*/ 848 w 1051"/>
                <a:gd name="T23" fmla="*/ 264 h 884"/>
                <a:gd name="T24" fmla="*/ 837 w 1051"/>
                <a:gd name="T25" fmla="*/ 260 h 884"/>
                <a:gd name="T26" fmla="*/ 821 w 1051"/>
                <a:gd name="T27" fmla="*/ 255 h 884"/>
                <a:gd name="T28" fmla="*/ 819 w 1051"/>
                <a:gd name="T29" fmla="*/ 254 h 884"/>
                <a:gd name="T30" fmla="*/ 511 w 1051"/>
                <a:gd name="T31" fmla="*/ 0 h 884"/>
                <a:gd name="T32" fmla="*/ 196 w 1051"/>
                <a:gd name="T33" fmla="*/ 315 h 884"/>
                <a:gd name="T34" fmla="*/ 197 w 1051"/>
                <a:gd name="T35" fmla="*/ 330 h 884"/>
                <a:gd name="T36" fmla="*/ 0 w 1051"/>
                <a:gd name="T37" fmla="*/ 600 h 884"/>
                <a:gd name="T38" fmla="*/ 283 w 1051"/>
                <a:gd name="T39" fmla="*/ 884 h 884"/>
                <a:gd name="T40" fmla="*/ 730 w 1051"/>
                <a:gd name="T41" fmla="*/ 884 h 884"/>
                <a:gd name="T42" fmla="*/ 1051 w 1051"/>
                <a:gd name="T43" fmla="*/ 562 h 884"/>
                <a:gd name="T44" fmla="*/ 1050 w 1051"/>
                <a:gd name="T45" fmla="*/ 533 h 884"/>
                <a:gd name="T46" fmla="*/ 730 w 1051"/>
                <a:gd name="T47" fmla="*/ 825 h 884"/>
                <a:gd name="T48" fmla="*/ 283 w 1051"/>
                <a:gd name="T49" fmla="*/ 825 h 884"/>
                <a:gd name="T50" fmla="*/ 59 w 1051"/>
                <a:gd name="T51" fmla="*/ 600 h 884"/>
                <a:gd name="T52" fmla="*/ 205 w 1051"/>
                <a:gd name="T53" fmla="*/ 389 h 884"/>
                <a:gd name="T54" fmla="*/ 265 w 1051"/>
                <a:gd name="T55" fmla="*/ 512 h 884"/>
                <a:gd name="T56" fmla="*/ 288 w 1051"/>
                <a:gd name="T57" fmla="*/ 523 h 884"/>
                <a:gd name="T58" fmla="*/ 307 w 1051"/>
                <a:gd name="T59" fmla="*/ 516 h 884"/>
                <a:gd name="T60" fmla="*/ 311 w 1051"/>
                <a:gd name="T61" fmla="*/ 475 h 884"/>
                <a:gd name="T62" fmla="*/ 257 w 1051"/>
                <a:gd name="T63" fmla="*/ 348 h 884"/>
                <a:gd name="T64" fmla="*/ 257 w 1051"/>
                <a:gd name="T65" fmla="*/ 348 h 884"/>
                <a:gd name="T66" fmla="*/ 255 w 1051"/>
                <a:gd name="T67" fmla="*/ 331 h 884"/>
                <a:gd name="T68" fmla="*/ 255 w 1051"/>
                <a:gd name="T69" fmla="*/ 315 h 884"/>
                <a:gd name="T70" fmla="*/ 511 w 1051"/>
                <a:gd name="T71" fmla="*/ 59 h 884"/>
                <a:gd name="T72" fmla="*/ 756 w 1051"/>
                <a:gd name="T73" fmla="*/ 243 h 884"/>
                <a:gd name="T74" fmla="*/ 730 w 1051"/>
                <a:gd name="T75" fmla="*/ 241 h 884"/>
                <a:gd name="T76" fmla="*/ 532 w 1051"/>
                <a:gd name="T77" fmla="*/ 310 h 884"/>
                <a:gd name="T78" fmla="*/ 527 w 1051"/>
                <a:gd name="T79" fmla="*/ 351 h 884"/>
                <a:gd name="T80" fmla="*/ 568 w 1051"/>
                <a:gd name="T81" fmla="*/ 356 h 884"/>
                <a:gd name="T82" fmla="*/ 730 w 1051"/>
                <a:gd name="T83" fmla="*/ 300 h 884"/>
                <a:gd name="T84" fmla="*/ 792 w 1051"/>
                <a:gd name="T85" fmla="*/ 307 h 884"/>
                <a:gd name="T86" fmla="*/ 846 w 1051"/>
                <a:gd name="T87" fmla="*/ 327 h 884"/>
                <a:gd name="T88" fmla="*/ 851 w 1051"/>
                <a:gd name="T89" fmla="*/ 330 h 884"/>
                <a:gd name="T90" fmla="*/ 866 w 1051"/>
                <a:gd name="T91" fmla="*/ 338 h 884"/>
                <a:gd name="T92" fmla="*/ 871 w 1051"/>
                <a:gd name="T93" fmla="*/ 341 h 884"/>
                <a:gd name="T94" fmla="*/ 886 w 1051"/>
                <a:gd name="T95" fmla="*/ 352 h 884"/>
                <a:gd name="T96" fmla="*/ 888 w 1051"/>
                <a:gd name="T97" fmla="*/ 353 h 884"/>
                <a:gd name="T98" fmla="*/ 977 w 1051"/>
                <a:gd name="T99" fmla="*/ 473 h 884"/>
                <a:gd name="T100" fmla="*/ 978 w 1051"/>
                <a:gd name="T101" fmla="*/ 476 h 884"/>
                <a:gd name="T102" fmla="*/ 983 w 1051"/>
                <a:gd name="T103" fmla="*/ 493 h 884"/>
                <a:gd name="T104" fmla="*/ 985 w 1051"/>
                <a:gd name="T105" fmla="*/ 500 h 884"/>
                <a:gd name="T106" fmla="*/ 988 w 1051"/>
                <a:gd name="T107" fmla="*/ 515 h 884"/>
                <a:gd name="T108" fmla="*/ 990 w 1051"/>
                <a:gd name="T109" fmla="*/ 527 h 884"/>
                <a:gd name="T110" fmla="*/ 991 w 1051"/>
                <a:gd name="T111" fmla="*/ 538 h 884"/>
                <a:gd name="T112" fmla="*/ 993 w 1051"/>
                <a:gd name="T113" fmla="*/ 562 h 884"/>
                <a:gd name="T114" fmla="*/ 730 w 1051"/>
                <a:gd name="T115" fmla="*/ 825 h 8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1" h="884">
                  <a:moveTo>
                    <a:pt x="1050" y="533"/>
                  </a:moveTo>
                  <a:cubicBezTo>
                    <a:pt x="1049" y="529"/>
                    <a:pt x="1049" y="525"/>
                    <a:pt x="1048" y="520"/>
                  </a:cubicBezTo>
                  <a:cubicBezTo>
                    <a:pt x="1048" y="515"/>
                    <a:pt x="1047" y="510"/>
                    <a:pt x="1046" y="505"/>
                  </a:cubicBezTo>
                  <a:cubicBezTo>
                    <a:pt x="1045" y="500"/>
                    <a:pt x="1044" y="494"/>
                    <a:pt x="1042" y="489"/>
                  </a:cubicBezTo>
                  <a:cubicBezTo>
                    <a:pt x="1042" y="485"/>
                    <a:pt x="1041" y="482"/>
                    <a:pt x="1040" y="479"/>
                  </a:cubicBezTo>
                  <a:cubicBezTo>
                    <a:pt x="1038" y="473"/>
                    <a:pt x="1036" y="466"/>
                    <a:pt x="1034" y="460"/>
                  </a:cubicBezTo>
                  <a:cubicBezTo>
                    <a:pt x="1034" y="459"/>
                    <a:pt x="1034" y="459"/>
                    <a:pt x="1034" y="459"/>
                  </a:cubicBezTo>
                  <a:cubicBezTo>
                    <a:pt x="1009" y="386"/>
                    <a:pt x="959" y="326"/>
                    <a:pt x="894" y="287"/>
                  </a:cubicBezTo>
                  <a:cubicBezTo>
                    <a:pt x="893" y="286"/>
                    <a:pt x="891" y="285"/>
                    <a:pt x="889" y="284"/>
                  </a:cubicBezTo>
                  <a:cubicBezTo>
                    <a:pt x="884" y="281"/>
                    <a:pt x="878" y="278"/>
                    <a:pt x="873" y="275"/>
                  </a:cubicBezTo>
                  <a:cubicBezTo>
                    <a:pt x="870" y="274"/>
                    <a:pt x="867" y="272"/>
                    <a:pt x="863" y="271"/>
                  </a:cubicBezTo>
                  <a:cubicBezTo>
                    <a:pt x="858" y="268"/>
                    <a:pt x="853" y="266"/>
                    <a:pt x="848" y="264"/>
                  </a:cubicBezTo>
                  <a:cubicBezTo>
                    <a:pt x="844" y="262"/>
                    <a:pt x="840" y="261"/>
                    <a:pt x="837" y="260"/>
                  </a:cubicBezTo>
                  <a:cubicBezTo>
                    <a:pt x="831" y="258"/>
                    <a:pt x="826" y="256"/>
                    <a:pt x="821" y="255"/>
                  </a:cubicBezTo>
                  <a:cubicBezTo>
                    <a:pt x="820" y="254"/>
                    <a:pt x="819" y="254"/>
                    <a:pt x="819" y="254"/>
                  </a:cubicBezTo>
                  <a:cubicBezTo>
                    <a:pt x="790" y="108"/>
                    <a:pt x="661" y="0"/>
                    <a:pt x="511" y="0"/>
                  </a:cubicBezTo>
                  <a:cubicBezTo>
                    <a:pt x="337" y="0"/>
                    <a:pt x="196" y="141"/>
                    <a:pt x="196" y="315"/>
                  </a:cubicBezTo>
                  <a:cubicBezTo>
                    <a:pt x="196" y="320"/>
                    <a:pt x="196" y="325"/>
                    <a:pt x="197" y="330"/>
                  </a:cubicBezTo>
                  <a:cubicBezTo>
                    <a:pt x="81" y="367"/>
                    <a:pt x="0" y="477"/>
                    <a:pt x="0" y="600"/>
                  </a:cubicBezTo>
                  <a:cubicBezTo>
                    <a:pt x="0" y="756"/>
                    <a:pt x="127" y="884"/>
                    <a:pt x="283" y="884"/>
                  </a:cubicBezTo>
                  <a:cubicBezTo>
                    <a:pt x="730" y="884"/>
                    <a:pt x="730" y="884"/>
                    <a:pt x="730" y="884"/>
                  </a:cubicBezTo>
                  <a:cubicBezTo>
                    <a:pt x="907" y="884"/>
                    <a:pt x="1051" y="739"/>
                    <a:pt x="1051" y="562"/>
                  </a:cubicBezTo>
                  <a:cubicBezTo>
                    <a:pt x="1051" y="552"/>
                    <a:pt x="1051" y="543"/>
                    <a:pt x="1050" y="533"/>
                  </a:cubicBezTo>
                  <a:close/>
                  <a:moveTo>
                    <a:pt x="730" y="825"/>
                  </a:moveTo>
                  <a:cubicBezTo>
                    <a:pt x="283" y="825"/>
                    <a:pt x="283" y="825"/>
                    <a:pt x="283" y="825"/>
                  </a:cubicBezTo>
                  <a:cubicBezTo>
                    <a:pt x="159" y="825"/>
                    <a:pt x="59" y="724"/>
                    <a:pt x="59" y="600"/>
                  </a:cubicBezTo>
                  <a:cubicBezTo>
                    <a:pt x="59" y="506"/>
                    <a:pt x="119" y="421"/>
                    <a:pt x="205" y="389"/>
                  </a:cubicBezTo>
                  <a:cubicBezTo>
                    <a:pt x="216" y="434"/>
                    <a:pt x="236" y="476"/>
                    <a:pt x="265" y="512"/>
                  </a:cubicBezTo>
                  <a:cubicBezTo>
                    <a:pt x="271" y="519"/>
                    <a:pt x="280" y="523"/>
                    <a:pt x="288" y="523"/>
                  </a:cubicBezTo>
                  <a:cubicBezTo>
                    <a:pt x="295" y="523"/>
                    <a:pt x="301" y="520"/>
                    <a:pt x="307" y="516"/>
                  </a:cubicBezTo>
                  <a:cubicBezTo>
                    <a:pt x="319" y="506"/>
                    <a:pt x="321" y="487"/>
                    <a:pt x="311" y="475"/>
                  </a:cubicBezTo>
                  <a:cubicBezTo>
                    <a:pt x="281" y="438"/>
                    <a:pt x="263" y="395"/>
                    <a:pt x="257" y="348"/>
                  </a:cubicBezTo>
                  <a:cubicBezTo>
                    <a:pt x="257" y="348"/>
                    <a:pt x="257" y="348"/>
                    <a:pt x="257" y="348"/>
                  </a:cubicBezTo>
                  <a:cubicBezTo>
                    <a:pt x="256" y="342"/>
                    <a:pt x="256" y="336"/>
                    <a:pt x="255" y="331"/>
                  </a:cubicBezTo>
                  <a:cubicBezTo>
                    <a:pt x="255" y="326"/>
                    <a:pt x="255" y="320"/>
                    <a:pt x="255" y="315"/>
                  </a:cubicBezTo>
                  <a:cubicBezTo>
                    <a:pt x="255" y="174"/>
                    <a:pt x="369" y="59"/>
                    <a:pt x="511" y="59"/>
                  </a:cubicBezTo>
                  <a:cubicBezTo>
                    <a:pt x="625" y="59"/>
                    <a:pt x="724" y="136"/>
                    <a:pt x="756" y="243"/>
                  </a:cubicBezTo>
                  <a:cubicBezTo>
                    <a:pt x="747" y="242"/>
                    <a:pt x="739" y="241"/>
                    <a:pt x="730" y="241"/>
                  </a:cubicBezTo>
                  <a:cubicBezTo>
                    <a:pt x="657" y="241"/>
                    <a:pt x="589" y="265"/>
                    <a:pt x="532" y="310"/>
                  </a:cubicBezTo>
                  <a:cubicBezTo>
                    <a:pt x="519" y="320"/>
                    <a:pt x="517" y="338"/>
                    <a:pt x="527" y="351"/>
                  </a:cubicBezTo>
                  <a:cubicBezTo>
                    <a:pt x="537" y="364"/>
                    <a:pt x="555" y="366"/>
                    <a:pt x="568" y="356"/>
                  </a:cubicBezTo>
                  <a:cubicBezTo>
                    <a:pt x="615" y="319"/>
                    <a:pt x="671" y="300"/>
                    <a:pt x="730" y="300"/>
                  </a:cubicBezTo>
                  <a:cubicBezTo>
                    <a:pt x="751" y="300"/>
                    <a:pt x="772" y="303"/>
                    <a:pt x="792" y="307"/>
                  </a:cubicBezTo>
                  <a:cubicBezTo>
                    <a:pt x="811" y="312"/>
                    <a:pt x="829" y="319"/>
                    <a:pt x="846" y="327"/>
                  </a:cubicBezTo>
                  <a:cubicBezTo>
                    <a:pt x="848" y="328"/>
                    <a:pt x="849" y="329"/>
                    <a:pt x="851" y="330"/>
                  </a:cubicBezTo>
                  <a:cubicBezTo>
                    <a:pt x="856" y="332"/>
                    <a:pt x="861" y="335"/>
                    <a:pt x="866" y="338"/>
                  </a:cubicBezTo>
                  <a:cubicBezTo>
                    <a:pt x="868" y="339"/>
                    <a:pt x="869" y="340"/>
                    <a:pt x="871" y="341"/>
                  </a:cubicBezTo>
                  <a:cubicBezTo>
                    <a:pt x="876" y="344"/>
                    <a:pt x="881" y="348"/>
                    <a:pt x="886" y="352"/>
                  </a:cubicBezTo>
                  <a:cubicBezTo>
                    <a:pt x="887" y="352"/>
                    <a:pt x="888" y="353"/>
                    <a:pt x="888" y="353"/>
                  </a:cubicBezTo>
                  <a:cubicBezTo>
                    <a:pt x="928" y="384"/>
                    <a:pt x="959" y="425"/>
                    <a:pt x="977" y="473"/>
                  </a:cubicBezTo>
                  <a:cubicBezTo>
                    <a:pt x="977" y="474"/>
                    <a:pt x="977" y="475"/>
                    <a:pt x="978" y="476"/>
                  </a:cubicBezTo>
                  <a:cubicBezTo>
                    <a:pt x="980" y="481"/>
                    <a:pt x="981" y="487"/>
                    <a:pt x="983" y="493"/>
                  </a:cubicBezTo>
                  <a:cubicBezTo>
                    <a:pt x="984" y="495"/>
                    <a:pt x="984" y="498"/>
                    <a:pt x="985" y="500"/>
                  </a:cubicBezTo>
                  <a:cubicBezTo>
                    <a:pt x="986" y="505"/>
                    <a:pt x="987" y="510"/>
                    <a:pt x="988" y="515"/>
                  </a:cubicBezTo>
                  <a:cubicBezTo>
                    <a:pt x="989" y="519"/>
                    <a:pt x="989" y="523"/>
                    <a:pt x="990" y="527"/>
                  </a:cubicBezTo>
                  <a:cubicBezTo>
                    <a:pt x="990" y="530"/>
                    <a:pt x="991" y="534"/>
                    <a:pt x="991" y="538"/>
                  </a:cubicBezTo>
                  <a:cubicBezTo>
                    <a:pt x="992" y="546"/>
                    <a:pt x="993" y="554"/>
                    <a:pt x="993" y="562"/>
                  </a:cubicBezTo>
                  <a:cubicBezTo>
                    <a:pt x="993" y="707"/>
                    <a:pt x="875" y="825"/>
                    <a:pt x="730" y="825"/>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lnSpc>
                  <a:spcPts val="2200"/>
                </a:lnSpc>
              </a:pPr>
              <a:endParaRPr lang="zh-CN" altLang="en-US" sz="100">
                <a:solidFill>
                  <a:schemeClr val="bg1">
                    <a:lumMod val="65000"/>
                  </a:schemeClr>
                </a:solidFill>
              </a:endParaRPr>
            </a:p>
          </p:txBody>
        </p:sp>
      </p:grpSp>
      <p:grpSp>
        <p:nvGrpSpPr>
          <p:cNvPr id="23564" name="组合 40"/>
          <p:cNvGrpSpPr/>
          <p:nvPr/>
        </p:nvGrpSpPr>
        <p:grpSpPr bwMode="auto">
          <a:xfrm>
            <a:off x="8525475" y="2736850"/>
            <a:ext cx="941388" cy="941388"/>
            <a:chOff x="0" y="0"/>
            <a:chExt cx="941070" cy="941070"/>
          </a:xfrm>
          <a:solidFill>
            <a:schemeClr val="accent3"/>
          </a:solidFill>
        </p:grpSpPr>
        <p:sp>
          <p:nvSpPr>
            <p:cNvPr id="23565" name="圆角矩形 19"/>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ln>
          </p:spPr>
          <p:txBody>
            <a:bodyPr anchor="ctr"/>
            <a:lstStyle/>
            <a:p>
              <a:pPr algn="ctr" eaLnBrk="1" hangingPunct="1">
                <a:lnSpc>
                  <a:spcPts val="2200"/>
                </a:lnSpc>
              </a:pPr>
              <a:endParaRPr lang="zh-CN" altLang="en-US" sz="100">
                <a:solidFill>
                  <a:schemeClr val="bg1">
                    <a:lumMod val="65000"/>
                  </a:schemeClr>
                </a:solidFill>
              </a:endParaRPr>
            </a:p>
          </p:txBody>
        </p:sp>
        <p:sp>
          <p:nvSpPr>
            <p:cNvPr id="23566" name="Freeform 11"/>
            <p:cNvSpPr>
              <a:spLocks noEditPoints="1"/>
            </p:cNvSpPr>
            <p:nvPr/>
          </p:nvSpPr>
          <p:spPr bwMode="auto">
            <a:xfrm>
              <a:off x="162294" y="129606"/>
              <a:ext cx="616481" cy="664833"/>
            </a:xfrm>
            <a:custGeom>
              <a:avLst/>
              <a:gdLst>
                <a:gd name="T0" fmla="*/ 1027 w 1031"/>
                <a:gd name="T1" fmla="*/ 227 h 1107"/>
                <a:gd name="T2" fmla="*/ 1023 w 1031"/>
                <a:gd name="T3" fmla="*/ 205 h 1107"/>
                <a:gd name="T4" fmla="*/ 655 w 1031"/>
                <a:gd name="T5" fmla="*/ 7 h 1107"/>
                <a:gd name="T6" fmla="*/ 376 w 1031"/>
                <a:gd name="T7" fmla="*/ 7 h 1107"/>
                <a:gd name="T8" fmla="*/ 8 w 1031"/>
                <a:gd name="T9" fmla="*/ 205 h 1107"/>
                <a:gd name="T10" fmla="*/ 3 w 1031"/>
                <a:gd name="T11" fmla="*/ 227 h 1107"/>
                <a:gd name="T12" fmla="*/ 3 w 1031"/>
                <a:gd name="T13" fmla="*/ 592 h 1107"/>
                <a:gd name="T14" fmla="*/ 8 w 1031"/>
                <a:gd name="T15" fmla="*/ 614 h 1107"/>
                <a:gd name="T16" fmla="*/ 137 w 1031"/>
                <a:gd name="T17" fmla="*/ 876 h 1107"/>
                <a:gd name="T18" fmla="*/ 501 w 1031"/>
                <a:gd name="T19" fmla="*/ 1103 h 1107"/>
                <a:gd name="T20" fmla="*/ 530 w 1031"/>
                <a:gd name="T21" fmla="*/ 1103 h 1107"/>
                <a:gd name="T22" fmla="*/ 894 w 1031"/>
                <a:gd name="T23" fmla="*/ 876 h 1107"/>
                <a:gd name="T24" fmla="*/ 1023 w 1031"/>
                <a:gd name="T25" fmla="*/ 614 h 1107"/>
                <a:gd name="T26" fmla="*/ 1027 w 1031"/>
                <a:gd name="T27" fmla="*/ 592 h 1107"/>
                <a:gd name="T28" fmla="*/ 515 w 1031"/>
                <a:gd name="T29" fmla="*/ 594 h 1107"/>
                <a:gd name="T30" fmla="*/ 515 w 1031"/>
                <a:gd name="T31" fmla="*/ 225 h 1107"/>
                <a:gd name="T32" fmla="*/ 515 w 1031"/>
                <a:gd name="T33" fmla="*/ 594 h 1107"/>
                <a:gd name="T34" fmla="*/ 993 w 1031"/>
                <a:gd name="T35" fmla="*/ 222 h 1107"/>
                <a:gd name="T36" fmla="*/ 537 w 1031"/>
                <a:gd name="T37" fmla="*/ 204 h 1107"/>
                <a:gd name="T38" fmla="*/ 360 w 1031"/>
                <a:gd name="T39" fmla="*/ 35 h 1107"/>
                <a:gd name="T40" fmla="*/ 170 w 1031"/>
                <a:gd name="T41" fmla="*/ 390 h 1107"/>
                <a:gd name="T42" fmla="*/ 360 w 1031"/>
                <a:gd name="T43" fmla="*/ 35 h 1107"/>
                <a:gd name="T44" fmla="*/ 493 w 1031"/>
                <a:gd name="T45" fmla="*/ 615 h 1107"/>
                <a:gd name="T46" fmla="*/ 37 w 1031"/>
                <a:gd name="T47" fmla="*/ 597 h 1107"/>
                <a:gd name="T48" fmla="*/ 835 w 1031"/>
                <a:gd name="T49" fmla="*/ 859 h 1107"/>
                <a:gd name="T50" fmla="*/ 196 w 1031"/>
                <a:gd name="T51" fmla="*/ 859 h 1107"/>
                <a:gd name="T52" fmla="*/ 349 w 1031"/>
                <a:gd name="T53" fmla="*/ 828 h 1107"/>
                <a:gd name="T54" fmla="*/ 515 w 1031"/>
                <a:gd name="T55" fmla="*/ 658 h 1107"/>
                <a:gd name="T56" fmla="*/ 681 w 1031"/>
                <a:gd name="T57" fmla="*/ 828 h 1107"/>
                <a:gd name="T58" fmla="*/ 835 w 1031"/>
                <a:gd name="T59" fmla="*/ 859 h 1107"/>
                <a:gd name="T60" fmla="*/ 537 w 1031"/>
                <a:gd name="T61" fmla="*/ 615 h 1107"/>
                <a:gd name="T62" fmla="*/ 993 w 1031"/>
                <a:gd name="T63" fmla="*/ 597 h 1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31" h="1107">
                  <a:moveTo>
                    <a:pt x="883" y="409"/>
                  </a:moveTo>
                  <a:cubicBezTo>
                    <a:pt x="1027" y="227"/>
                    <a:pt x="1027" y="227"/>
                    <a:pt x="1027" y="227"/>
                  </a:cubicBezTo>
                  <a:cubicBezTo>
                    <a:pt x="1030" y="224"/>
                    <a:pt x="1031" y="219"/>
                    <a:pt x="1030" y="215"/>
                  </a:cubicBezTo>
                  <a:cubicBezTo>
                    <a:pt x="1029" y="211"/>
                    <a:pt x="1026" y="207"/>
                    <a:pt x="1023" y="205"/>
                  </a:cubicBezTo>
                  <a:cubicBezTo>
                    <a:pt x="674" y="4"/>
                    <a:pt x="674" y="4"/>
                    <a:pt x="674" y="4"/>
                  </a:cubicBezTo>
                  <a:cubicBezTo>
                    <a:pt x="667" y="0"/>
                    <a:pt x="659" y="1"/>
                    <a:pt x="655" y="7"/>
                  </a:cubicBezTo>
                  <a:cubicBezTo>
                    <a:pt x="515" y="184"/>
                    <a:pt x="515" y="184"/>
                    <a:pt x="515" y="184"/>
                  </a:cubicBezTo>
                  <a:cubicBezTo>
                    <a:pt x="376" y="7"/>
                    <a:pt x="376" y="7"/>
                    <a:pt x="376" y="7"/>
                  </a:cubicBezTo>
                  <a:cubicBezTo>
                    <a:pt x="371" y="1"/>
                    <a:pt x="363" y="0"/>
                    <a:pt x="357" y="4"/>
                  </a:cubicBezTo>
                  <a:cubicBezTo>
                    <a:pt x="8" y="205"/>
                    <a:pt x="8" y="205"/>
                    <a:pt x="8" y="205"/>
                  </a:cubicBezTo>
                  <a:cubicBezTo>
                    <a:pt x="4" y="207"/>
                    <a:pt x="1" y="211"/>
                    <a:pt x="1" y="215"/>
                  </a:cubicBezTo>
                  <a:cubicBezTo>
                    <a:pt x="0" y="219"/>
                    <a:pt x="1" y="224"/>
                    <a:pt x="3" y="227"/>
                  </a:cubicBezTo>
                  <a:cubicBezTo>
                    <a:pt x="147" y="409"/>
                    <a:pt x="147" y="409"/>
                    <a:pt x="147" y="409"/>
                  </a:cubicBezTo>
                  <a:cubicBezTo>
                    <a:pt x="3" y="592"/>
                    <a:pt x="3" y="592"/>
                    <a:pt x="3" y="592"/>
                  </a:cubicBezTo>
                  <a:cubicBezTo>
                    <a:pt x="1" y="595"/>
                    <a:pt x="0" y="600"/>
                    <a:pt x="1" y="604"/>
                  </a:cubicBezTo>
                  <a:cubicBezTo>
                    <a:pt x="1" y="608"/>
                    <a:pt x="4" y="612"/>
                    <a:pt x="8" y="614"/>
                  </a:cubicBezTo>
                  <a:cubicBezTo>
                    <a:pt x="137" y="688"/>
                    <a:pt x="137" y="688"/>
                    <a:pt x="137" y="688"/>
                  </a:cubicBezTo>
                  <a:cubicBezTo>
                    <a:pt x="137" y="876"/>
                    <a:pt x="137" y="876"/>
                    <a:pt x="137" y="876"/>
                  </a:cubicBezTo>
                  <a:cubicBezTo>
                    <a:pt x="137" y="886"/>
                    <a:pt x="142" y="896"/>
                    <a:pt x="151" y="901"/>
                  </a:cubicBezTo>
                  <a:cubicBezTo>
                    <a:pt x="501" y="1103"/>
                    <a:pt x="501" y="1103"/>
                    <a:pt x="501" y="1103"/>
                  </a:cubicBezTo>
                  <a:cubicBezTo>
                    <a:pt x="505" y="1105"/>
                    <a:pt x="510" y="1107"/>
                    <a:pt x="515" y="1107"/>
                  </a:cubicBezTo>
                  <a:cubicBezTo>
                    <a:pt x="520" y="1107"/>
                    <a:pt x="525" y="1105"/>
                    <a:pt x="530" y="1103"/>
                  </a:cubicBezTo>
                  <a:cubicBezTo>
                    <a:pt x="879" y="901"/>
                    <a:pt x="879" y="901"/>
                    <a:pt x="879" y="901"/>
                  </a:cubicBezTo>
                  <a:cubicBezTo>
                    <a:pt x="888" y="896"/>
                    <a:pt x="894" y="886"/>
                    <a:pt x="894" y="876"/>
                  </a:cubicBezTo>
                  <a:cubicBezTo>
                    <a:pt x="894" y="688"/>
                    <a:pt x="894" y="688"/>
                    <a:pt x="894" y="688"/>
                  </a:cubicBezTo>
                  <a:cubicBezTo>
                    <a:pt x="1023" y="614"/>
                    <a:pt x="1023" y="614"/>
                    <a:pt x="1023" y="614"/>
                  </a:cubicBezTo>
                  <a:cubicBezTo>
                    <a:pt x="1026" y="612"/>
                    <a:pt x="1029" y="608"/>
                    <a:pt x="1030" y="604"/>
                  </a:cubicBezTo>
                  <a:cubicBezTo>
                    <a:pt x="1031" y="600"/>
                    <a:pt x="1030" y="595"/>
                    <a:pt x="1027" y="592"/>
                  </a:cubicBezTo>
                  <a:lnTo>
                    <a:pt x="883" y="409"/>
                  </a:lnTo>
                  <a:close/>
                  <a:moveTo>
                    <a:pt x="515" y="594"/>
                  </a:moveTo>
                  <a:cubicBezTo>
                    <a:pt x="196" y="409"/>
                    <a:pt x="196" y="409"/>
                    <a:pt x="196" y="409"/>
                  </a:cubicBezTo>
                  <a:cubicBezTo>
                    <a:pt x="515" y="225"/>
                    <a:pt x="515" y="225"/>
                    <a:pt x="515" y="225"/>
                  </a:cubicBezTo>
                  <a:cubicBezTo>
                    <a:pt x="835" y="409"/>
                    <a:pt x="835" y="409"/>
                    <a:pt x="835" y="409"/>
                  </a:cubicBezTo>
                  <a:lnTo>
                    <a:pt x="515" y="594"/>
                  </a:lnTo>
                  <a:close/>
                  <a:moveTo>
                    <a:pt x="670" y="35"/>
                  </a:moveTo>
                  <a:cubicBezTo>
                    <a:pt x="993" y="222"/>
                    <a:pt x="993" y="222"/>
                    <a:pt x="993" y="222"/>
                  </a:cubicBezTo>
                  <a:cubicBezTo>
                    <a:pt x="861" y="390"/>
                    <a:pt x="861" y="390"/>
                    <a:pt x="861" y="390"/>
                  </a:cubicBezTo>
                  <a:cubicBezTo>
                    <a:pt x="537" y="204"/>
                    <a:pt x="537" y="204"/>
                    <a:pt x="537" y="204"/>
                  </a:cubicBezTo>
                  <a:lnTo>
                    <a:pt x="670" y="35"/>
                  </a:lnTo>
                  <a:close/>
                  <a:moveTo>
                    <a:pt x="360" y="35"/>
                  </a:moveTo>
                  <a:cubicBezTo>
                    <a:pt x="493" y="204"/>
                    <a:pt x="493" y="204"/>
                    <a:pt x="493" y="204"/>
                  </a:cubicBezTo>
                  <a:cubicBezTo>
                    <a:pt x="170" y="390"/>
                    <a:pt x="170" y="390"/>
                    <a:pt x="170" y="390"/>
                  </a:cubicBezTo>
                  <a:cubicBezTo>
                    <a:pt x="37" y="222"/>
                    <a:pt x="37" y="222"/>
                    <a:pt x="37" y="222"/>
                  </a:cubicBezTo>
                  <a:lnTo>
                    <a:pt x="360" y="35"/>
                  </a:lnTo>
                  <a:close/>
                  <a:moveTo>
                    <a:pt x="170" y="428"/>
                  </a:moveTo>
                  <a:cubicBezTo>
                    <a:pt x="493" y="615"/>
                    <a:pt x="493" y="615"/>
                    <a:pt x="493" y="615"/>
                  </a:cubicBezTo>
                  <a:cubicBezTo>
                    <a:pt x="360" y="783"/>
                    <a:pt x="360" y="783"/>
                    <a:pt x="360" y="783"/>
                  </a:cubicBezTo>
                  <a:cubicBezTo>
                    <a:pt x="37" y="597"/>
                    <a:pt x="37" y="597"/>
                    <a:pt x="37" y="597"/>
                  </a:cubicBezTo>
                  <a:lnTo>
                    <a:pt x="170" y="428"/>
                  </a:lnTo>
                  <a:close/>
                  <a:moveTo>
                    <a:pt x="835" y="859"/>
                  </a:moveTo>
                  <a:cubicBezTo>
                    <a:pt x="515" y="1043"/>
                    <a:pt x="515" y="1043"/>
                    <a:pt x="515" y="1043"/>
                  </a:cubicBezTo>
                  <a:cubicBezTo>
                    <a:pt x="196" y="859"/>
                    <a:pt x="196" y="859"/>
                    <a:pt x="196" y="859"/>
                  </a:cubicBezTo>
                  <a:cubicBezTo>
                    <a:pt x="196" y="739"/>
                    <a:pt x="196" y="739"/>
                    <a:pt x="196" y="739"/>
                  </a:cubicBezTo>
                  <a:cubicBezTo>
                    <a:pt x="349" y="828"/>
                    <a:pt x="349" y="828"/>
                    <a:pt x="349" y="828"/>
                  </a:cubicBezTo>
                  <a:cubicBezTo>
                    <a:pt x="362" y="835"/>
                    <a:pt x="378" y="832"/>
                    <a:pt x="387" y="821"/>
                  </a:cubicBezTo>
                  <a:cubicBezTo>
                    <a:pt x="515" y="658"/>
                    <a:pt x="515" y="658"/>
                    <a:pt x="515" y="658"/>
                  </a:cubicBezTo>
                  <a:cubicBezTo>
                    <a:pt x="643" y="821"/>
                    <a:pt x="643" y="821"/>
                    <a:pt x="643" y="821"/>
                  </a:cubicBezTo>
                  <a:cubicBezTo>
                    <a:pt x="652" y="832"/>
                    <a:pt x="668" y="835"/>
                    <a:pt x="681" y="828"/>
                  </a:cubicBezTo>
                  <a:cubicBezTo>
                    <a:pt x="835" y="739"/>
                    <a:pt x="835" y="739"/>
                    <a:pt x="835" y="739"/>
                  </a:cubicBezTo>
                  <a:lnTo>
                    <a:pt x="835" y="859"/>
                  </a:lnTo>
                  <a:close/>
                  <a:moveTo>
                    <a:pt x="670" y="783"/>
                  </a:moveTo>
                  <a:cubicBezTo>
                    <a:pt x="537" y="615"/>
                    <a:pt x="537" y="615"/>
                    <a:pt x="537" y="615"/>
                  </a:cubicBezTo>
                  <a:cubicBezTo>
                    <a:pt x="861" y="428"/>
                    <a:pt x="861" y="428"/>
                    <a:pt x="861" y="428"/>
                  </a:cubicBezTo>
                  <a:cubicBezTo>
                    <a:pt x="993" y="597"/>
                    <a:pt x="993" y="597"/>
                    <a:pt x="993" y="597"/>
                  </a:cubicBezTo>
                  <a:lnTo>
                    <a:pt x="670" y="783"/>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pPr>
                <a:lnSpc>
                  <a:spcPts val="2200"/>
                </a:lnSpc>
              </a:pPr>
              <a:endParaRPr lang="zh-CN" altLang="en-US" sz="100">
                <a:solidFill>
                  <a:schemeClr val="bg1">
                    <a:lumMod val="65000"/>
                  </a:schemeClr>
                </a:solidFill>
              </a:endParaRPr>
            </a:p>
          </p:txBody>
        </p:sp>
      </p:grpSp>
      <p:grpSp>
        <p:nvGrpSpPr>
          <p:cNvPr id="23567" name="组合 39"/>
          <p:cNvGrpSpPr/>
          <p:nvPr/>
        </p:nvGrpSpPr>
        <p:grpSpPr bwMode="auto">
          <a:xfrm>
            <a:off x="7063389" y="2736850"/>
            <a:ext cx="941387" cy="941388"/>
            <a:chOff x="0" y="0"/>
            <a:chExt cx="941070" cy="941070"/>
          </a:xfrm>
          <a:solidFill>
            <a:schemeClr val="accent2"/>
          </a:solidFill>
        </p:grpSpPr>
        <p:sp>
          <p:nvSpPr>
            <p:cNvPr id="23568" name="圆角矩形 18"/>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ln>
          </p:spPr>
          <p:txBody>
            <a:bodyPr anchor="ctr"/>
            <a:lstStyle/>
            <a:p>
              <a:pPr algn="ctr" eaLnBrk="1" hangingPunct="1">
                <a:lnSpc>
                  <a:spcPts val="2200"/>
                </a:lnSpc>
              </a:pPr>
              <a:endParaRPr lang="zh-CN" altLang="en-US" sz="100">
                <a:solidFill>
                  <a:schemeClr val="bg1">
                    <a:lumMod val="65000"/>
                  </a:schemeClr>
                </a:solidFill>
              </a:endParaRPr>
            </a:p>
          </p:txBody>
        </p:sp>
        <p:pic>
          <p:nvPicPr>
            <p:cNvPr id="23569" name="组合 2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48730" y="152602"/>
              <a:ext cx="645958" cy="621582"/>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grpSp>
        <p:nvGrpSpPr>
          <p:cNvPr id="23570" name="组合 41"/>
          <p:cNvGrpSpPr/>
          <p:nvPr/>
        </p:nvGrpSpPr>
        <p:grpSpPr bwMode="auto">
          <a:xfrm>
            <a:off x="9985975" y="2736850"/>
            <a:ext cx="941388" cy="941388"/>
            <a:chOff x="0" y="0"/>
            <a:chExt cx="941070" cy="941070"/>
          </a:xfrm>
          <a:solidFill>
            <a:schemeClr val="accent4"/>
          </a:solidFill>
        </p:grpSpPr>
        <p:sp>
          <p:nvSpPr>
            <p:cNvPr id="23571" name="圆角矩形 20"/>
            <p:cNvSpPr>
              <a:spLocks noChangeArrowheads="1"/>
            </p:cNvSpPr>
            <p:nvPr/>
          </p:nvSpPr>
          <p:spPr bwMode="auto">
            <a:xfrm>
              <a:off x="0" y="0"/>
              <a:ext cx="941070" cy="941070"/>
            </a:xfrm>
            <a:prstGeom prst="roundRect">
              <a:avLst>
                <a:gd name="adj" fmla="val 13333"/>
              </a:avLst>
            </a:prstGeom>
            <a:grpFill/>
            <a:ln w="12700" cmpd="sng">
              <a:solidFill>
                <a:schemeClr val="bg1">
                  <a:alpha val="59000"/>
                </a:schemeClr>
              </a:solidFill>
              <a:round/>
            </a:ln>
          </p:spPr>
          <p:txBody>
            <a:bodyPr anchor="ctr"/>
            <a:lstStyle/>
            <a:p>
              <a:pPr algn="ctr" eaLnBrk="1" hangingPunct="1">
                <a:lnSpc>
                  <a:spcPts val="2200"/>
                </a:lnSpc>
              </a:pPr>
              <a:endParaRPr lang="zh-CN" altLang="en-US" sz="100">
                <a:solidFill>
                  <a:schemeClr val="bg1">
                    <a:lumMod val="65000"/>
                  </a:schemeClr>
                </a:solidFill>
              </a:endParaRPr>
            </a:p>
          </p:txBody>
        </p:sp>
        <p:pic>
          <p:nvPicPr>
            <p:cNvPr id="23572" name="组合 30"/>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13161" y="207448"/>
              <a:ext cx="560643" cy="5545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pic>
      </p:grpSp>
      <p:sp>
        <p:nvSpPr>
          <p:cNvPr id="23574" name="矩形 36"/>
          <p:cNvSpPr>
            <a:spLocks noChangeArrowheads="1"/>
          </p:cNvSpPr>
          <p:nvPr/>
        </p:nvSpPr>
        <p:spPr bwMode="auto">
          <a:xfrm>
            <a:off x="5565581" y="1333500"/>
            <a:ext cx="5651869" cy="910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ts val="2200"/>
              </a:lnSpc>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请替换文字内容，点击添加相关标题文字，修改文字内容，也可以直接复制你的内容到此。请替换文字内容，点击添加相关标题</a:t>
            </a: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文字。请替换文字内容，点击添加相关标题</a:t>
            </a: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a:t>
            </a:r>
            <a:endPar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文本框 13"/>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14"/>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16" name="矩形 15"/>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par>
                                <p:cTn id="8" presetID="10" presetClass="entr" presetSubtype="0" fill="hold" grpId="0" nodeType="withEffect">
                                  <p:stCondLst>
                                    <p:cond delay="250"/>
                                  </p:stCondLst>
                                  <p:childTnLst>
                                    <p:set>
                                      <p:cBhvr>
                                        <p:cTn id="9" dur="1" fill="hold">
                                          <p:stCondLst>
                                            <p:cond delay="0"/>
                                          </p:stCondLst>
                                        </p:cTn>
                                        <p:tgtEl>
                                          <p:spTgt spid="27"/>
                                        </p:tgtEl>
                                        <p:attrNameLst>
                                          <p:attrName>style.visibility</p:attrName>
                                        </p:attrNameLst>
                                      </p:cBhvr>
                                      <p:to>
                                        <p:strVal val="visible"/>
                                      </p:to>
                                    </p:set>
                                    <p:animEffect transition="in" filter="fade">
                                      <p:cBhvr>
                                        <p:cTn id="10" dur="500"/>
                                        <p:tgtEl>
                                          <p:spTgt spid="27"/>
                                        </p:tgtEl>
                                      </p:cBhvr>
                                    </p:animEffect>
                                  </p:childTnLst>
                                </p:cTn>
                              </p:par>
                              <p:par>
                                <p:cTn id="11" presetID="10" presetClass="entr" presetSubtype="0" fill="hold" grpId="0" nodeType="withEffect">
                                  <p:stCondLst>
                                    <p:cond delay="5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par>
                          <p:cTn id="14" fill="hold">
                            <p:stCondLst>
                              <p:cond delay="500"/>
                            </p:stCondLst>
                            <p:childTnLst>
                              <p:par>
                                <p:cTn id="15" presetID="22" presetClass="entr" presetSubtype="4" fill="hold" grpId="0" nodeType="afterEffect">
                                  <p:stCondLst>
                                    <p:cond delay="0"/>
                                  </p:stCondLst>
                                  <p:childTnLst>
                                    <p:set>
                                      <p:cBhvr>
                                        <p:cTn id="16" dur="1" fill="hold">
                                          <p:stCondLst>
                                            <p:cond delay="0"/>
                                          </p:stCondLst>
                                        </p:cTn>
                                        <p:tgtEl>
                                          <p:spTgt spid="23574"/>
                                        </p:tgtEl>
                                        <p:attrNameLst>
                                          <p:attrName>style.visibility</p:attrName>
                                        </p:attrNameLst>
                                      </p:cBhvr>
                                      <p:to>
                                        <p:strVal val="visible"/>
                                      </p:to>
                                    </p:set>
                                    <p:animEffect transition="in" filter="wipe(down)">
                                      <p:cBhvr>
                                        <p:cTn id="17" dur="500"/>
                                        <p:tgtEl>
                                          <p:spTgt spid="23574"/>
                                        </p:tgtEl>
                                      </p:cBhvr>
                                    </p:animEffect>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23561"/>
                                        </p:tgtEl>
                                        <p:attrNameLst>
                                          <p:attrName>style.visibility</p:attrName>
                                        </p:attrNameLst>
                                      </p:cBhvr>
                                      <p:to>
                                        <p:strVal val="visible"/>
                                      </p:to>
                                    </p:set>
                                    <p:anim calcmode="lin" valueType="num">
                                      <p:cBhvr additive="base">
                                        <p:cTn id="21" dur="500" fill="hold"/>
                                        <p:tgtEl>
                                          <p:spTgt spid="23561"/>
                                        </p:tgtEl>
                                        <p:attrNameLst>
                                          <p:attrName>ppt_x</p:attrName>
                                        </p:attrNameLst>
                                      </p:cBhvr>
                                      <p:tavLst>
                                        <p:tav tm="0">
                                          <p:val>
                                            <p:strVal val="1+#ppt_w/2"/>
                                          </p:val>
                                        </p:tav>
                                        <p:tav tm="100000">
                                          <p:val>
                                            <p:strVal val="#ppt_x"/>
                                          </p:val>
                                        </p:tav>
                                      </p:tavLst>
                                    </p:anim>
                                    <p:anim calcmode="lin" valueType="num">
                                      <p:cBhvr additive="base">
                                        <p:cTn id="22" dur="500" fill="hold"/>
                                        <p:tgtEl>
                                          <p:spTgt spid="23561"/>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250"/>
                                  </p:stCondLst>
                                  <p:childTnLst>
                                    <p:set>
                                      <p:cBhvr>
                                        <p:cTn id="24" dur="1" fill="hold">
                                          <p:stCondLst>
                                            <p:cond delay="0"/>
                                          </p:stCondLst>
                                        </p:cTn>
                                        <p:tgtEl>
                                          <p:spTgt spid="23567"/>
                                        </p:tgtEl>
                                        <p:attrNameLst>
                                          <p:attrName>style.visibility</p:attrName>
                                        </p:attrNameLst>
                                      </p:cBhvr>
                                      <p:to>
                                        <p:strVal val="visible"/>
                                      </p:to>
                                    </p:set>
                                    <p:anim calcmode="lin" valueType="num">
                                      <p:cBhvr additive="base">
                                        <p:cTn id="25" dur="500" fill="hold"/>
                                        <p:tgtEl>
                                          <p:spTgt spid="23567"/>
                                        </p:tgtEl>
                                        <p:attrNameLst>
                                          <p:attrName>ppt_x</p:attrName>
                                        </p:attrNameLst>
                                      </p:cBhvr>
                                      <p:tavLst>
                                        <p:tav tm="0">
                                          <p:val>
                                            <p:strVal val="1+#ppt_w/2"/>
                                          </p:val>
                                        </p:tav>
                                        <p:tav tm="100000">
                                          <p:val>
                                            <p:strVal val="#ppt_x"/>
                                          </p:val>
                                        </p:tav>
                                      </p:tavLst>
                                    </p:anim>
                                    <p:anim calcmode="lin" valueType="num">
                                      <p:cBhvr additive="base">
                                        <p:cTn id="26" dur="500" fill="hold"/>
                                        <p:tgtEl>
                                          <p:spTgt spid="23567"/>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500"/>
                                  </p:stCondLst>
                                  <p:childTnLst>
                                    <p:set>
                                      <p:cBhvr>
                                        <p:cTn id="28" dur="1" fill="hold">
                                          <p:stCondLst>
                                            <p:cond delay="0"/>
                                          </p:stCondLst>
                                        </p:cTn>
                                        <p:tgtEl>
                                          <p:spTgt spid="23564"/>
                                        </p:tgtEl>
                                        <p:attrNameLst>
                                          <p:attrName>style.visibility</p:attrName>
                                        </p:attrNameLst>
                                      </p:cBhvr>
                                      <p:to>
                                        <p:strVal val="visible"/>
                                      </p:to>
                                    </p:set>
                                    <p:anim calcmode="lin" valueType="num">
                                      <p:cBhvr additive="base">
                                        <p:cTn id="29" dur="500" fill="hold"/>
                                        <p:tgtEl>
                                          <p:spTgt spid="23564"/>
                                        </p:tgtEl>
                                        <p:attrNameLst>
                                          <p:attrName>ppt_x</p:attrName>
                                        </p:attrNameLst>
                                      </p:cBhvr>
                                      <p:tavLst>
                                        <p:tav tm="0">
                                          <p:val>
                                            <p:strVal val="1+#ppt_w/2"/>
                                          </p:val>
                                        </p:tav>
                                        <p:tav tm="100000">
                                          <p:val>
                                            <p:strVal val="#ppt_x"/>
                                          </p:val>
                                        </p:tav>
                                      </p:tavLst>
                                    </p:anim>
                                    <p:anim calcmode="lin" valueType="num">
                                      <p:cBhvr additive="base">
                                        <p:cTn id="30" dur="500" fill="hold"/>
                                        <p:tgtEl>
                                          <p:spTgt spid="23564"/>
                                        </p:tgtEl>
                                        <p:attrNameLst>
                                          <p:attrName>ppt_y</p:attrName>
                                        </p:attrNameLst>
                                      </p:cBhvr>
                                      <p:tavLst>
                                        <p:tav tm="0">
                                          <p:val>
                                            <p:strVal val="#ppt_y"/>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23570"/>
                                        </p:tgtEl>
                                        <p:attrNameLst>
                                          <p:attrName>style.visibility</p:attrName>
                                        </p:attrNameLst>
                                      </p:cBhvr>
                                      <p:to>
                                        <p:strVal val="visible"/>
                                      </p:to>
                                    </p:set>
                                    <p:anim calcmode="lin" valueType="num">
                                      <p:cBhvr additive="base">
                                        <p:cTn id="33" dur="500" fill="hold"/>
                                        <p:tgtEl>
                                          <p:spTgt spid="23570"/>
                                        </p:tgtEl>
                                        <p:attrNameLst>
                                          <p:attrName>ppt_x</p:attrName>
                                        </p:attrNameLst>
                                      </p:cBhvr>
                                      <p:tavLst>
                                        <p:tav tm="0">
                                          <p:val>
                                            <p:strVal val="1+#ppt_w/2"/>
                                          </p:val>
                                        </p:tav>
                                        <p:tav tm="100000">
                                          <p:val>
                                            <p:strVal val="#ppt_x"/>
                                          </p:val>
                                        </p:tav>
                                      </p:tavLst>
                                    </p:anim>
                                    <p:anim calcmode="lin" valueType="num">
                                      <p:cBhvr additive="base">
                                        <p:cTn id="34" dur="500" fill="hold"/>
                                        <p:tgtEl>
                                          <p:spTgt spid="2357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7" grpId="0" bldLvl="0" animBg="1"/>
      <p:bldP spid="28" grpId="0" bldLvl="0" animBg="1"/>
      <p:bldP spid="2357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1270601" y="1546860"/>
            <a:ext cx="2844800" cy="2844800"/>
          </a:xfrm>
          <a:prstGeom prst="ellipse">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ts val="2200"/>
              </a:lnSpc>
              <a:defRPr/>
            </a:pPr>
            <a:endParaRPr lang="zh-CN" altLang="en-US" sz="100"/>
          </a:p>
        </p:txBody>
      </p:sp>
      <p:sp>
        <p:nvSpPr>
          <p:cNvPr id="5" name="椭圆 4"/>
          <p:cNvSpPr/>
          <p:nvPr/>
        </p:nvSpPr>
        <p:spPr>
          <a:xfrm>
            <a:off x="4775800" y="1546860"/>
            <a:ext cx="2844800" cy="2844800"/>
          </a:xfrm>
          <a:prstGeom prst="ellipse">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ts val="2200"/>
              </a:lnSpc>
              <a:defRPr/>
            </a:pPr>
            <a:endParaRPr lang="zh-CN" altLang="en-US" sz="100"/>
          </a:p>
        </p:txBody>
      </p:sp>
      <p:sp>
        <p:nvSpPr>
          <p:cNvPr id="6" name="椭圆 5"/>
          <p:cNvSpPr/>
          <p:nvPr/>
        </p:nvSpPr>
        <p:spPr>
          <a:xfrm>
            <a:off x="8281000" y="1546860"/>
            <a:ext cx="2844800" cy="2844800"/>
          </a:xfrm>
          <a:prstGeom prst="ellipse">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ts val="2200"/>
              </a:lnSpc>
              <a:defRPr/>
            </a:pPr>
            <a:endParaRPr lang="zh-CN" altLang="en-US" sz="100"/>
          </a:p>
        </p:txBody>
      </p:sp>
      <p:grpSp>
        <p:nvGrpSpPr>
          <p:cNvPr id="20" name="组合 29"/>
          <p:cNvGrpSpPr/>
          <p:nvPr/>
        </p:nvGrpSpPr>
        <p:grpSpPr bwMode="auto">
          <a:xfrm>
            <a:off x="3313182" y="1639993"/>
            <a:ext cx="628649" cy="630766"/>
            <a:chOff x="2484120" y="1661160"/>
            <a:chExt cx="472440" cy="472440"/>
          </a:xfrm>
        </p:grpSpPr>
        <p:sp>
          <p:nvSpPr>
            <p:cNvPr id="24" name="椭圆 23"/>
            <p:cNvSpPr/>
            <p:nvPr/>
          </p:nvSpPr>
          <p:spPr>
            <a:xfrm>
              <a:off x="2484120" y="1661160"/>
              <a:ext cx="472440" cy="4724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ts val="2200"/>
                </a:lnSpc>
                <a:defRPr/>
              </a:pPr>
              <a:endParaRPr lang="zh-CN" altLang="en-US" sz="100"/>
            </a:p>
          </p:txBody>
        </p:sp>
        <p:sp>
          <p:nvSpPr>
            <p:cNvPr id="32788" name="矩形 26"/>
            <p:cNvSpPr>
              <a:spLocks noChangeArrowheads="1"/>
            </p:cNvSpPr>
            <p:nvPr/>
          </p:nvSpPr>
          <p:spPr bwMode="auto">
            <a:xfrm>
              <a:off x="2547824" y="1745731"/>
              <a:ext cx="317072" cy="268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ts val="2200"/>
                </a:lnSpc>
              </a:pPr>
              <a:r>
                <a:rPr lang="en-US" altLang="zh-CN" sz="1670" b="1">
                  <a:solidFill>
                    <a:schemeClr val="bg1"/>
                  </a:solidFill>
                  <a:latin typeface="Helvetica" panose="020B0604020202020204" pitchFamily="34" charset="0"/>
                </a:rPr>
                <a:t>01</a:t>
              </a:r>
              <a:endParaRPr lang="zh-CN" altLang="en-US" sz="1670">
                <a:solidFill>
                  <a:schemeClr val="bg1"/>
                </a:solidFill>
              </a:endParaRPr>
            </a:p>
          </p:txBody>
        </p:sp>
      </p:grpSp>
      <p:grpSp>
        <p:nvGrpSpPr>
          <p:cNvPr id="27" name="组合 30"/>
          <p:cNvGrpSpPr/>
          <p:nvPr/>
        </p:nvGrpSpPr>
        <p:grpSpPr bwMode="auto">
          <a:xfrm>
            <a:off x="6869187" y="1639993"/>
            <a:ext cx="628649" cy="630766"/>
            <a:chOff x="5151120" y="1661160"/>
            <a:chExt cx="472440" cy="472440"/>
          </a:xfrm>
        </p:grpSpPr>
        <p:sp>
          <p:nvSpPr>
            <p:cNvPr id="25" name="椭圆 24"/>
            <p:cNvSpPr/>
            <p:nvPr/>
          </p:nvSpPr>
          <p:spPr>
            <a:xfrm>
              <a:off x="5151120" y="1661160"/>
              <a:ext cx="472440" cy="4724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ts val="2200"/>
                </a:lnSpc>
                <a:defRPr/>
              </a:pPr>
              <a:endParaRPr lang="zh-CN" altLang="en-US" sz="100"/>
            </a:p>
          </p:txBody>
        </p:sp>
        <p:sp>
          <p:nvSpPr>
            <p:cNvPr id="32786" name="矩形 27"/>
            <p:cNvSpPr>
              <a:spLocks noChangeArrowheads="1"/>
            </p:cNvSpPr>
            <p:nvPr/>
          </p:nvSpPr>
          <p:spPr bwMode="auto">
            <a:xfrm>
              <a:off x="5199584" y="1745731"/>
              <a:ext cx="317072" cy="268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ts val="2200"/>
                </a:lnSpc>
              </a:pPr>
              <a:r>
                <a:rPr lang="en-US" altLang="zh-CN" sz="1670" b="1" dirty="0">
                  <a:solidFill>
                    <a:schemeClr val="bg1"/>
                  </a:solidFill>
                  <a:latin typeface="Helvetica" panose="020B0604020202020204" pitchFamily="34" charset="0"/>
                </a:rPr>
                <a:t>02</a:t>
              </a:r>
              <a:endParaRPr lang="zh-CN" altLang="en-US" sz="1670" dirty="0">
                <a:solidFill>
                  <a:schemeClr val="bg1"/>
                </a:solidFill>
              </a:endParaRPr>
            </a:p>
          </p:txBody>
        </p:sp>
      </p:grpSp>
      <p:grpSp>
        <p:nvGrpSpPr>
          <p:cNvPr id="28" name="组合 31"/>
          <p:cNvGrpSpPr/>
          <p:nvPr/>
        </p:nvGrpSpPr>
        <p:grpSpPr bwMode="auto">
          <a:xfrm>
            <a:off x="10475981" y="1639993"/>
            <a:ext cx="628649" cy="630766"/>
            <a:chOff x="7856220" y="1661160"/>
            <a:chExt cx="472440" cy="472440"/>
          </a:xfrm>
        </p:grpSpPr>
        <p:sp>
          <p:nvSpPr>
            <p:cNvPr id="26" name="椭圆 25"/>
            <p:cNvSpPr/>
            <p:nvPr/>
          </p:nvSpPr>
          <p:spPr>
            <a:xfrm>
              <a:off x="7856220" y="1661160"/>
              <a:ext cx="472440" cy="4724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hangingPunct="0">
                <a:lnSpc>
                  <a:spcPts val="2200"/>
                </a:lnSpc>
                <a:defRPr/>
              </a:pPr>
              <a:endParaRPr lang="zh-CN" altLang="en-US" sz="100"/>
            </a:p>
          </p:txBody>
        </p:sp>
        <p:sp>
          <p:nvSpPr>
            <p:cNvPr id="32784" name="矩形 28"/>
            <p:cNvSpPr>
              <a:spLocks noChangeArrowheads="1"/>
            </p:cNvSpPr>
            <p:nvPr/>
          </p:nvSpPr>
          <p:spPr bwMode="auto">
            <a:xfrm>
              <a:off x="7912304" y="1745731"/>
              <a:ext cx="317072" cy="2687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sz="1300">
                  <a:solidFill>
                    <a:schemeClr val="tx1"/>
                  </a:solidFill>
                  <a:latin typeface="Calibri" panose="020F0502020204030204" pitchFamily="34" charset="0"/>
                  <a:ea typeface="宋体" panose="02010600030101010101" pitchFamily="2" charset="-122"/>
                </a:defRPr>
              </a:lvl1pPr>
              <a:lvl2pPr marL="742950" indent="-285750" eaLnBrk="0" hangingPunct="0">
                <a:defRPr sz="1300">
                  <a:solidFill>
                    <a:schemeClr val="tx1"/>
                  </a:solidFill>
                  <a:latin typeface="Calibri" panose="020F0502020204030204" pitchFamily="34" charset="0"/>
                  <a:ea typeface="宋体" panose="02010600030101010101" pitchFamily="2" charset="-122"/>
                </a:defRPr>
              </a:lvl2pPr>
              <a:lvl3pPr marL="1143000" indent="-228600" eaLnBrk="0" hangingPunct="0">
                <a:defRPr sz="1300">
                  <a:solidFill>
                    <a:schemeClr val="tx1"/>
                  </a:solidFill>
                  <a:latin typeface="Calibri" panose="020F0502020204030204" pitchFamily="34" charset="0"/>
                  <a:ea typeface="宋体" panose="02010600030101010101" pitchFamily="2" charset="-122"/>
                </a:defRPr>
              </a:lvl3pPr>
              <a:lvl4pPr marL="1600200" indent="-228600" eaLnBrk="0" hangingPunct="0">
                <a:defRPr sz="1300">
                  <a:solidFill>
                    <a:schemeClr val="tx1"/>
                  </a:solidFill>
                  <a:latin typeface="Calibri" panose="020F0502020204030204" pitchFamily="34" charset="0"/>
                  <a:ea typeface="宋体" panose="02010600030101010101" pitchFamily="2" charset="-122"/>
                </a:defRPr>
              </a:lvl4pPr>
              <a:lvl5pPr marL="2057400" indent="-228600" eaLnBrk="0" hangingPunct="0">
                <a:defRPr sz="1300">
                  <a:solidFill>
                    <a:schemeClr val="tx1"/>
                  </a:solidFill>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solidFill>
                    <a:schemeClr val="tx1"/>
                  </a:solidFill>
                  <a:latin typeface="Calibri" panose="020F0502020204030204" pitchFamily="34" charset="0"/>
                  <a:ea typeface="宋体" panose="02010600030101010101" pitchFamily="2" charset="-122"/>
                </a:defRPr>
              </a:lvl9pPr>
            </a:lstStyle>
            <a:p>
              <a:pPr>
                <a:lnSpc>
                  <a:spcPts val="2200"/>
                </a:lnSpc>
              </a:pPr>
              <a:r>
                <a:rPr lang="en-US" altLang="zh-CN" sz="1670" b="1">
                  <a:solidFill>
                    <a:schemeClr val="bg1"/>
                  </a:solidFill>
                  <a:latin typeface="Helvetica" panose="020B0604020202020204" pitchFamily="34" charset="0"/>
                </a:rPr>
                <a:t>03</a:t>
              </a:r>
              <a:endParaRPr lang="zh-CN" altLang="en-US" sz="1670">
                <a:solidFill>
                  <a:schemeClr val="bg1"/>
                </a:solidFill>
              </a:endParaRPr>
            </a:p>
          </p:txBody>
        </p:sp>
      </p:grpSp>
      <p:sp>
        <p:nvSpPr>
          <p:cNvPr id="32" name="TextBox 15"/>
          <p:cNvSpPr txBox="1"/>
          <p:nvPr/>
        </p:nvSpPr>
        <p:spPr>
          <a:xfrm>
            <a:off x="1304290" y="4907280"/>
            <a:ext cx="2798445" cy="913171"/>
          </a:xfrm>
          <a:prstGeom prst="rect">
            <a:avLst/>
          </a:prstGeom>
          <a:noFill/>
        </p:spPr>
        <p:txBody>
          <a:bodyPr wrap="square" lIns="94080" tIns="47040" rIns="94080" bIns="47040" rtlCol="0">
            <a:spAutoFit/>
          </a:bodyPr>
          <a:lstStyle/>
          <a:p>
            <a:pPr algn="l">
              <a:lnSpc>
                <a:spcPts val="2200"/>
              </a:lnSpc>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p>
        </p:txBody>
      </p:sp>
      <p:sp>
        <p:nvSpPr>
          <p:cNvPr id="33" name="TextBox 16"/>
          <p:cNvSpPr txBox="1"/>
          <p:nvPr/>
        </p:nvSpPr>
        <p:spPr>
          <a:xfrm>
            <a:off x="1304036" y="4531313"/>
            <a:ext cx="2729154" cy="377127"/>
          </a:xfrm>
          <a:prstGeom prst="rect">
            <a:avLst/>
          </a:prstGeom>
          <a:noFill/>
        </p:spPr>
        <p:txBody>
          <a:bodyPr wrap="none" lIns="94080" tIns="47040" rIns="94080" bIns="47040" rtlCol="0">
            <a:spAutoFit/>
          </a:bodyPr>
          <a:lstStyle/>
          <a:p>
            <a:pPr>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4" name="TextBox 15"/>
          <p:cNvSpPr txBox="1"/>
          <p:nvPr/>
        </p:nvSpPr>
        <p:spPr>
          <a:xfrm>
            <a:off x="4907915" y="4907280"/>
            <a:ext cx="2930525" cy="913171"/>
          </a:xfrm>
          <a:prstGeom prst="rect">
            <a:avLst/>
          </a:prstGeom>
          <a:noFill/>
        </p:spPr>
        <p:txBody>
          <a:bodyPr wrap="square" lIns="94080" tIns="47040" rIns="94080" bIns="47040" rtlCol="0">
            <a:spAutoFit/>
          </a:bodyPr>
          <a:lstStyle/>
          <a:p>
            <a:pPr algn="l">
              <a:lnSpc>
                <a:spcPts val="2200"/>
              </a:lnSpc>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p>
        </p:txBody>
      </p:sp>
      <p:sp>
        <p:nvSpPr>
          <p:cNvPr id="35" name="TextBox 16"/>
          <p:cNvSpPr txBox="1"/>
          <p:nvPr/>
        </p:nvSpPr>
        <p:spPr>
          <a:xfrm>
            <a:off x="4907648" y="4531313"/>
            <a:ext cx="2729154" cy="377127"/>
          </a:xfrm>
          <a:prstGeom prst="rect">
            <a:avLst/>
          </a:prstGeom>
          <a:noFill/>
        </p:spPr>
        <p:txBody>
          <a:bodyPr wrap="none" lIns="94080" tIns="47040" rIns="94080" bIns="47040" rtlCol="0">
            <a:spAutoFit/>
          </a:bodyPr>
          <a:lstStyle/>
          <a:p>
            <a:pPr algn="l">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36" name="TextBox 15"/>
          <p:cNvSpPr txBox="1"/>
          <p:nvPr/>
        </p:nvSpPr>
        <p:spPr>
          <a:xfrm>
            <a:off x="8312785" y="4907280"/>
            <a:ext cx="2783205" cy="913171"/>
          </a:xfrm>
          <a:prstGeom prst="rect">
            <a:avLst/>
          </a:prstGeom>
          <a:noFill/>
        </p:spPr>
        <p:txBody>
          <a:bodyPr wrap="square" lIns="94080" tIns="47040" rIns="94080" bIns="47040" rtlCol="0">
            <a:spAutoFit/>
          </a:bodyPr>
          <a:lstStyle/>
          <a:p>
            <a:pPr algn="l">
              <a:lnSpc>
                <a:spcPts val="2200"/>
              </a:lnSpc>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p>
        </p:txBody>
      </p:sp>
      <p:sp>
        <p:nvSpPr>
          <p:cNvPr id="37" name="TextBox 16"/>
          <p:cNvSpPr txBox="1"/>
          <p:nvPr/>
        </p:nvSpPr>
        <p:spPr>
          <a:xfrm>
            <a:off x="8312563" y="4531313"/>
            <a:ext cx="2729154" cy="377127"/>
          </a:xfrm>
          <a:prstGeom prst="rect">
            <a:avLst/>
          </a:prstGeom>
          <a:noFill/>
        </p:spPr>
        <p:txBody>
          <a:bodyPr wrap="none" lIns="94080" tIns="47040" rIns="94080" bIns="47040" rtlCol="0">
            <a:spAutoFit/>
          </a:bodyPr>
          <a:lstStyle/>
          <a:p>
            <a:pPr algn="l">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点击请替换文字内容</a:t>
            </a:r>
          </a:p>
        </p:txBody>
      </p:sp>
      <p:sp>
        <p:nvSpPr>
          <p:cNvPr id="14" name="文本框 13"/>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14"/>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16" name="矩形 15"/>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1000"/>
                                        <p:tgtEl>
                                          <p:spTgt spid="5"/>
                                        </p:tgtEl>
                                      </p:cBhvr>
                                    </p:animEffect>
                                    <p:anim calcmode="lin" valueType="num">
                                      <p:cBhvr>
                                        <p:cTn id="13" dur="1000" fill="hold"/>
                                        <p:tgtEl>
                                          <p:spTgt spid="5"/>
                                        </p:tgtEl>
                                        <p:attrNameLst>
                                          <p:attrName>ppt_x</p:attrName>
                                        </p:attrNameLst>
                                      </p:cBhvr>
                                      <p:tavLst>
                                        <p:tav tm="0">
                                          <p:val>
                                            <p:strVal val="#ppt_x"/>
                                          </p:val>
                                        </p:tav>
                                        <p:tav tm="100000">
                                          <p:val>
                                            <p:strVal val="#ppt_x"/>
                                          </p:val>
                                        </p:tav>
                                      </p:tavLst>
                                    </p:anim>
                                    <p:anim calcmode="lin" valueType="num">
                                      <p:cBhvr>
                                        <p:cTn id="14" dur="1000" fill="hold"/>
                                        <p:tgtEl>
                                          <p:spTgt spid="5"/>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50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1000"/>
                                        <p:tgtEl>
                                          <p:spTgt spid="6"/>
                                        </p:tgtEl>
                                      </p:cBhvr>
                                    </p:animEffect>
                                    <p:anim calcmode="lin" valueType="num">
                                      <p:cBhvr>
                                        <p:cTn id="18" dur="1000" fill="hold"/>
                                        <p:tgtEl>
                                          <p:spTgt spid="6"/>
                                        </p:tgtEl>
                                        <p:attrNameLst>
                                          <p:attrName>ppt_x</p:attrName>
                                        </p:attrNameLst>
                                      </p:cBhvr>
                                      <p:tavLst>
                                        <p:tav tm="0">
                                          <p:val>
                                            <p:strVal val="#ppt_x"/>
                                          </p:val>
                                        </p:tav>
                                        <p:tav tm="100000">
                                          <p:val>
                                            <p:strVal val="#ppt_x"/>
                                          </p:val>
                                        </p:tav>
                                      </p:tavLst>
                                    </p:anim>
                                    <p:anim calcmode="lin" valueType="num">
                                      <p:cBhvr>
                                        <p:cTn id="19" dur="1000" fill="hold"/>
                                        <p:tgtEl>
                                          <p:spTgt spid="6"/>
                                        </p:tgtEl>
                                        <p:attrNameLst>
                                          <p:attrName>ppt_y</p:attrName>
                                        </p:attrNameLst>
                                      </p:cBhvr>
                                      <p:tavLst>
                                        <p:tav tm="0">
                                          <p:val>
                                            <p:strVal val="#ppt_y+.1"/>
                                          </p:val>
                                        </p:tav>
                                        <p:tav tm="100000">
                                          <p:val>
                                            <p:strVal val="#ppt_y"/>
                                          </p:val>
                                        </p:tav>
                                      </p:tavLst>
                                    </p:anim>
                                  </p:childTnLst>
                                </p:cTn>
                              </p:par>
                              <p:par>
                                <p:cTn id="20" presetID="53" presetClass="entr" presetSubtype="16" fill="hold" nodeType="withEffect">
                                  <p:stCondLst>
                                    <p:cond delay="700"/>
                                  </p:stCondLst>
                                  <p:childTnLst>
                                    <p:set>
                                      <p:cBhvr>
                                        <p:cTn id="21" dur="1" fill="hold">
                                          <p:stCondLst>
                                            <p:cond delay="0"/>
                                          </p:stCondLst>
                                        </p:cTn>
                                        <p:tgtEl>
                                          <p:spTgt spid="20"/>
                                        </p:tgtEl>
                                        <p:attrNameLst>
                                          <p:attrName>style.visibility</p:attrName>
                                        </p:attrNameLst>
                                      </p:cBhvr>
                                      <p:to>
                                        <p:strVal val="visible"/>
                                      </p:to>
                                    </p:set>
                                    <p:anim calcmode="lin" valueType="num">
                                      <p:cBhvr>
                                        <p:cTn id="22" dur="750" fill="hold"/>
                                        <p:tgtEl>
                                          <p:spTgt spid="20"/>
                                        </p:tgtEl>
                                        <p:attrNameLst>
                                          <p:attrName>ppt_w</p:attrName>
                                        </p:attrNameLst>
                                      </p:cBhvr>
                                      <p:tavLst>
                                        <p:tav tm="0">
                                          <p:val>
                                            <p:fltVal val="0"/>
                                          </p:val>
                                        </p:tav>
                                        <p:tav tm="100000">
                                          <p:val>
                                            <p:strVal val="#ppt_w"/>
                                          </p:val>
                                        </p:tav>
                                      </p:tavLst>
                                    </p:anim>
                                    <p:anim calcmode="lin" valueType="num">
                                      <p:cBhvr>
                                        <p:cTn id="23" dur="750" fill="hold"/>
                                        <p:tgtEl>
                                          <p:spTgt spid="20"/>
                                        </p:tgtEl>
                                        <p:attrNameLst>
                                          <p:attrName>ppt_h</p:attrName>
                                        </p:attrNameLst>
                                      </p:cBhvr>
                                      <p:tavLst>
                                        <p:tav tm="0">
                                          <p:val>
                                            <p:fltVal val="0"/>
                                          </p:val>
                                        </p:tav>
                                        <p:tav tm="100000">
                                          <p:val>
                                            <p:strVal val="#ppt_h"/>
                                          </p:val>
                                        </p:tav>
                                      </p:tavLst>
                                    </p:anim>
                                    <p:animEffect transition="in" filter="fade">
                                      <p:cBhvr>
                                        <p:cTn id="24" dur="750"/>
                                        <p:tgtEl>
                                          <p:spTgt spid="20"/>
                                        </p:tgtEl>
                                      </p:cBhvr>
                                    </p:animEffect>
                                  </p:childTnLst>
                                </p:cTn>
                              </p:par>
                              <p:par>
                                <p:cTn id="25" presetID="53" presetClass="entr" presetSubtype="16" fill="hold" nodeType="withEffect">
                                  <p:stCondLst>
                                    <p:cond delay="900"/>
                                  </p:stCondLst>
                                  <p:childTnLst>
                                    <p:set>
                                      <p:cBhvr>
                                        <p:cTn id="26" dur="1" fill="hold">
                                          <p:stCondLst>
                                            <p:cond delay="0"/>
                                          </p:stCondLst>
                                        </p:cTn>
                                        <p:tgtEl>
                                          <p:spTgt spid="27"/>
                                        </p:tgtEl>
                                        <p:attrNameLst>
                                          <p:attrName>style.visibility</p:attrName>
                                        </p:attrNameLst>
                                      </p:cBhvr>
                                      <p:to>
                                        <p:strVal val="visible"/>
                                      </p:to>
                                    </p:set>
                                    <p:anim calcmode="lin" valueType="num">
                                      <p:cBhvr>
                                        <p:cTn id="27" dur="750" fill="hold"/>
                                        <p:tgtEl>
                                          <p:spTgt spid="27"/>
                                        </p:tgtEl>
                                        <p:attrNameLst>
                                          <p:attrName>ppt_w</p:attrName>
                                        </p:attrNameLst>
                                      </p:cBhvr>
                                      <p:tavLst>
                                        <p:tav tm="0">
                                          <p:val>
                                            <p:fltVal val="0"/>
                                          </p:val>
                                        </p:tav>
                                        <p:tav tm="100000">
                                          <p:val>
                                            <p:strVal val="#ppt_w"/>
                                          </p:val>
                                        </p:tav>
                                      </p:tavLst>
                                    </p:anim>
                                    <p:anim calcmode="lin" valueType="num">
                                      <p:cBhvr>
                                        <p:cTn id="28" dur="750" fill="hold"/>
                                        <p:tgtEl>
                                          <p:spTgt spid="27"/>
                                        </p:tgtEl>
                                        <p:attrNameLst>
                                          <p:attrName>ppt_h</p:attrName>
                                        </p:attrNameLst>
                                      </p:cBhvr>
                                      <p:tavLst>
                                        <p:tav tm="0">
                                          <p:val>
                                            <p:fltVal val="0"/>
                                          </p:val>
                                        </p:tav>
                                        <p:tav tm="100000">
                                          <p:val>
                                            <p:strVal val="#ppt_h"/>
                                          </p:val>
                                        </p:tav>
                                      </p:tavLst>
                                    </p:anim>
                                    <p:animEffect transition="in" filter="fade">
                                      <p:cBhvr>
                                        <p:cTn id="29" dur="750"/>
                                        <p:tgtEl>
                                          <p:spTgt spid="27"/>
                                        </p:tgtEl>
                                      </p:cBhvr>
                                    </p:animEffect>
                                  </p:childTnLst>
                                </p:cTn>
                              </p:par>
                              <p:par>
                                <p:cTn id="30" presetID="53" presetClass="entr" presetSubtype="16" fill="hold" nodeType="withEffect">
                                  <p:stCondLst>
                                    <p:cond delay="1100"/>
                                  </p:stCondLst>
                                  <p:childTnLst>
                                    <p:set>
                                      <p:cBhvr>
                                        <p:cTn id="31" dur="1" fill="hold">
                                          <p:stCondLst>
                                            <p:cond delay="0"/>
                                          </p:stCondLst>
                                        </p:cTn>
                                        <p:tgtEl>
                                          <p:spTgt spid="28"/>
                                        </p:tgtEl>
                                        <p:attrNameLst>
                                          <p:attrName>style.visibility</p:attrName>
                                        </p:attrNameLst>
                                      </p:cBhvr>
                                      <p:to>
                                        <p:strVal val="visible"/>
                                      </p:to>
                                    </p:set>
                                    <p:anim calcmode="lin" valueType="num">
                                      <p:cBhvr>
                                        <p:cTn id="32" dur="750" fill="hold"/>
                                        <p:tgtEl>
                                          <p:spTgt spid="28"/>
                                        </p:tgtEl>
                                        <p:attrNameLst>
                                          <p:attrName>ppt_w</p:attrName>
                                        </p:attrNameLst>
                                      </p:cBhvr>
                                      <p:tavLst>
                                        <p:tav tm="0">
                                          <p:val>
                                            <p:fltVal val="0"/>
                                          </p:val>
                                        </p:tav>
                                        <p:tav tm="100000">
                                          <p:val>
                                            <p:strVal val="#ppt_w"/>
                                          </p:val>
                                        </p:tav>
                                      </p:tavLst>
                                    </p:anim>
                                    <p:anim calcmode="lin" valueType="num">
                                      <p:cBhvr>
                                        <p:cTn id="33" dur="750" fill="hold"/>
                                        <p:tgtEl>
                                          <p:spTgt spid="28"/>
                                        </p:tgtEl>
                                        <p:attrNameLst>
                                          <p:attrName>ppt_h</p:attrName>
                                        </p:attrNameLst>
                                      </p:cBhvr>
                                      <p:tavLst>
                                        <p:tav tm="0">
                                          <p:val>
                                            <p:fltVal val="0"/>
                                          </p:val>
                                        </p:tav>
                                        <p:tav tm="100000">
                                          <p:val>
                                            <p:strVal val="#ppt_h"/>
                                          </p:val>
                                        </p:tav>
                                      </p:tavLst>
                                    </p:anim>
                                    <p:animEffect transition="in" filter="fade">
                                      <p:cBhvr>
                                        <p:cTn id="34" dur="750"/>
                                        <p:tgtEl>
                                          <p:spTgt spid="28"/>
                                        </p:tgtEl>
                                      </p:cBhvr>
                                    </p:animEffect>
                                  </p:childTnLst>
                                </p:cTn>
                              </p:par>
                              <p:par>
                                <p:cTn id="35" presetID="17" presetClass="entr" presetSubtype="1" fill="hold" grpId="0" nodeType="withEffect">
                                  <p:stCondLst>
                                    <p:cond delay="1100"/>
                                  </p:stCondLst>
                                  <p:iterate type="lt">
                                    <p:tmPct val="40000"/>
                                  </p:iterate>
                                  <p:childTnLst>
                                    <p:set>
                                      <p:cBhvr>
                                        <p:cTn id="36" dur="1" fill="hold">
                                          <p:stCondLst>
                                            <p:cond delay="0"/>
                                          </p:stCondLst>
                                        </p:cTn>
                                        <p:tgtEl>
                                          <p:spTgt spid="33"/>
                                        </p:tgtEl>
                                        <p:attrNameLst>
                                          <p:attrName>style.visibility</p:attrName>
                                        </p:attrNameLst>
                                      </p:cBhvr>
                                      <p:to>
                                        <p:strVal val="visible"/>
                                      </p:to>
                                    </p:set>
                                    <p:anim calcmode="lin" valueType="num">
                                      <p:cBhvr>
                                        <p:cTn id="37" dur="700" fill="hold"/>
                                        <p:tgtEl>
                                          <p:spTgt spid="33"/>
                                        </p:tgtEl>
                                        <p:attrNameLst>
                                          <p:attrName>ppt_x</p:attrName>
                                        </p:attrNameLst>
                                      </p:cBhvr>
                                      <p:tavLst>
                                        <p:tav tm="0">
                                          <p:val>
                                            <p:strVal val="#ppt_x"/>
                                          </p:val>
                                        </p:tav>
                                        <p:tav tm="100000">
                                          <p:val>
                                            <p:strVal val="#ppt_x"/>
                                          </p:val>
                                        </p:tav>
                                      </p:tavLst>
                                    </p:anim>
                                    <p:anim calcmode="lin" valueType="num">
                                      <p:cBhvr>
                                        <p:cTn id="38" dur="700" fill="hold"/>
                                        <p:tgtEl>
                                          <p:spTgt spid="33"/>
                                        </p:tgtEl>
                                        <p:attrNameLst>
                                          <p:attrName>ppt_y</p:attrName>
                                        </p:attrNameLst>
                                      </p:cBhvr>
                                      <p:tavLst>
                                        <p:tav tm="0">
                                          <p:val>
                                            <p:strVal val="#ppt_y-#ppt_h/2"/>
                                          </p:val>
                                        </p:tav>
                                        <p:tav tm="100000">
                                          <p:val>
                                            <p:strVal val="#ppt_y"/>
                                          </p:val>
                                        </p:tav>
                                      </p:tavLst>
                                    </p:anim>
                                    <p:anim calcmode="lin" valueType="num">
                                      <p:cBhvr>
                                        <p:cTn id="39" dur="700" fill="hold"/>
                                        <p:tgtEl>
                                          <p:spTgt spid="33"/>
                                        </p:tgtEl>
                                        <p:attrNameLst>
                                          <p:attrName>ppt_w</p:attrName>
                                        </p:attrNameLst>
                                      </p:cBhvr>
                                      <p:tavLst>
                                        <p:tav tm="0">
                                          <p:val>
                                            <p:strVal val="#ppt_w"/>
                                          </p:val>
                                        </p:tav>
                                        <p:tav tm="100000">
                                          <p:val>
                                            <p:strVal val="#ppt_w"/>
                                          </p:val>
                                        </p:tav>
                                      </p:tavLst>
                                    </p:anim>
                                    <p:anim calcmode="lin" valueType="num">
                                      <p:cBhvr>
                                        <p:cTn id="40" dur="700" fill="hold"/>
                                        <p:tgtEl>
                                          <p:spTgt spid="33"/>
                                        </p:tgtEl>
                                        <p:attrNameLst>
                                          <p:attrName>ppt_h</p:attrName>
                                        </p:attrNameLst>
                                      </p:cBhvr>
                                      <p:tavLst>
                                        <p:tav tm="0">
                                          <p:val>
                                            <p:fltVal val="0"/>
                                          </p:val>
                                        </p:tav>
                                        <p:tav tm="100000">
                                          <p:val>
                                            <p:strVal val="#ppt_h"/>
                                          </p:val>
                                        </p:tav>
                                      </p:tavLst>
                                    </p:anim>
                                  </p:childTnLst>
                                </p:cTn>
                              </p:par>
                              <p:par>
                                <p:cTn id="41" presetID="22" presetClass="entr" presetSubtype="8" fill="hold" grpId="0" nodeType="withEffect">
                                  <p:stCondLst>
                                    <p:cond delay="110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700"/>
                                        <p:tgtEl>
                                          <p:spTgt spid="32"/>
                                        </p:tgtEl>
                                      </p:cBhvr>
                                    </p:animEffect>
                                  </p:childTnLst>
                                </p:cTn>
                              </p:par>
                              <p:par>
                                <p:cTn id="44" presetID="17" presetClass="entr" presetSubtype="1" fill="hold" grpId="0" nodeType="withEffect">
                                  <p:stCondLst>
                                    <p:cond delay="1400"/>
                                  </p:stCondLst>
                                  <p:iterate type="lt">
                                    <p:tmPct val="40000"/>
                                  </p:iterate>
                                  <p:childTnLst>
                                    <p:set>
                                      <p:cBhvr>
                                        <p:cTn id="45" dur="1" fill="hold">
                                          <p:stCondLst>
                                            <p:cond delay="0"/>
                                          </p:stCondLst>
                                        </p:cTn>
                                        <p:tgtEl>
                                          <p:spTgt spid="35"/>
                                        </p:tgtEl>
                                        <p:attrNameLst>
                                          <p:attrName>style.visibility</p:attrName>
                                        </p:attrNameLst>
                                      </p:cBhvr>
                                      <p:to>
                                        <p:strVal val="visible"/>
                                      </p:to>
                                    </p:set>
                                    <p:anim calcmode="lin" valueType="num">
                                      <p:cBhvr>
                                        <p:cTn id="46" dur="700" fill="hold"/>
                                        <p:tgtEl>
                                          <p:spTgt spid="35"/>
                                        </p:tgtEl>
                                        <p:attrNameLst>
                                          <p:attrName>ppt_x</p:attrName>
                                        </p:attrNameLst>
                                      </p:cBhvr>
                                      <p:tavLst>
                                        <p:tav tm="0">
                                          <p:val>
                                            <p:strVal val="#ppt_x"/>
                                          </p:val>
                                        </p:tav>
                                        <p:tav tm="100000">
                                          <p:val>
                                            <p:strVal val="#ppt_x"/>
                                          </p:val>
                                        </p:tav>
                                      </p:tavLst>
                                    </p:anim>
                                    <p:anim calcmode="lin" valueType="num">
                                      <p:cBhvr>
                                        <p:cTn id="47" dur="700" fill="hold"/>
                                        <p:tgtEl>
                                          <p:spTgt spid="35"/>
                                        </p:tgtEl>
                                        <p:attrNameLst>
                                          <p:attrName>ppt_y</p:attrName>
                                        </p:attrNameLst>
                                      </p:cBhvr>
                                      <p:tavLst>
                                        <p:tav tm="0">
                                          <p:val>
                                            <p:strVal val="#ppt_y-#ppt_h/2"/>
                                          </p:val>
                                        </p:tav>
                                        <p:tav tm="100000">
                                          <p:val>
                                            <p:strVal val="#ppt_y"/>
                                          </p:val>
                                        </p:tav>
                                      </p:tavLst>
                                    </p:anim>
                                    <p:anim calcmode="lin" valueType="num">
                                      <p:cBhvr>
                                        <p:cTn id="48" dur="700" fill="hold"/>
                                        <p:tgtEl>
                                          <p:spTgt spid="35"/>
                                        </p:tgtEl>
                                        <p:attrNameLst>
                                          <p:attrName>ppt_w</p:attrName>
                                        </p:attrNameLst>
                                      </p:cBhvr>
                                      <p:tavLst>
                                        <p:tav tm="0">
                                          <p:val>
                                            <p:strVal val="#ppt_w"/>
                                          </p:val>
                                        </p:tav>
                                        <p:tav tm="100000">
                                          <p:val>
                                            <p:strVal val="#ppt_w"/>
                                          </p:val>
                                        </p:tav>
                                      </p:tavLst>
                                    </p:anim>
                                    <p:anim calcmode="lin" valueType="num">
                                      <p:cBhvr>
                                        <p:cTn id="49" dur="700" fill="hold"/>
                                        <p:tgtEl>
                                          <p:spTgt spid="35"/>
                                        </p:tgtEl>
                                        <p:attrNameLst>
                                          <p:attrName>ppt_h</p:attrName>
                                        </p:attrNameLst>
                                      </p:cBhvr>
                                      <p:tavLst>
                                        <p:tav tm="0">
                                          <p:val>
                                            <p:fltVal val="0"/>
                                          </p:val>
                                        </p:tav>
                                        <p:tav tm="100000">
                                          <p:val>
                                            <p:strVal val="#ppt_h"/>
                                          </p:val>
                                        </p:tav>
                                      </p:tavLst>
                                    </p:anim>
                                  </p:childTnLst>
                                </p:cTn>
                              </p:par>
                              <p:par>
                                <p:cTn id="50" presetID="22" presetClass="entr" presetSubtype="8" fill="hold" grpId="0" nodeType="withEffect">
                                  <p:stCondLst>
                                    <p:cond delay="1400"/>
                                  </p:stCondLst>
                                  <p:childTnLst>
                                    <p:set>
                                      <p:cBhvr>
                                        <p:cTn id="51" dur="1" fill="hold">
                                          <p:stCondLst>
                                            <p:cond delay="0"/>
                                          </p:stCondLst>
                                        </p:cTn>
                                        <p:tgtEl>
                                          <p:spTgt spid="34"/>
                                        </p:tgtEl>
                                        <p:attrNameLst>
                                          <p:attrName>style.visibility</p:attrName>
                                        </p:attrNameLst>
                                      </p:cBhvr>
                                      <p:to>
                                        <p:strVal val="visible"/>
                                      </p:to>
                                    </p:set>
                                    <p:animEffect transition="in" filter="wipe(left)">
                                      <p:cBhvr>
                                        <p:cTn id="52" dur="700"/>
                                        <p:tgtEl>
                                          <p:spTgt spid="34"/>
                                        </p:tgtEl>
                                      </p:cBhvr>
                                    </p:animEffect>
                                  </p:childTnLst>
                                </p:cTn>
                              </p:par>
                              <p:par>
                                <p:cTn id="53" presetID="17" presetClass="entr" presetSubtype="1" fill="hold" grpId="0" nodeType="withEffect">
                                  <p:stCondLst>
                                    <p:cond delay="1600"/>
                                  </p:stCondLst>
                                  <p:iterate type="lt">
                                    <p:tmPct val="40000"/>
                                  </p:iterate>
                                  <p:childTnLst>
                                    <p:set>
                                      <p:cBhvr>
                                        <p:cTn id="54" dur="1" fill="hold">
                                          <p:stCondLst>
                                            <p:cond delay="0"/>
                                          </p:stCondLst>
                                        </p:cTn>
                                        <p:tgtEl>
                                          <p:spTgt spid="37"/>
                                        </p:tgtEl>
                                        <p:attrNameLst>
                                          <p:attrName>style.visibility</p:attrName>
                                        </p:attrNameLst>
                                      </p:cBhvr>
                                      <p:to>
                                        <p:strVal val="visible"/>
                                      </p:to>
                                    </p:set>
                                    <p:anim calcmode="lin" valueType="num">
                                      <p:cBhvr>
                                        <p:cTn id="55" dur="700" fill="hold"/>
                                        <p:tgtEl>
                                          <p:spTgt spid="37"/>
                                        </p:tgtEl>
                                        <p:attrNameLst>
                                          <p:attrName>ppt_x</p:attrName>
                                        </p:attrNameLst>
                                      </p:cBhvr>
                                      <p:tavLst>
                                        <p:tav tm="0">
                                          <p:val>
                                            <p:strVal val="#ppt_x"/>
                                          </p:val>
                                        </p:tav>
                                        <p:tav tm="100000">
                                          <p:val>
                                            <p:strVal val="#ppt_x"/>
                                          </p:val>
                                        </p:tav>
                                      </p:tavLst>
                                    </p:anim>
                                    <p:anim calcmode="lin" valueType="num">
                                      <p:cBhvr>
                                        <p:cTn id="56" dur="700" fill="hold"/>
                                        <p:tgtEl>
                                          <p:spTgt spid="37"/>
                                        </p:tgtEl>
                                        <p:attrNameLst>
                                          <p:attrName>ppt_y</p:attrName>
                                        </p:attrNameLst>
                                      </p:cBhvr>
                                      <p:tavLst>
                                        <p:tav tm="0">
                                          <p:val>
                                            <p:strVal val="#ppt_y-#ppt_h/2"/>
                                          </p:val>
                                        </p:tav>
                                        <p:tav tm="100000">
                                          <p:val>
                                            <p:strVal val="#ppt_y"/>
                                          </p:val>
                                        </p:tav>
                                      </p:tavLst>
                                    </p:anim>
                                    <p:anim calcmode="lin" valueType="num">
                                      <p:cBhvr>
                                        <p:cTn id="57" dur="700" fill="hold"/>
                                        <p:tgtEl>
                                          <p:spTgt spid="37"/>
                                        </p:tgtEl>
                                        <p:attrNameLst>
                                          <p:attrName>ppt_w</p:attrName>
                                        </p:attrNameLst>
                                      </p:cBhvr>
                                      <p:tavLst>
                                        <p:tav tm="0">
                                          <p:val>
                                            <p:strVal val="#ppt_w"/>
                                          </p:val>
                                        </p:tav>
                                        <p:tav tm="100000">
                                          <p:val>
                                            <p:strVal val="#ppt_w"/>
                                          </p:val>
                                        </p:tav>
                                      </p:tavLst>
                                    </p:anim>
                                    <p:anim calcmode="lin" valueType="num">
                                      <p:cBhvr>
                                        <p:cTn id="58" dur="700" fill="hold"/>
                                        <p:tgtEl>
                                          <p:spTgt spid="37"/>
                                        </p:tgtEl>
                                        <p:attrNameLst>
                                          <p:attrName>ppt_h</p:attrName>
                                        </p:attrNameLst>
                                      </p:cBhvr>
                                      <p:tavLst>
                                        <p:tav tm="0">
                                          <p:val>
                                            <p:fltVal val="0"/>
                                          </p:val>
                                        </p:tav>
                                        <p:tav tm="100000">
                                          <p:val>
                                            <p:strVal val="#ppt_h"/>
                                          </p:val>
                                        </p:tav>
                                      </p:tavLst>
                                    </p:anim>
                                  </p:childTnLst>
                                </p:cTn>
                              </p:par>
                              <p:par>
                                <p:cTn id="59" presetID="22" presetClass="entr" presetSubtype="8" fill="hold" grpId="0" nodeType="withEffect">
                                  <p:stCondLst>
                                    <p:cond delay="1600"/>
                                  </p:stCondLst>
                                  <p:childTnLst>
                                    <p:set>
                                      <p:cBhvr>
                                        <p:cTn id="60" dur="1" fill="hold">
                                          <p:stCondLst>
                                            <p:cond delay="0"/>
                                          </p:stCondLst>
                                        </p:cTn>
                                        <p:tgtEl>
                                          <p:spTgt spid="36"/>
                                        </p:tgtEl>
                                        <p:attrNameLst>
                                          <p:attrName>style.visibility</p:attrName>
                                        </p:attrNameLst>
                                      </p:cBhvr>
                                      <p:to>
                                        <p:strVal val="visible"/>
                                      </p:to>
                                    </p:set>
                                    <p:animEffect transition="in" filter="wipe(left)">
                                      <p:cBhvr>
                                        <p:cTn id="61" dur="7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32" grpId="0"/>
      <p:bldP spid="33" grpId="0"/>
      <p:bldP spid="34" grpId="0"/>
      <p:bldP spid="35"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7" name="AutoShape 5"/>
          <p:cNvSpPr/>
          <p:nvPr/>
        </p:nvSpPr>
        <p:spPr bwMode="auto">
          <a:xfrm>
            <a:off x="4644099" y="2593894"/>
            <a:ext cx="1464469" cy="1251744"/>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9599" y="21600"/>
                </a:moveTo>
                <a:cubicBezTo>
                  <a:pt x="0" y="14674"/>
                  <a:pt x="0" y="14674"/>
                  <a:pt x="0" y="14674"/>
                </a:cubicBezTo>
                <a:cubicBezTo>
                  <a:pt x="4517" y="6100"/>
                  <a:pt x="12282" y="577"/>
                  <a:pt x="20894" y="0"/>
                </a:cubicBezTo>
                <a:cubicBezTo>
                  <a:pt x="21599" y="13190"/>
                  <a:pt x="21599" y="13190"/>
                  <a:pt x="21599" y="13190"/>
                </a:cubicBezTo>
                <a:cubicBezTo>
                  <a:pt x="16517" y="13520"/>
                  <a:pt x="12141" y="16818"/>
                  <a:pt x="9599" y="21600"/>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22859" tIns="22859" rIns="22859" bIns="22859"/>
          <a:lstStyle/>
          <a:p>
            <a:pPr algn="ctr">
              <a:lnSpc>
                <a:spcPts val="2200"/>
              </a:lnSpc>
            </a:pPr>
            <a:endParaRPr lang="zh-CN" altLang="en-US" sz="100">
              <a:latin typeface="Arial" panose="020B0604020202020204" pitchFamily="34" charset="0"/>
              <a:ea typeface="微软雅黑" panose="020B0503020204020204" pitchFamily="34" charset="-122"/>
              <a:sym typeface="Arial" panose="020B0604020202020204" pitchFamily="34" charset="0"/>
            </a:endParaRPr>
          </a:p>
        </p:txBody>
      </p:sp>
      <p:sp>
        <p:nvSpPr>
          <p:cNvPr id="38918" name="AutoShape 6"/>
          <p:cNvSpPr/>
          <p:nvPr/>
        </p:nvSpPr>
        <p:spPr bwMode="auto">
          <a:xfrm>
            <a:off x="7084086" y="3555125"/>
            <a:ext cx="882650" cy="1653381"/>
          </a:xfrm>
          <a:custGeom>
            <a:avLst/>
            <a:gdLst>
              <a:gd name="T0" fmla="*/ 10026 w 20053"/>
              <a:gd name="T1" fmla="*/ 10800 h 21600"/>
              <a:gd name="T2" fmla="*/ 10026 w 20053"/>
              <a:gd name="T3" fmla="*/ 10800 h 21600"/>
              <a:gd name="T4" fmla="*/ 10026 w 20053"/>
              <a:gd name="T5" fmla="*/ 10800 h 21600"/>
              <a:gd name="T6" fmla="*/ 10026 w 20053"/>
              <a:gd name="T7" fmla="*/ 10800 h 21600"/>
            </a:gdLst>
            <a:ahLst/>
            <a:cxnLst>
              <a:cxn ang="0">
                <a:pos x="T0" y="T1"/>
              </a:cxn>
              <a:cxn ang="0">
                <a:pos x="T2" y="T3"/>
              </a:cxn>
              <a:cxn ang="0">
                <a:pos x="T4" y="T5"/>
              </a:cxn>
              <a:cxn ang="0">
                <a:pos x="T6" y="T7"/>
              </a:cxn>
            </a:cxnLst>
            <a:rect l="0" t="0" r="r" b="b"/>
            <a:pathLst>
              <a:path w="20053" h="21600">
                <a:moveTo>
                  <a:pt x="0" y="4619"/>
                </a:moveTo>
                <a:cubicBezTo>
                  <a:pt x="15413" y="0"/>
                  <a:pt x="15413" y="0"/>
                  <a:pt x="15413" y="0"/>
                </a:cubicBezTo>
                <a:cubicBezTo>
                  <a:pt x="21599" y="6742"/>
                  <a:pt x="21599" y="14857"/>
                  <a:pt x="15413" y="21599"/>
                </a:cubicBezTo>
                <a:cubicBezTo>
                  <a:pt x="0" y="16980"/>
                  <a:pt x="0" y="16980"/>
                  <a:pt x="0" y="16980"/>
                </a:cubicBezTo>
                <a:cubicBezTo>
                  <a:pt x="1736" y="15169"/>
                  <a:pt x="2605" y="13047"/>
                  <a:pt x="2605" y="10800"/>
                </a:cubicBezTo>
                <a:cubicBezTo>
                  <a:pt x="2605" y="8552"/>
                  <a:pt x="1736" y="6492"/>
                  <a:pt x="0" y="4619"/>
                </a:cubicBezTo>
                <a:close/>
              </a:path>
            </a:pathLst>
          </a:custGeom>
          <a:solidFill>
            <a:schemeClr val="accent5"/>
          </a:solidFill>
          <a:ln>
            <a:noFill/>
          </a:ln>
          <a:effectLst/>
        </p:spPr>
        <p:txBody>
          <a:bodyPr lIns="22859" tIns="22859" rIns="22859" bIns="22859"/>
          <a:lstStyle/>
          <a:p>
            <a:pPr algn="ctr" defTabSz="481965">
              <a:lnSpc>
                <a:spcPts val="2200"/>
              </a:lnSpc>
              <a:defRPr/>
            </a:pPr>
            <a:endParaRPr lang="es-ES" sz="700">
              <a:solidFill>
                <a:srgbClr val="000000"/>
              </a:solidFill>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38919" name="AutoShape 7"/>
          <p:cNvSpPr/>
          <p:nvPr/>
        </p:nvSpPr>
        <p:spPr bwMode="auto">
          <a:xfrm>
            <a:off x="6226836" y="2593894"/>
            <a:ext cx="1468438" cy="12430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13292"/>
                </a:moveTo>
                <a:cubicBezTo>
                  <a:pt x="562" y="0"/>
                  <a:pt x="562" y="0"/>
                  <a:pt x="562" y="0"/>
                </a:cubicBezTo>
                <a:cubicBezTo>
                  <a:pt x="9216" y="498"/>
                  <a:pt x="17026" y="5981"/>
                  <a:pt x="21600" y="14538"/>
                </a:cubicBezTo>
                <a:cubicBezTo>
                  <a:pt x="12031" y="21600"/>
                  <a:pt x="12031" y="21600"/>
                  <a:pt x="12031" y="21600"/>
                </a:cubicBezTo>
                <a:cubicBezTo>
                  <a:pt x="9498" y="16864"/>
                  <a:pt x="5065" y="13624"/>
                  <a:pt x="0" y="13292"/>
                </a:cubicBezTo>
                <a:close/>
              </a:path>
            </a:pathLst>
          </a:custGeom>
          <a:solidFill>
            <a:schemeClr val="accent3"/>
          </a:solidFill>
          <a:ln>
            <a:noFill/>
          </a:ln>
          <a:effectLst/>
        </p:spPr>
        <p:txBody>
          <a:bodyPr lIns="22859" tIns="22859" rIns="22859" bIns="22859"/>
          <a:lstStyle/>
          <a:p>
            <a:pPr algn="ctr" defTabSz="481965">
              <a:lnSpc>
                <a:spcPts val="2200"/>
              </a:lnSpc>
              <a:defRPr/>
            </a:pPr>
            <a:endParaRPr lang="es-ES" sz="700">
              <a:solidFill>
                <a:srgbClr val="000000"/>
              </a:solidFill>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38920" name="AutoShape 8"/>
          <p:cNvSpPr/>
          <p:nvPr/>
        </p:nvSpPr>
        <p:spPr bwMode="auto">
          <a:xfrm>
            <a:off x="4378987" y="3555125"/>
            <a:ext cx="886618" cy="1653381"/>
          </a:xfrm>
          <a:custGeom>
            <a:avLst/>
            <a:gdLst>
              <a:gd name="T0" fmla="*/ 2147483647 w 20023"/>
              <a:gd name="T1" fmla="*/ 2147483647 h 21600"/>
              <a:gd name="T2" fmla="*/ 2147483647 w 20023"/>
              <a:gd name="T3" fmla="*/ 2147483647 h 21600"/>
              <a:gd name="T4" fmla="*/ 2147483647 w 20023"/>
              <a:gd name="T5" fmla="*/ 2147483647 h 21600"/>
              <a:gd name="T6" fmla="*/ 2147483647 w 20023"/>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0023" h="21600">
                <a:moveTo>
                  <a:pt x="20023" y="16855"/>
                </a:moveTo>
                <a:cubicBezTo>
                  <a:pt x="4794" y="21599"/>
                  <a:pt x="4794" y="21599"/>
                  <a:pt x="4794" y="21599"/>
                </a:cubicBezTo>
                <a:cubicBezTo>
                  <a:pt x="-1470" y="14857"/>
                  <a:pt x="-1577" y="6804"/>
                  <a:pt x="4363" y="0"/>
                </a:cubicBezTo>
                <a:cubicBezTo>
                  <a:pt x="19806" y="4494"/>
                  <a:pt x="19806" y="4494"/>
                  <a:pt x="19806" y="4494"/>
                </a:cubicBezTo>
                <a:cubicBezTo>
                  <a:pt x="18187" y="6305"/>
                  <a:pt x="17323" y="8365"/>
                  <a:pt x="17323" y="10550"/>
                </a:cubicBezTo>
                <a:cubicBezTo>
                  <a:pt x="17323" y="12860"/>
                  <a:pt x="18295" y="14982"/>
                  <a:pt x="20023" y="16855"/>
                </a:cubicBez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22859" tIns="22859" rIns="22859" bIns="22859"/>
          <a:lstStyle/>
          <a:p>
            <a:pPr algn="ctr">
              <a:lnSpc>
                <a:spcPts val="2200"/>
              </a:lnSpc>
            </a:pPr>
            <a:endParaRPr lang="zh-CN" altLang="en-US" sz="100">
              <a:latin typeface="Arial" panose="020B0604020202020204" pitchFamily="34" charset="0"/>
              <a:ea typeface="微软雅黑" panose="020B0503020204020204" pitchFamily="34" charset="-122"/>
              <a:sym typeface="Arial" panose="020B0604020202020204" pitchFamily="34" charset="0"/>
            </a:endParaRPr>
          </a:p>
        </p:txBody>
      </p:sp>
      <p:sp>
        <p:nvSpPr>
          <p:cNvPr id="38922" name="AutoShape 10"/>
          <p:cNvSpPr/>
          <p:nvPr/>
        </p:nvSpPr>
        <p:spPr bwMode="auto">
          <a:xfrm>
            <a:off x="5108442" y="3039187"/>
            <a:ext cx="800100"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800" b="0">
                <a:latin typeface="Arial" panose="020B0604020202020204" pitchFamily="34" charset="0"/>
                <a:ea typeface="微软雅黑" panose="020B0503020204020204" pitchFamily="34" charset="-122"/>
                <a:sym typeface="Arial" panose="020B0604020202020204" pitchFamily="34" charset="0"/>
              </a:rPr>
              <a:t>25</a:t>
            </a:r>
            <a:r>
              <a:rPr lang="es-ES" altLang="zh-CN" sz="1800">
                <a:latin typeface="Arial" panose="020B0604020202020204" pitchFamily="34" charset="0"/>
                <a:ea typeface="微软雅黑" panose="020B0503020204020204" pitchFamily="34" charset="-122"/>
                <a:sym typeface="Arial" panose="020B0604020202020204" pitchFamily="34" charset="0"/>
              </a:rPr>
              <a:t>%</a:t>
            </a:r>
          </a:p>
        </p:txBody>
      </p:sp>
      <p:sp>
        <p:nvSpPr>
          <p:cNvPr id="38923" name="AutoShape 11"/>
          <p:cNvSpPr/>
          <p:nvPr/>
        </p:nvSpPr>
        <p:spPr bwMode="auto">
          <a:xfrm>
            <a:off x="6500680" y="3041568"/>
            <a:ext cx="800100"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800" b="0">
                <a:latin typeface="Arial" panose="020B0604020202020204" pitchFamily="34" charset="0"/>
                <a:ea typeface="微软雅黑" panose="020B0503020204020204" pitchFamily="34" charset="-122"/>
                <a:sym typeface="Arial" panose="020B0604020202020204" pitchFamily="34" charset="0"/>
              </a:rPr>
              <a:t>29</a:t>
            </a:r>
            <a:r>
              <a:rPr lang="es-ES" altLang="zh-CN" sz="1800">
                <a:latin typeface="Arial" panose="020B0604020202020204" pitchFamily="34" charset="0"/>
                <a:ea typeface="微软雅黑" panose="020B0503020204020204" pitchFamily="34" charset="-122"/>
                <a:sym typeface="Arial" panose="020B0604020202020204" pitchFamily="34" charset="0"/>
              </a:rPr>
              <a:t>%</a:t>
            </a:r>
          </a:p>
        </p:txBody>
      </p:sp>
      <p:sp>
        <p:nvSpPr>
          <p:cNvPr id="38924" name="AutoShape 12"/>
          <p:cNvSpPr/>
          <p:nvPr/>
        </p:nvSpPr>
        <p:spPr bwMode="auto">
          <a:xfrm>
            <a:off x="7178542" y="4248862"/>
            <a:ext cx="799306"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800" b="0">
                <a:latin typeface="Arial" panose="020B0604020202020204" pitchFamily="34" charset="0"/>
                <a:ea typeface="微软雅黑" panose="020B0503020204020204" pitchFamily="34" charset="-122"/>
                <a:sym typeface="Arial" panose="020B0604020202020204" pitchFamily="34" charset="0"/>
              </a:rPr>
              <a:t>17</a:t>
            </a:r>
            <a:r>
              <a:rPr lang="es-ES" altLang="zh-CN" sz="1800">
                <a:latin typeface="Arial" panose="020B0604020202020204" pitchFamily="34" charset="0"/>
                <a:ea typeface="微软雅黑" panose="020B0503020204020204" pitchFamily="34" charset="-122"/>
                <a:sym typeface="Arial" panose="020B0604020202020204" pitchFamily="34" charset="0"/>
              </a:rPr>
              <a:t>%</a:t>
            </a:r>
          </a:p>
        </p:txBody>
      </p:sp>
      <p:sp>
        <p:nvSpPr>
          <p:cNvPr id="38925" name="AutoShape 13"/>
          <p:cNvSpPr/>
          <p:nvPr/>
        </p:nvSpPr>
        <p:spPr bwMode="auto">
          <a:xfrm>
            <a:off x="4378986" y="4227431"/>
            <a:ext cx="799306"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800" b="0">
                <a:latin typeface="Arial" panose="020B0604020202020204" pitchFamily="34" charset="0"/>
                <a:ea typeface="微软雅黑" panose="020B0503020204020204" pitchFamily="34" charset="-122"/>
                <a:sym typeface="Arial" panose="020B0604020202020204" pitchFamily="34" charset="0"/>
              </a:rPr>
              <a:t>73</a:t>
            </a:r>
            <a:r>
              <a:rPr lang="es-ES" altLang="zh-CN" sz="1800">
                <a:latin typeface="Arial" panose="020B0604020202020204" pitchFamily="34" charset="0"/>
                <a:ea typeface="微软雅黑" panose="020B0503020204020204" pitchFamily="34" charset="-122"/>
                <a:sym typeface="Arial" panose="020B0604020202020204" pitchFamily="34" charset="0"/>
              </a:rPr>
              <a:t>%</a:t>
            </a:r>
          </a:p>
        </p:txBody>
      </p:sp>
      <p:sp>
        <p:nvSpPr>
          <p:cNvPr id="38926" name="AutoShape 14"/>
          <p:cNvSpPr/>
          <p:nvPr/>
        </p:nvSpPr>
        <p:spPr bwMode="auto">
          <a:xfrm>
            <a:off x="1233990" y="2050016"/>
            <a:ext cx="669925" cy="669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gn="ctr">
              <a:lnSpc>
                <a:spcPts val="2200"/>
              </a:lnSpc>
              <a:defRPr/>
            </a:pPr>
            <a:endParaRPr lang="es-ES" sz="26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8927" name="AutoShape 15"/>
          <p:cNvSpPr/>
          <p:nvPr/>
        </p:nvSpPr>
        <p:spPr bwMode="auto">
          <a:xfrm>
            <a:off x="1354639" y="2209560"/>
            <a:ext cx="444500" cy="3349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2300" b="0" dirty="0" smtClean="0">
                <a:latin typeface="Arial" panose="020B0604020202020204" pitchFamily="34" charset="0"/>
                <a:ea typeface="微软雅黑" panose="020B0503020204020204" pitchFamily="34" charset="-122"/>
                <a:sym typeface="Arial" panose="020B0604020202020204" pitchFamily="34" charset="0"/>
              </a:rPr>
              <a:t>02</a:t>
            </a:r>
            <a:endParaRPr lang="es-ES" altLang="zh-CN"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38928" name="AutoShape 16"/>
          <p:cNvSpPr/>
          <p:nvPr/>
        </p:nvSpPr>
        <p:spPr bwMode="auto">
          <a:xfrm>
            <a:off x="2054860" y="1945640"/>
            <a:ext cx="2278380" cy="2787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9050" tIns="19050" rIns="19050" bIns="1905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l" eaLnBrk="1">
              <a:lnSpc>
                <a:spcPts val="2200"/>
              </a:lnSpc>
            </a:pPr>
            <a:r>
              <a:rPr lang="zh-CN" altLang="en-US" sz="2200" b="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38929" name="AutoShape 17"/>
          <p:cNvSpPr/>
          <p:nvPr/>
        </p:nvSpPr>
        <p:spPr bwMode="auto">
          <a:xfrm>
            <a:off x="2092960" y="2296160"/>
            <a:ext cx="2336165" cy="14020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l" eaLnBrk="1">
              <a:lnSpc>
                <a:spcPts val="2200"/>
              </a:lnSpc>
              <a:spcBef>
                <a:spcPts val="895"/>
              </a:spcBef>
            </a:pPr>
            <a:r>
              <a:rPr lang="zh-CN" altLang="en-US" sz="1400" b="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p>
        </p:txBody>
      </p:sp>
      <p:sp>
        <p:nvSpPr>
          <p:cNvPr id="38930" name="AutoShape 18"/>
          <p:cNvSpPr/>
          <p:nvPr/>
        </p:nvSpPr>
        <p:spPr bwMode="auto">
          <a:xfrm>
            <a:off x="795046" y="4187743"/>
            <a:ext cx="670719" cy="669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gn="ctr">
              <a:lnSpc>
                <a:spcPts val="2200"/>
              </a:lnSpc>
              <a:defRPr/>
            </a:pPr>
            <a:endParaRPr lang="es-ES" sz="26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8931" name="AutoShape 19"/>
          <p:cNvSpPr/>
          <p:nvPr/>
        </p:nvSpPr>
        <p:spPr bwMode="auto">
          <a:xfrm>
            <a:off x="912521" y="4349669"/>
            <a:ext cx="444500" cy="3349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2300" b="0" dirty="0" smtClean="0">
                <a:latin typeface="Arial" panose="020B0604020202020204" pitchFamily="34" charset="0"/>
                <a:ea typeface="微软雅黑" panose="020B0503020204020204" pitchFamily="34" charset="-122"/>
                <a:sym typeface="Arial" panose="020B0604020202020204" pitchFamily="34" charset="0"/>
              </a:rPr>
              <a:t>01</a:t>
            </a:r>
            <a:endParaRPr lang="es-ES" altLang="zh-CN"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38932" name="AutoShape 20"/>
          <p:cNvSpPr/>
          <p:nvPr/>
        </p:nvSpPr>
        <p:spPr bwMode="auto">
          <a:xfrm>
            <a:off x="1563370" y="4116070"/>
            <a:ext cx="2769235" cy="2787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9050" tIns="19050" rIns="19050" bIns="1905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l" eaLnBrk="1">
              <a:lnSpc>
                <a:spcPts val="2200"/>
              </a:lnSpc>
            </a:pPr>
            <a:r>
              <a:rPr lang="zh-CN" altLang="en-US" sz="2200" b="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38933" name="AutoShape 21"/>
          <p:cNvSpPr/>
          <p:nvPr/>
        </p:nvSpPr>
        <p:spPr bwMode="auto">
          <a:xfrm>
            <a:off x="1601470" y="4466590"/>
            <a:ext cx="2100580" cy="14236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l" eaLnBrk="1">
              <a:lnSpc>
                <a:spcPts val="2200"/>
              </a:lnSpc>
              <a:spcBef>
                <a:spcPts val="895"/>
              </a:spcBef>
            </a:pPr>
            <a:r>
              <a:rPr lang="zh-CN" altLang="en-US" sz="1400" b="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p>
        </p:txBody>
      </p:sp>
      <p:sp>
        <p:nvSpPr>
          <p:cNvPr id="38934" name="AutoShape 22"/>
          <p:cNvSpPr/>
          <p:nvPr/>
        </p:nvSpPr>
        <p:spPr bwMode="auto">
          <a:xfrm>
            <a:off x="10532771" y="2006836"/>
            <a:ext cx="669925" cy="6699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3"/>
          </a:solidFill>
          <a:ln>
            <a:noFill/>
          </a:ln>
          <a:effectLst/>
        </p:spPr>
        <p:txBody>
          <a:bodyPr lIns="0" tIns="0" rIns="0" bIns="0" anchor="ctr"/>
          <a:lstStyle/>
          <a:p>
            <a:pPr algn="ctr">
              <a:lnSpc>
                <a:spcPts val="2200"/>
              </a:lnSpc>
              <a:defRPr/>
            </a:pPr>
            <a:endParaRPr lang="es-ES" sz="26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8935" name="AutoShape 23"/>
          <p:cNvSpPr/>
          <p:nvPr/>
        </p:nvSpPr>
        <p:spPr bwMode="auto">
          <a:xfrm>
            <a:off x="10647071" y="2137805"/>
            <a:ext cx="444500" cy="3349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2300" b="0" dirty="0" smtClean="0">
                <a:latin typeface="Arial" panose="020B0604020202020204" pitchFamily="34" charset="0"/>
                <a:ea typeface="微软雅黑" panose="020B0503020204020204" pitchFamily="34" charset="-122"/>
                <a:sym typeface="Arial" panose="020B0604020202020204" pitchFamily="34" charset="0"/>
              </a:rPr>
              <a:t>03</a:t>
            </a:r>
            <a:endParaRPr lang="es-ES" altLang="zh-CN"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38936" name="AutoShape 24"/>
          <p:cNvSpPr/>
          <p:nvPr/>
        </p:nvSpPr>
        <p:spPr bwMode="auto">
          <a:xfrm>
            <a:off x="7655137" y="1945640"/>
            <a:ext cx="2651760" cy="2787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9050" tIns="19050" rIns="19050" bIns="1905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eaLnBrk="1">
              <a:lnSpc>
                <a:spcPts val="2200"/>
              </a:lnSpc>
            </a:pPr>
            <a:r>
              <a:rPr lang="zh-CN" altLang="en-US" sz="2200" b="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38937" name="AutoShape 25"/>
          <p:cNvSpPr/>
          <p:nvPr/>
        </p:nvSpPr>
        <p:spPr bwMode="auto">
          <a:xfrm>
            <a:off x="8053705" y="2296160"/>
            <a:ext cx="2252980" cy="159639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eaLnBrk="1">
              <a:lnSpc>
                <a:spcPts val="2200"/>
              </a:lnSpc>
              <a:spcBef>
                <a:spcPts val="895"/>
              </a:spcBef>
            </a:pPr>
            <a:r>
              <a:rPr lang="zh-CN" altLang="en-US" sz="1400" b="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p>
        </p:txBody>
      </p:sp>
      <p:sp>
        <p:nvSpPr>
          <p:cNvPr id="38938" name="AutoShape 26"/>
          <p:cNvSpPr/>
          <p:nvPr/>
        </p:nvSpPr>
        <p:spPr bwMode="auto">
          <a:xfrm>
            <a:off x="10821696" y="4220129"/>
            <a:ext cx="669925" cy="6707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5"/>
          </a:solidFill>
          <a:ln>
            <a:noFill/>
          </a:ln>
          <a:effectLst/>
        </p:spPr>
        <p:txBody>
          <a:bodyPr lIns="0" tIns="0" rIns="0" bIns="0" anchor="ctr"/>
          <a:lstStyle/>
          <a:p>
            <a:pPr algn="ctr">
              <a:lnSpc>
                <a:spcPts val="2200"/>
              </a:lnSpc>
              <a:defRPr/>
            </a:pPr>
            <a:endParaRPr lang="es-ES" sz="26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8939" name="AutoShape 27"/>
          <p:cNvSpPr/>
          <p:nvPr/>
        </p:nvSpPr>
        <p:spPr bwMode="auto">
          <a:xfrm>
            <a:off x="10929646" y="4386022"/>
            <a:ext cx="444500" cy="33575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2300" b="0" dirty="0" smtClean="0">
                <a:latin typeface="Arial" panose="020B0604020202020204" pitchFamily="34" charset="0"/>
                <a:ea typeface="微软雅黑" panose="020B0503020204020204" pitchFamily="34" charset="-122"/>
                <a:sym typeface="Arial" panose="020B0604020202020204" pitchFamily="34" charset="0"/>
              </a:rPr>
              <a:t>04</a:t>
            </a:r>
            <a:endParaRPr lang="es-ES" altLang="zh-CN" sz="2300" dirty="0">
              <a:latin typeface="Arial" panose="020B0604020202020204" pitchFamily="34" charset="0"/>
              <a:ea typeface="微软雅黑" panose="020B0503020204020204" pitchFamily="34" charset="-122"/>
              <a:sym typeface="Arial" panose="020B0604020202020204" pitchFamily="34" charset="0"/>
            </a:endParaRPr>
          </a:p>
        </p:txBody>
      </p:sp>
      <p:sp>
        <p:nvSpPr>
          <p:cNvPr id="38940" name="AutoShape 28"/>
          <p:cNvSpPr/>
          <p:nvPr/>
        </p:nvSpPr>
        <p:spPr bwMode="auto">
          <a:xfrm>
            <a:off x="8053070" y="3921760"/>
            <a:ext cx="2607945" cy="4813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9050" tIns="19050" rIns="19050" bIns="1905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eaLnBrk="1">
              <a:lnSpc>
                <a:spcPts val="2200"/>
              </a:lnSpc>
            </a:pPr>
            <a:r>
              <a:rPr lang="zh-CN" altLang="en-US" sz="2200" b="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38941" name="AutoShape 29"/>
          <p:cNvSpPr/>
          <p:nvPr/>
        </p:nvSpPr>
        <p:spPr bwMode="auto">
          <a:xfrm>
            <a:off x="8246745" y="4344670"/>
            <a:ext cx="2414270" cy="16179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eaLnBrk="1">
              <a:lnSpc>
                <a:spcPts val="2200"/>
              </a:lnSpc>
              <a:spcBef>
                <a:spcPts val="895"/>
              </a:spcBef>
            </a:pPr>
            <a:r>
              <a:rPr lang="zh-CN" altLang="en-US" sz="1400" b="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p>
        </p:txBody>
      </p:sp>
      <p:sp>
        <p:nvSpPr>
          <p:cNvPr id="28" name="AutoShape 16"/>
          <p:cNvSpPr/>
          <p:nvPr/>
        </p:nvSpPr>
        <p:spPr bwMode="auto">
          <a:xfrm>
            <a:off x="4944110" y="5183505"/>
            <a:ext cx="2486025" cy="3333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9050" tIns="19050" rIns="19050" bIns="1905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zh-CN" altLang="en-US" sz="2200" b="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14" name="文本框 13"/>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14"/>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16" name="矩形 15"/>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100"/>
                                  </p:stCondLst>
                                  <p:childTnLst>
                                    <p:set>
                                      <p:cBhvr>
                                        <p:cTn id="6" dur="1" fill="hold">
                                          <p:stCondLst>
                                            <p:cond delay="0"/>
                                          </p:stCondLst>
                                        </p:cTn>
                                        <p:tgtEl>
                                          <p:spTgt spid="38917"/>
                                        </p:tgtEl>
                                        <p:attrNameLst>
                                          <p:attrName>style.visibility</p:attrName>
                                        </p:attrNameLst>
                                      </p:cBhvr>
                                      <p:to>
                                        <p:strVal val="visible"/>
                                      </p:to>
                                    </p:set>
                                    <p:animEffect transition="in" filter="dissolve">
                                      <p:cBhvr>
                                        <p:cTn id="7" dur="500"/>
                                        <p:tgtEl>
                                          <p:spTgt spid="38917"/>
                                        </p:tgtEl>
                                      </p:cBhvr>
                                    </p:animEffect>
                                  </p:childTnLst>
                                </p:cTn>
                              </p:par>
                            </p:childTnLst>
                          </p:cTn>
                        </p:par>
                        <p:par>
                          <p:cTn id="8" fill="hold">
                            <p:stCondLst>
                              <p:cond delay="600"/>
                            </p:stCondLst>
                            <p:childTnLst>
                              <p:par>
                                <p:cTn id="9" presetID="9" presetClass="entr" presetSubtype="0" fill="hold" nodeType="afterEffect">
                                  <p:stCondLst>
                                    <p:cond delay="100"/>
                                  </p:stCondLst>
                                  <p:childTnLst>
                                    <p:set>
                                      <p:cBhvr>
                                        <p:cTn id="10" dur="1" fill="hold">
                                          <p:stCondLst>
                                            <p:cond delay="0"/>
                                          </p:stCondLst>
                                        </p:cTn>
                                        <p:tgtEl>
                                          <p:spTgt spid="38919"/>
                                        </p:tgtEl>
                                        <p:attrNameLst>
                                          <p:attrName>style.visibility</p:attrName>
                                        </p:attrNameLst>
                                      </p:cBhvr>
                                      <p:to>
                                        <p:strVal val="visible"/>
                                      </p:to>
                                    </p:set>
                                    <p:animEffect transition="in" filter="dissolve">
                                      <p:cBhvr>
                                        <p:cTn id="11" dur="500"/>
                                        <p:tgtEl>
                                          <p:spTgt spid="38919"/>
                                        </p:tgtEl>
                                      </p:cBhvr>
                                    </p:animEffect>
                                  </p:childTnLst>
                                </p:cTn>
                              </p:par>
                            </p:childTnLst>
                          </p:cTn>
                        </p:par>
                        <p:par>
                          <p:cTn id="12" fill="hold">
                            <p:stCondLst>
                              <p:cond delay="1200"/>
                            </p:stCondLst>
                            <p:childTnLst>
                              <p:par>
                                <p:cTn id="13" presetID="9" presetClass="entr" presetSubtype="0" fill="hold" nodeType="afterEffect">
                                  <p:stCondLst>
                                    <p:cond delay="100"/>
                                  </p:stCondLst>
                                  <p:childTnLst>
                                    <p:set>
                                      <p:cBhvr>
                                        <p:cTn id="14" dur="1" fill="hold">
                                          <p:stCondLst>
                                            <p:cond delay="0"/>
                                          </p:stCondLst>
                                        </p:cTn>
                                        <p:tgtEl>
                                          <p:spTgt spid="38918"/>
                                        </p:tgtEl>
                                        <p:attrNameLst>
                                          <p:attrName>style.visibility</p:attrName>
                                        </p:attrNameLst>
                                      </p:cBhvr>
                                      <p:to>
                                        <p:strVal val="visible"/>
                                      </p:to>
                                    </p:set>
                                    <p:animEffect transition="in" filter="dissolve">
                                      <p:cBhvr>
                                        <p:cTn id="15" dur="500"/>
                                        <p:tgtEl>
                                          <p:spTgt spid="38918"/>
                                        </p:tgtEl>
                                      </p:cBhvr>
                                    </p:animEffect>
                                  </p:childTnLst>
                                </p:cTn>
                              </p:par>
                            </p:childTnLst>
                          </p:cTn>
                        </p:par>
                        <p:par>
                          <p:cTn id="16" fill="hold">
                            <p:stCondLst>
                              <p:cond delay="1800"/>
                            </p:stCondLst>
                            <p:childTnLst>
                              <p:par>
                                <p:cTn id="17" presetID="9" presetClass="entr" presetSubtype="0" fill="hold" grpId="0" nodeType="afterEffect">
                                  <p:stCondLst>
                                    <p:cond delay="100"/>
                                  </p:stCondLst>
                                  <p:childTnLst>
                                    <p:set>
                                      <p:cBhvr>
                                        <p:cTn id="18" dur="1" fill="hold">
                                          <p:stCondLst>
                                            <p:cond delay="0"/>
                                          </p:stCondLst>
                                        </p:cTn>
                                        <p:tgtEl>
                                          <p:spTgt spid="38920"/>
                                        </p:tgtEl>
                                        <p:attrNameLst>
                                          <p:attrName>style.visibility</p:attrName>
                                        </p:attrNameLst>
                                      </p:cBhvr>
                                      <p:to>
                                        <p:strVal val="visible"/>
                                      </p:to>
                                    </p:set>
                                    <p:animEffect transition="in" filter="dissolve">
                                      <p:cBhvr>
                                        <p:cTn id="19" dur="500"/>
                                        <p:tgtEl>
                                          <p:spTgt spid="38920"/>
                                        </p:tgtEl>
                                      </p:cBhvr>
                                    </p:animEffect>
                                  </p:childTnLst>
                                </p:cTn>
                              </p:par>
                            </p:childTnLst>
                          </p:cTn>
                        </p:par>
                        <p:par>
                          <p:cTn id="20" fill="hold">
                            <p:stCondLst>
                              <p:cond delay="2400"/>
                            </p:stCondLst>
                            <p:childTnLst>
                              <p:par>
                                <p:cTn id="21" presetID="9" presetClass="entr" presetSubtype="0" fill="hold" grpId="0" nodeType="afterEffect">
                                  <p:stCondLst>
                                    <p:cond delay="100"/>
                                  </p:stCondLst>
                                  <p:childTnLst>
                                    <p:set>
                                      <p:cBhvr>
                                        <p:cTn id="22" dur="1" fill="hold">
                                          <p:stCondLst>
                                            <p:cond delay="0"/>
                                          </p:stCondLst>
                                        </p:cTn>
                                        <p:tgtEl>
                                          <p:spTgt spid="38922"/>
                                        </p:tgtEl>
                                        <p:attrNameLst>
                                          <p:attrName>style.visibility</p:attrName>
                                        </p:attrNameLst>
                                      </p:cBhvr>
                                      <p:to>
                                        <p:strVal val="visible"/>
                                      </p:to>
                                    </p:set>
                                    <p:animEffect transition="in" filter="dissolve">
                                      <p:cBhvr>
                                        <p:cTn id="23" dur="500"/>
                                        <p:tgtEl>
                                          <p:spTgt spid="38922"/>
                                        </p:tgtEl>
                                      </p:cBhvr>
                                    </p:animEffect>
                                  </p:childTnLst>
                                </p:cTn>
                              </p:par>
                            </p:childTnLst>
                          </p:cTn>
                        </p:par>
                        <p:par>
                          <p:cTn id="24" fill="hold">
                            <p:stCondLst>
                              <p:cond delay="3000"/>
                            </p:stCondLst>
                            <p:childTnLst>
                              <p:par>
                                <p:cTn id="25" presetID="9" presetClass="entr" presetSubtype="0" fill="hold" grpId="0" nodeType="afterEffect">
                                  <p:stCondLst>
                                    <p:cond delay="100"/>
                                  </p:stCondLst>
                                  <p:childTnLst>
                                    <p:set>
                                      <p:cBhvr>
                                        <p:cTn id="26" dur="1" fill="hold">
                                          <p:stCondLst>
                                            <p:cond delay="0"/>
                                          </p:stCondLst>
                                        </p:cTn>
                                        <p:tgtEl>
                                          <p:spTgt spid="38923"/>
                                        </p:tgtEl>
                                        <p:attrNameLst>
                                          <p:attrName>style.visibility</p:attrName>
                                        </p:attrNameLst>
                                      </p:cBhvr>
                                      <p:to>
                                        <p:strVal val="visible"/>
                                      </p:to>
                                    </p:set>
                                    <p:animEffect transition="in" filter="dissolve">
                                      <p:cBhvr>
                                        <p:cTn id="27" dur="500"/>
                                        <p:tgtEl>
                                          <p:spTgt spid="38923"/>
                                        </p:tgtEl>
                                      </p:cBhvr>
                                    </p:animEffect>
                                  </p:childTnLst>
                                </p:cTn>
                              </p:par>
                            </p:childTnLst>
                          </p:cTn>
                        </p:par>
                        <p:par>
                          <p:cTn id="28" fill="hold">
                            <p:stCondLst>
                              <p:cond delay="3600"/>
                            </p:stCondLst>
                            <p:childTnLst>
                              <p:par>
                                <p:cTn id="29" presetID="9" presetClass="entr" presetSubtype="0" fill="hold" grpId="0" nodeType="afterEffect">
                                  <p:stCondLst>
                                    <p:cond delay="100"/>
                                  </p:stCondLst>
                                  <p:childTnLst>
                                    <p:set>
                                      <p:cBhvr>
                                        <p:cTn id="30" dur="1" fill="hold">
                                          <p:stCondLst>
                                            <p:cond delay="0"/>
                                          </p:stCondLst>
                                        </p:cTn>
                                        <p:tgtEl>
                                          <p:spTgt spid="38924"/>
                                        </p:tgtEl>
                                        <p:attrNameLst>
                                          <p:attrName>style.visibility</p:attrName>
                                        </p:attrNameLst>
                                      </p:cBhvr>
                                      <p:to>
                                        <p:strVal val="visible"/>
                                      </p:to>
                                    </p:set>
                                    <p:animEffect transition="in" filter="dissolve">
                                      <p:cBhvr>
                                        <p:cTn id="31" dur="500"/>
                                        <p:tgtEl>
                                          <p:spTgt spid="38924"/>
                                        </p:tgtEl>
                                      </p:cBhvr>
                                    </p:animEffect>
                                  </p:childTnLst>
                                </p:cTn>
                              </p:par>
                            </p:childTnLst>
                          </p:cTn>
                        </p:par>
                        <p:par>
                          <p:cTn id="32" fill="hold">
                            <p:stCondLst>
                              <p:cond delay="4200"/>
                            </p:stCondLst>
                            <p:childTnLst>
                              <p:par>
                                <p:cTn id="33" presetID="9" presetClass="entr" presetSubtype="0" fill="hold" grpId="0" nodeType="afterEffect">
                                  <p:stCondLst>
                                    <p:cond delay="100"/>
                                  </p:stCondLst>
                                  <p:childTnLst>
                                    <p:set>
                                      <p:cBhvr>
                                        <p:cTn id="34" dur="1" fill="hold">
                                          <p:stCondLst>
                                            <p:cond delay="0"/>
                                          </p:stCondLst>
                                        </p:cTn>
                                        <p:tgtEl>
                                          <p:spTgt spid="38925"/>
                                        </p:tgtEl>
                                        <p:attrNameLst>
                                          <p:attrName>style.visibility</p:attrName>
                                        </p:attrNameLst>
                                      </p:cBhvr>
                                      <p:to>
                                        <p:strVal val="visible"/>
                                      </p:to>
                                    </p:set>
                                    <p:animEffect transition="in" filter="dissolve">
                                      <p:cBhvr>
                                        <p:cTn id="35" dur="500"/>
                                        <p:tgtEl>
                                          <p:spTgt spid="38925"/>
                                        </p:tgtEl>
                                      </p:cBhvr>
                                    </p:animEffect>
                                  </p:childTnLst>
                                </p:cTn>
                              </p:par>
                            </p:childTnLst>
                          </p:cTn>
                        </p:par>
                        <p:par>
                          <p:cTn id="36" fill="hold">
                            <p:stCondLst>
                              <p:cond delay="4800"/>
                            </p:stCondLst>
                            <p:childTnLst>
                              <p:par>
                                <p:cTn id="37" presetID="2" presetClass="entr" presetSubtype="8" fill="hold" nodeType="afterEffect">
                                  <p:stCondLst>
                                    <p:cond delay="100"/>
                                  </p:stCondLst>
                                  <p:childTnLst>
                                    <p:set>
                                      <p:cBhvr>
                                        <p:cTn id="38" dur="1" fill="hold">
                                          <p:stCondLst>
                                            <p:cond delay="0"/>
                                          </p:stCondLst>
                                        </p:cTn>
                                        <p:tgtEl>
                                          <p:spTgt spid="38926"/>
                                        </p:tgtEl>
                                        <p:attrNameLst>
                                          <p:attrName>style.visibility</p:attrName>
                                        </p:attrNameLst>
                                      </p:cBhvr>
                                      <p:to>
                                        <p:strVal val="visible"/>
                                      </p:to>
                                    </p:set>
                                    <p:anim calcmode="lin" valueType="num">
                                      <p:cBhvr additive="base">
                                        <p:cTn id="39" dur="500" fill="hold"/>
                                        <p:tgtEl>
                                          <p:spTgt spid="38926"/>
                                        </p:tgtEl>
                                        <p:attrNameLst>
                                          <p:attrName>ppt_x</p:attrName>
                                        </p:attrNameLst>
                                      </p:cBhvr>
                                      <p:tavLst>
                                        <p:tav tm="0">
                                          <p:val>
                                            <p:strVal val="0-#ppt_w/2"/>
                                          </p:val>
                                        </p:tav>
                                        <p:tav tm="100000">
                                          <p:val>
                                            <p:strVal val="#ppt_x"/>
                                          </p:val>
                                        </p:tav>
                                      </p:tavLst>
                                    </p:anim>
                                    <p:anim calcmode="lin" valueType="num">
                                      <p:cBhvr additive="base">
                                        <p:cTn id="40" dur="500" fill="hold"/>
                                        <p:tgtEl>
                                          <p:spTgt spid="38926"/>
                                        </p:tgtEl>
                                        <p:attrNameLst>
                                          <p:attrName>ppt_y</p:attrName>
                                        </p:attrNameLst>
                                      </p:cBhvr>
                                      <p:tavLst>
                                        <p:tav tm="0">
                                          <p:val>
                                            <p:strVal val="#ppt_y"/>
                                          </p:val>
                                        </p:tav>
                                        <p:tav tm="100000">
                                          <p:val>
                                            <p:strVal val="#ppt_y"/>
                                          </p:val>
                                        </p:tav>
                                      </p:tavLst>
                                    </p:anim>
                                  </p:childTnLst>
                                </p:cTn>
                              </p:par>
                            </p:childTnLst>
                          </p:cTn>
                        </p:par>
                        <p:par>
                          <p:cTn id="41" fill="hold">
                            <p:stCondLst>
                              <p:cond delay="5400"/>
                            </p:stCondLst>
                            <p:childTnLst>
                              <p:par>
                                <p:cTn id="42" presetID="2" presetClass="entr" presetSubtype="8" fill="hold" grpId="0" nodeType="afterEffect">
                                  <p:stCondLst>
                                    <p:cond delay="100"/>
                                  </p:stCondLst>
                                  <p:iterate type="lt">
                                    <p:tmPct val="100000"/>
                                  </p:iterate>
                                  <p:childTnLst>
                                    <p:set>
                                      <p:cBhvr>
                                        <p:cTn id="43" dur="1" fill="hold">
                                          <p:stCondLst>
                                            <p:cond delay="0"/>
                                          </p:stCondLst>
                                        </p:cTn>
                                        <p:tgtEl>
                                          <p:spTgt spid="38927"/>
                                        </p:tgtEl>
                                        <p:attrNameLst>
                                          <p:attrName>style.visibility</p:attrName>
                                        </p:attrNameLst>
                                      </p:cBhvr>
                                      <p:to>
                                        <p:strVal val="visible"/>
                                      </p:to>
                                    </p:set>
                                    <p:anim calcmode="lin" valueType="num">
                                      <p:cBhvr additive="base">
                                        <p:cTn id="44" dur="75" fill="hold"/>
                                        <p:tgtEl>
                                          <p:spTgt spid="38927"/>
                                        </p:tgtEl>
                                        <p:attrNameLst>
                                          <p:attrName>ppt_x</p:attrName>
                                        </p:attrNameLst>
                                      </p:cBhvr>
                                      <p:tavLst>
                                        <p:tav tm="0">
                                          <p:val>
                                            <p:strVal val="0-#ppt_w/2"/>
                                          </p:val>
                                        </p:tav>
                                        <p:tav tm="100000">
                                          <p:val>
                                            <p:strVal val="#ppt_x"/>
                                          </p:val>
                                        </p:tav>
                                      </p:tavLst>
                                    </p:anim>
                                    <p:anim calcmode="lin" valueType="num">
                                      <p:cBhvr additive="base">
                                        <p:cTn id="45" dur="75" fill="hold"/>
                                        <p:tgtEl>
                                          <p:spTgt spid="38927"/>
                                        </p:tgtEl>
                                        <p:attrNameLst>
                                          <p:attrName>ppt_y</p:attrName>
                                        </p:attrNameLst>
                                      </p:cBhvr>
                                      <p:tavLst>
                                        <p:tav tm="0">
                                          <p:val>
                                            <p:strVal val="#ppt_y"/>
                                          </p:val>
                                        </p:tav>
                                        <p:tav tm="100000">
                                          <p:val>
                                            <p:strVal val="#ppt_y"/>
                                          </p:val>
                                        </p:tav>
                                      </p:tavLst>
                                    </p:anim>
                                  </p:childTnLst>
                                </p:cTn>
                              </p:par>
                            </p:childTnLst>
                          </p:cTn>
                        </p:par>
                        <p:par>
                          <p:cTn id="46" fill="hold">
                            <p:stCondLst>
                              <p:cond delay="5649"/>
                            </p:stCondLst>
                            <p:childTnLst>
                              <p:par>
                                <p:cTn id="47" presetID="2" presetClass="entr" presetSubtype="8" fill="hold" grpId="0" nodeType="afterEffect">
                                  <p:stCondLst>
                                    <p:cond delay="100"/>
                                  </p:stCondLst>
                                  <p:childTnLst>
                                    <p:set>
                                      <p:cBhvr>
                                        <p:cTn id="48" dur="1" fill="hold">
                                          <p:stCondLst>
                                            <p:cond delay="0"/>
                                          </p:stCondLst>
                                        </p:cTn>
                                        <p:tgtEl>
                                          <p:spTgt spid="38928"/>
                                        </p:tgtEl>
                                        <p:attrNameLst>
                                          <p:attrName>style.visibility</p:attrName>
                                        </p:attrNameLst>
                                      </p:cBhvr>
                                      <p:to>
                                        <p:strVal val="visible"/>
                                      </p:to>
                                    </p:set>
                                    <p:anim calcmode="lin" valueType="num">
                                      <p:cBhvr additive="base">
                                        <p:cTn id="49" dur="500" fill="hold"/>
                                        <p:tgtEl>
                                          <p:spTgt spid="38928"/>
                                        </p:tgtEl>
                                        <p:attrNameLst>
                                          <p:attrName>ppt_x</p:attrName>
                                        </p:attrNameLst>
                                      </p:cBhvr>
                                      <p:tavLst>
                                        <p:tav tm="0">
                                          <p:val>
                                            <p:strVal val="0-#ppt_w/2"/>
                                          </p:val>
                                        </p:tav>
                                        <p:tav tm="100000">
                                          <p:val>
                                            <p:strVal val="#ppt_x"/>
                                          </p:val>
                                        </p:tav>
                                      </p:tavLst>
                                    </p:anim>
                                    <p:anim calcmode="lin" valueType="num">
                                      <p:cBhvr additive="base">
                                        <p:cTn id="50" dur="500" fill="hold"/>
                                        <p:tgtEl>
                                          <p:spTgt spid="38928"/>
                                        </p:tgtEl>
                                        <p:attrNameLst>
                                          <p:attrName>ppt_y</p:attrName>
                                        </p:attrNameLst>
                                      </p:cBhvr>
                                      <p:tavLst>
                                        <p:tav tm="0">
                                          <p:val>
                                            <p:strVal val="#ppt_y"/>
                                          </p:val>
                                        </p:tav>
                                        <p:tav tm="100000">
                                          <p:val>
                                            <p:strVal val="#ppt_y"/>
                                          </p:val>
                                        </p:tav>
                                      </p:tavLst>
                                    </p:anim>
                                  </p:childTnLst>
                                </p:cTn>
                              </p:par>
                            </p:childTnLst>
                          </p:cTn>
                        </p:par>
                        <p:par>
                          <p:cTn id="51" fill="hold">
                            <p:stCondLst>
                              <p:cond delay="6249"/>
                            </p:stCondLst>
                            <p:childTnLst>
                              <p:par>
                                <p:cTn id="52" presetID="2" presetClass="entr" presetSubtype="8" fill="hold" grpId="0" nodeType="afterEffect">
                                  <p:stCondLst>
                                    <p:cond delay="100"/>
                                  </p:stCondLst>
                                  <p:childTnLst>
                                    <p:set>
                                      <p:cBhvr>
                                        <p:cTn id="53" dur="1" fill="hold">
                                          <p:stCondLst>
                                            <p:cond delay="0"/>
                                          </p:stCondLst>
                                        </p:cTn>
                                        <p:tgtEl>
                                          <p:spTgt spid="38929"/>
                                        </p:tgtEl>
                                        <p:attrNameLst>
                                          <p:attrName>style.visibility</p:attrName>
                                        </p:attrNameLst>
                                      </p:cBhvr>
                                      <p:to>
                                        <p:strVal val="visible"/>
                                      </p:to>
                                    </p:set>
                                    <p:anim calcmode="lin" valueType="num">
                                      <p:cBhvr additive="base">
                                        <p:cTn id="54" dur="500" fill="hold"/>
                                        <p:tgtEl>
                                          <p:spTgt spid="38929"/>
                                        </p:tgtEl>
                                        <p:attrNameLst>
                                          <p:attrName>ppt_x</p:attrName>
                                        </p:attrNameLst>
                                      </p:cBhvr>
                                      <p:tavLst>
                                        <p:tav tm="0">
                                          <p:val>
                                            <p:strVal val="0-#ppt_w/2"/>
                                          </p:val>
                                        </p:tav>
                                        <p:tav tm="100000">
                                          <p:val>
                                            <p:strVal val="#ppt_x"/>
                                          </p:val>
                                        </p:tav>
                                      </p:tavLst>
                                    </p:anim>
                                    <p:anim calcmode="lin" valueType="num">
                                      <p:cBhvr additive="base">
                                        <p:cTn id="55" dur="500" fill="hold"/>
                                        <p:tgtEl>
                                          <p:spTgt spid="38929"/>
                                        </p:tgtEl>
                                        <p:attrNameLst>
                                          <p:attrName>ppt_y</p:attrName>
                                        </p:attrNameLst>
                                      </p:cBhvr>
                                      <p:tavLst>
                                        <p:tav tm="0">
                                          <p:val>
                                            <p:strVal val="#ppt_y"/>
                                          </p:val>
                                        </p:tav>
                                        <p:tav tm="100000">
                                          <p:val>
                                            <p:strVal val="#ppt_y"/>
                                          </p:val>
                                        </p:tav>
                                      </p:tavLst>
                                    </p:anim>
                                  </p:childTnLst>
                                </p:cTn>
                              </p:par>
                            </p:childTnLst>
                          </p:cTn>
                        </p:par>
                        <p:par>
                          <p:cTn id="56" fill="hold">
                            <p:stCondLst>
                              <p:cond delay="6849"/>
                            </p:stCondLst>
                            <p:childTnLst>
                              <p:par>
                                <p:cTn id="57" presetID="2" presetClass="entr" presetSubtype="8" fill="hold" nodeType="afterEffect">
                                  <p:stCondLst>
                                    <p:cond delay="100"/>
                                  </p:stCondLst>
                                  <p:childTnLst>
                                    <p:set>
                                      <p:cBhvr>
                                        <p:cTn id="58" dur="1" fill="hold">
                                          <p:stCondLst>
                                            <p:cond delay="0"/>
                                          </p:stCondLst>
                                        </p:cTn>
                                        <p:tgtEl>
                                          <p:spTgt spid="38930"/>
                                        </p:tgtEl>
                                        <p:attrNameLst>
                                          <p:attrName>style.visibility</p:attrName>
                                        </p:attrNameLst>
                                      </p:cBhvr>
                                      <p:to>
                                        <p:strVal val="visible"/>
                                      </p:to>
                                    </p:set>
                                    <p:anim calcmode="lin" valueType="num">
                                      <p:cBhvr additive="base">
                                        <p:cTn id="59" dur="500" fill="hold"/>
                                        <p:tgtEl>
                                          <p:spTgt spid="38930"/>
                                        </p:tgtEl>
                                        <p:attrNameLst>
                                          <p:attrName>ppt_x</p:attrName>
                                        </p:attrNameLst>
                                      </p:cBhvr>
                                      <p:tavLst>
                                        <p:tav tm="0">
                                          <p:val>
                                            <p:strVal val="0-#ppt_w/2"/>
                                          </p:val>
                                        </p:tav>
                                        <p:tav tm="100000">
                                          <p:val>
                                            <p:strVal val="#ppt_x"/>
                                          </p:val>
                                        </p:tav>
                                      </p:tavLst>
                                    </p:anim>
                                    <p:anim calcmode="lin" valueType="num">
                                      <p:cBhvr additive="base">
                                        <p:cTn id="60" dur="500" fill="hold"/>
                                        <p:tgtEl>
                                          <p:spTgt spid="38930"/>
                                        </p:tgtEl>
                                        <p:attrNameLst>
                                          <p:attrName>ppt_y</p:attrName>
                                        </p:attrNameLst>
                                      </p:cBhvr>
                                      <p:tavLst>
                                        <p:tav tm="0">
                                          <p:val>
                                            <p:strVal val="#ppt_y"/>
                                          </p:val>
                                        </p:tav>
                                        <p:tav tm="100000">
                                          <p:val>
                                            <p:strVal val="#ppt_y"/>
                                          </p:val>
                                        </p:tav>
                                      </p:tavLst>
                                    </p:anim>
                                  </p:childTnLst>
                                </p:cTn>
                              </p:par>
                            </p:childTnLst>
                          </p:cTn>
                        </p:par>
                        <p:par>
                          <p:cTn id="61" fill="hold">
                            <p:stCondLst>
                              <p:cond delay="7449"/>
                            </p:stCondLst>
                            <p:childTnLst>
                              <p:par>
                                <p:cTn id="62" presetID="2" presetClass="entr" presetSubtype="8" fill="hold" grpId="0" nodeType="afterEffect">
                                  <p:stCondLst>
                                    <p:cond delay="100"/>
                                  </p:stCondLst>
                                  <p:iterate type="lt">
                                    <p:tmPct val="100000"/>
                                  </p:iterate>
                                  <p:childTnLst>
                                    <p:set>
                                      <p:cBhvr>
                                        <p:cTn id="63" dur="1" fill="hold">
                                          <p:stCondLst>
                                            <p:cond delay="0"/>
                                          </p:stCondLst>
                                        </p:cTn>
                                        <p:tgtEl>
                                          <p:spTgt spid="38931"/>
                                        </p:tgtEl>
                                        <p:attrNameLst>
                                          <p:attrName>style.visibility</p:attrName>
                                        </p:attrNameLst>
                                      </p:cBhvr>
                                      <p:to>
                                        <p:strVal val="visible"/>
                                      </p:to>
                                    </p:set>
                                    <p:anim calcmode="lin" valueType="num">
                                      <p:cBhvr additive="base">
                                        <p:cTn id="64" dur="75" fill="hold"/>
                                        <p:tgtEl>
                                          <p:spTgt spid="38931"/>
                                        </p:tgtEl>
                                        <p:attrNameLst>
                                          <p:attrName>ppt_x</p:attrName>
                                        </p:attrNameLst>
                                      </p:cBhvr>
                                      <p:tavLst>
                                        <p:tav tm="0">
                                          <p:val>
                                            <p:strVal val="0-#ppt_w/2"/>
                                          </p:val>
                                        </p:tav>
                                        <p:tav tm="100000">
                                          <p:val>
                                            <p:strVal val="#ppt_x"/>
                                          </p:val>
                                        </p:tav>
                                      </p:tavLst>
                                    </p:anim>
                                    <p:anim calcmode="lin" valueType="num">
                                      <p:cBhvr additive="base">
                                        <p:cTn id="65" dur="75" fill="hold"/>
                                        <p:tgtEl>
                                          <p:spTgt spid="38931"/>
                                        </p:tgtEl>
                                        <p:attrNameLst>
                                          <p:attrName>ppt_y</p:attrName>
                                        </p:attrNameLst>
                                      </p:cBhvr>
                                      <p:tavLst>
                                        <p:tav tm="0">
                                          <p:val>
                                            <p:strVal val="#ppt_y"/>
                                          </p:val>
                                        </p:tav>
                                        <p:tav tm="100000">
                                          <p:val>
                                            <p:strVal val="#ppt_y"/>
                                          </p:val>
                                        </p:tav>
                                      </p:tavLst>
                                    </p:anim>
                                  </p:childTnLst>
                                </p:cTn>
                              </p:par>
                            </p:childTnLst>
                          </p:cTn>
                        </p:par>
                        <p:par>
                          <p:cTn id="66" fill="hold">
                            <p:stCondLst>
                              <p:cond delay="7699"/>
                            </p:stCondLst>
                            <p:childTnLst>
                              <p:par>
                                <p:cTn id="67" presetID="2" presetClass="entr" presetSubtype="8" fill="hold" grpId="0" nodeType="afterEffect">
                                  <p:stCondLst>
                                    <p:cond delay="100"/>
                                  </p:stCondLst>
                                  <p:childTnLst>
                                    <p:set>
                                      <p:cBhvr>
                                        <p:cTn id="68" dur="1" fill="hold">
                                          <p:stCondLst>
                                            <p:cond delay="0"/>
                                          </p:stCondLst>
                                        </p:cTn>
                                        <p:tgtEl>
                                          <p:spTgt spid="38932"/>
                                        </p:tgtEl>
                                        <p:attrNameLst>
                                          <p:attrName>style.visibility</p:attrName>
                                        </p:attrNameLst>
                                      </p:cBhvr>
                                      <p:to>
                                        <p:strVal val="visible"/>
                                      </p:to>
                                    </p:set>
                                    <p:anim calcmode="lin" valueType="num">
                                      <p:cBhvr additive="base">
                                        <p:cTn id="69" dur="500" fill="hold"/>
                                        <p:tgtEl>
                                          <p:spTgt spid="38932"/>
                                        </p:tgtEl>
                                        <p:attrNameLst>
                                          <p:attrName>ppt_x</p:attrName>
                                        </p:attrNameLst>
                                      </p:cBhvr>
                                      <p:tavLst>
                                        <p:tav tm="0">
                                          <p:val>
                                            <p:strVal val="0-#ppt_w/2"/>
                                          </p:val>
                                        </p:tav>
                                        <p:tav tm="100000">
                                          <p:val>
                                            <p:strVal val="#ppt_x"/>
                                          </p:val>
                                        </p:tav>
                                      </p:tavLst>
                                    </p:anim>
                                    <p:anim calcmode="lin" valueType="num">
                                      <p:cBhvr additive="base">
                                        <p:cTn id="70" dur="500" fill="hold"/>
                                        <p:tgtEl>
                                          <p:spTgt spid="38932"/>
                                        </p:tgtEl>
                                        <p:attrNameLst>
                                          <p:attrName>ppt_y</p:attrName>
                                        </p:attrNameLst>
                                      </p:cBhvr>
                                      <p:tavLst>
                                        <p:tav tm="0">
                                          <p:val>
                                            <p:strVal val="#ppt_y"/>
                                          </p:val>
                                        </p:tav>
                                        <p:tav tm="100000">
                                          <p:val>
                                            <p:strVal val="#ppt_y"/>
                                          </p:val>
                                        </p:tav>
                                      </p:tavLst>
                                    </p:anim>
                                  </p:childTnLst>
                                </p:cTn>
                              </p:par>
                            </p:childTnLst>
                          </p:cTn>
                        </p:par>
                        <p:par>
                          <p:cTn id="71" fill="hold">
                            <p:stCondLst>
                              <p:cond delay="8299"/>
                            </p:stCondLst>
                            <p:childTnLst>
                              <p:par>
                                <p:cTn id="72" presetID="2" presetClass="entr" presetSubtype="8" fill="hold" grpId="0" nodeType="afterEffect">
                                  <p:stCondLst>
                                    <p:cond delay="100"/>
                                  </p:stCondLst>
                                  <p:childTnLst>
                                    <p:set>
                                      <p:cBhvr>
                                        <p:cTn id="73" dur="1" fill="hold">
                                          <p:stCondLst>
                                            <p:cond delay="0"/>
                                          </p:stCondLst>
                                        </p:cTn>
                                        <p:tgtEl>
                                          <p:spTgt spid="38933"/>
                                        </p:tgtEl>
                                        <p:attrNameLst>
                                          <p:attrName>style.visibility</p:attrName>
                                        </p:attrNameLst>
                                      </p:cBhvr>
                                      <p:to>
                                        <p:strVal val="visible"/>
                                      </p:to>
                                    </p:set>
                                    <p:anim calcmode="lin" valueType="num">
                                      <p:cBhvr additive="base">
                                        <p:cTn id="74" dur="500" fill="hold"/>
                                        <p:tgtEl>
                                          <p:spTgt spid="38933"/>
                                        </p:tgtEl>
                                        <p:attrNameLst>
                                          <p:attrName>ppt_x</p:attrName>
                                        </p:attrNameLst>
                                      </p:cBhvr>
                                      <p:tavLst>
                                        <p:tav tm="0">
                                          <p:val>
                                            <p:strVal val="0-#ppt_w/2"/>
                                          </p:val>
                                        </p:tav>
                                        <p:tav tm="100000">
                                          <p:val>
                                            <p:strVal val="#ppt_x"/>
                                          </p:val>
                                        </p:tav>
                                      </p:tavLst>
                                    </p:anim>
                                    <p:anim calcmode="lin" valueType="num">
                                      <p:cBhvr additive="base">
                                        <p:cTn id="75" dur="500" fill="hold"/>
                                        <p:tgtEl>
                                          <p:spTgt spid="38933"/>
                                        </p:tgtEl>
                                        <p:attrNameLst>
                                          <p:attrName>ppt_y</p:attrName>
                                        </p:attrNameLst>
                                      </p:cBhvr>
                                      <p:tavLst>
                                        <p:tav tm="0">
                                          <p:val>
                                            <p:strVal val="#ppt_y"/>
                                          </p:val>
                                        </p:tav>
                                        <p:tav tm="100000">
                                          <p:val>
                                            <p:strVal val="#ppt_y"/>
                                          </p:val>
                                        </p:tav>
                                      </p:tavLst>
                                    </p:anim>
                                  </p:childTnLst>
                                </p:cTn>
                              </p:par>
                            </p:childTnLst>
                          </p:cTn>
                        </p:par>
                        <p:par>
                          <p:cTn id="76" fill="hold">
                            <p:stCondLst>
                              <p:cond delay="8899"/>
                            </p:stCondLst>
                            <p:childTnLst>
                              <p:par>
                                <p:cTn id="77" presetID="2" presetClass="entr" presetSubtype="2" fill="hold" nodeType="afterEffect">
                                  <p:stCondLst>
                                    <p:cond delay="100"/>
                                  </p:stCondLst>
                                  <p:childTnLst>
                                    <p:set>
                                      <p:cBhvr>
                                        <p:cTn id="78" dur="1" fill="hold">
                                          <p:stCondLst>
                                            <p:cond delay="0"/>
                                          </p:stCondLst>
                                        </p:cTn>
                                        <p:tgtEl>
                                          <p:spTgt spid="38934"/>
                                        </p:tgtEl>
                                        <p:attrNameLst>
                                          <p:attrName>style.visibility</p:attrName>
                                        </p:attrNameLst>
                                      </p:cBhvr>
                                      <p:to>
                                        <p:strVal val="visible"/>
                                      </p:to>
                                    </p:set>
                                    <p:anim calcmode="lin" valueType="num">
                                      <p:cBhvr additive="base">
                                        <p:cTn id="79" dur="500" fill="hold"/>
                                        <p:tgtEl>
                                          <p:spTgt spid="38934"/>
                                        </p:tgtEl>
                                        <p:attrNameLst>
                                          <p:attrName>ppt_x</p:attrName>
                                        </p:attrNameLst>
                                      </p:cBhvr>
                                      <p:tavLst>
                                        <p:tav tm="0">
                                          <p:val>
                                            <p:strVal val="1+#ppt_w/2"/>
                                          </p:val>
                                        </p:tav>
                                        <p:tav tm="100000">
                                          <p:val>
                                            <p:strVal val="#ppt_x"/>
                                          </p:val>
                                        </p:tav>
                                      </p:tavLst>
                                    </p:anim>
                                    <p:anim calcmode="lin" valueType="num">
                                      <p:cBhvr additive="base">
                                        <p:cTn id="80" dur="500" fill="hold"/>
                                        <p:tgtEl>
                                          <p:spTgt spid="38934"/>
                                        </p:tgtEl>
                                        <p:attrNameLst>
                                          <p:attrName>ppt_y</p:attrName>
                                        </p:attrNameLst>
                                      </p:cBhvr>
                                      <p:tavLst>
                                        <p:tav tm="0">
                                          <p:val>
                                            <p:strVal val="#ppt_y"/>
                                          </p:val>
                                        </p:tav>
                                        <p:tav tm="100000">
                                          <p:val>
                                            <p:strVal val="#ppt_y"/>
                                          </p:val>
                                        </p:tav>
                                      </p:tavLst>
                                    </p:anim>
                                  </p:childTnLst>
                                </p:cTn>
                              </p:par>
                            </p:childTnLst>
                          </p:cTn>
                        </p:par>
                        <p:par>
                          <p:cTn id="81" fill="hold">
                            <p:stCondLst>
                              <p:cond delay="9499"/>
                            </p:stCondLst>
                            <p:childTnLst>
                              <p:par>
                                <p:cTn id="82" presetID="2" presetClass="entr" presetSubtype="2" fill="hold" grpId="0" nodeType="afterEffect">
                                  <p:stCondLst>
                                    <p:cond delay="100"/>
                                  </p:stCondLst>
                                  <p:iterate type="lt">
                                    <p:tmPct val="100000"/>
                                  </p:iterate>
                                  <p:childTnLst>
                                    <p:set>
                                      <p:cBhvr>
                                        <p:cTn id="83" dur="1" fill="hold">
                                          <p:stCondLst>
                                            <p:cond delay="0"/>
                                          </p:stCondLst>
                                        </p:cTn>
                                        <p:tgtEl>
                                          <p:spTgt spid="38935"/>
                                        </p:tgtEl>
                                        <p:attrNameLst>
                                          <p:attrName>style.visibility</p:attrName>
                                        </p:attrNameLst>
                                      </p:cBhvr>
                                      <p:to>
                                        <p:strVal val="visible"/>
                                      </p:to>
                                    </p:set>
                                    <p:anim calcmode="lin" valueType="num">
                                      <p:cBhvr additive="base">
                                        <p:cTn id="84" dur="75" fill="hold"/>
                                        <p:tgtEl>
                                          <p:spTgt spid="38935"/>
                                        </p:tgtEl>
                                        <p:attrNameLst>
                                          <p:attrName>ppt_x</p:attrName>
                                        </p:attrNameLst>
                                      </p:cBhvr>
                                      <p:tavLst>
                                        <p:tav tm="0">
                                          <p:val>
                                            <p:strVal val="1+#ppt_w/2"/>
                                          </p:val>
                                        </p:tav>
                                        <p:tav tm="100000">
                                          <p:val>
                                            <p:strVal val="#ppt_x"/>
                                          </p:val>
                                        </p:tav>
                                      </p:tavLst>
                                    </p:anim>
                                    <p:anim calcmode="lin" valueType="num">
                                      <p:cBhvr additive="base">
                                        <p:cTn id="85" dur="75" fill="hold"/>
                                        <p:tgtEl>
                                          <p:spTgt spid="38935"/>
                                        </p:tgtEl>
                                        <p:attrNameLst>
                                          <p:attrName>ppt_y</p:attrName>
                                        </p:attrNameLst>
                                      </p:cBhvr>
                                      <p:tavLst>
                                        <p:tav tm="0">
                                          <p:val>
                                            <p:strVal val="#ppt_y"/>
                                          </p:val>
                                        </p:tav>
                                        <p:tav tm="100000">
                                          <p:val>
                                            <p:strVal val="#ppt_y"/>
                                          </p:val>
                                        </p:tav>
                                      </p:tavLst>
                                    </p:anim>
                                  </p:childTnLst>
                                </p:cTn>
                              </p:par>
                            </p:childTnLst>
                          </p:cTn>
                        </p:par>
                        <p:par>
                          <p:cTn id="86" fill="hold">
                            <p:stCondLst>
                              <p:cond delay="9750"/>
                            </p:stCondLst>
                            <p:childTnLst>
                              <p:par>
                                <p:cTn id="87" presetID="2" presetClass="entr" presetSubtype="2" fill="hold" grpId="0" nodeType="afterEffect">
                                  <p:stCondLst>
                                    <p:cond delay="100"/>
                                  </p:stCondLst>
                                  <p:childTnLst>
                                    <p:set>
                                      <p:cBhvr>
                                        <p:cTn id="88" dur="1" fill="hold">
                                          <p:stCondLst>
                                            <p:cond delay="0"/>
                                          </p:stCondLst>
                                        </p:cTn>
                                        <p:tgtEl>
                                          <p:spTgt spid="38936"/>
                                        </p:tgtEl>
                                        <p:attrNameLst>
                                          <p:attrName>style.visibility</p:attrName>
                                        </p:attrNameLst>
                                      </p:cBhvr>
                                      <p:to>
                                        <p:strVal val="visible"/>
                                      </p:to>
                                    </p:set>
                                    <p:anim calcmode="lin" valueType="num">
                                      <p:cBhvr additive="base">
                                        <p:cTn id="89" dur="500" fill="hold"/>
                                        <p:tgtEl>
                                          <p:spTgt spid="38936"/>
                                        </p:tgtEl>
                                        <p:attrNameLst>
                                          <p:attrName>ppt_x</p:attrName>
                                        </p:attrNameLst>
                                      </p:cBhvr>
                                      <p:tavLst>
                                        <p:tav tm="0">
                                          <p:val>
                                            <p:strVal val="1+#ppt_w/2"/>
                                          </p:val>
                                        </p:tav>
                                        <p:tav tm="100000">
                                          <p:val>
                                            <p:strVal val="#ppt_x"/>
                                          </p:val>
                                        </p:tav>
                                      </p:tavLst>
                                    </p:anim>
                                    <p:anim calcmode="lin" valueType="num">
                                      <p:cBhvr additive="base">
                                        <p:cTn id="90" dur="500" fill="hold"/>
                                        <p:tgtEl>
                                          <p:spTgt spid="38936"/>
                                        </p:tgtEl>
                                        <p:attrNameLst>
                                          <p:attrName>ppt_y</p:attrName>
                                        </p:attrNameLst>
                                      </p:cBhvr>
                                      <p:tavLst>
                                        <p:tav tm="0">
                                          <p:val>
                                            <p:strVal val="#ppt_y"/>
                                          </p:val>
                                        </p:tav>
                                        <p:tav tm="100000">
                                          <p:val>
                                            <p:strVal val="#ppt_y"/>
                                          </p:val>
                                        </p:tav>
                                      </p:tavLst>
                                    </p:anim>
                                  </p:childTnLst>
                                </p:cTn>
                              </p:par>
                            </p:childTnLst>
                          </p:cTn>
                        </p:par>
                        <p:par>
                          <p:cTn id="91" fill="hold">
                            <p:stCondLst>
                              <p:cond delay="10350"/>
                            </p:stCondLst>
                            <p:childTnLst>
                              <p:par>
                                <p:cTn id="92" presetID="2" presetClass="entr" presetSubtype="2" fill="hold" grpId="0" nodeType="afterEffect">
                                  <p:stCondLst>
                                    <p:cond delay="100"/>
                                  </p:stCondLst>
                                  <p:childTnLst>
                                    <p:set>
                                      <p:cBhvr>
                                        <p:cTn id="93" dur="1" fill="hold">
                                          <p:stCondLst>
                                            <p:cond delay="0"/>
                                          </p:stCondLst>
                                        </p:cTn>
                                        <p:tgtEl>
                                          <p:spTgt spid="38937"/>
                                        </p:tgtEl>
                                        <p:attrNameLst>
                                          <p:attrName>style.visibility</p:attrName>
                                        </p:attrNameLst>
                                      </p:cBhvr>
                                      <p:to>
                                        <p:strVal val="visible"/>
                                      </p:to>
                                    </p:set>
                                    <p:anim calcmode="lin" valueType="num">
                                      <p:cBhvr additive="base">
                                        <p:cTn id="94" dur="500" fill="hold"/>
                                        <p:tgtEl>
                                          <p:spTgt spid="38937"/>
                                        </p:tgtEl>
                                        <p:attrNameLst>
                                          <p:attrName>ppt_x</p:attrName>
                                        </p:attrNameLst>
                                      </p:cBhvr>
                                      <p:tavLst>
                                        <p:tav tm="0">
                                          <p:val>
                                            <p:strVal val="1+#ppt_w/2"/>
                                          </p:val>
                                        </p:tav>
                                        <p:tav tm="100000">
                                          <p:val>
                                            <p:strVal val="#ppt_x"/>
                                          </p:val>
                                        </p:tav>
                                      </p:tavLst>
                                    </p:anim>
                                    <p:anim calcmode="lin" valueType="num">
                                      <p:cBhvr additive="base">
                                        <p:cTn id="95" dur="500" fill="hold"/>
                                        <p:tgtEl>
                                          <p:spTgt spid="38937"/>
                                        </p:tgtEl>
                                        <p:attrNameLst>
                                          <p:attrName>ppt_y</p:attrName>
                                        </p:attrNameLst>
                                      </p:cBhvr>
                                      <p:tavLst>
                                        <p:tav tm="0">
                                          <p:val>
                                            <p:strVal val="#ppt_y"/>
                                          </p:val>
                                        </p:tav>
                                        <p:tav tm="100000">
                                          <p:val>
                                            <p:strVal val="#ppt_y"/>
                                          </p:val>
                                        </p:tav>
                                      </p:tavLst>
                                    </p:anim>
                                  </p:childTnLst>
                                </p:cTn>
                              </p:par>
                            </p:childTnLst>
                          </p:cTn>
                        </p:par>
                        <p:par>
                          <p:cTn id="96" fill="hold">
                            <p:stCondLst>
                              <p:cond delay="10950"/>
                            </p:stCondLst>
                            <p:childTnLst>
                              <p:par>
                                <p:cTn id="97" presetID="2" presetClass="entr" presetSubtype="2" fill="hold" nodeType="afterEffect">
                                  <p:stCondLst>
                                    <p:cond delay="100"/>
                                  </p:stCondLst>
                                  <p:childTnLst>
                                    <p:set>
                                      <p:cBhvr>
                                        <p:cTn id="98" dur="1" fill="hold">
                                          <p:stCondLst>
                                            <p:cond delay="0"/>
                                          </p:stCondLst>
                                        </p:cTn>
                                        <p:tgtEl>
                                          <p:spTgt spid="38938"/>
                                        </p:tgtEl>
                                        <p:attrNameLst>
                                          <p:attrName>style.visibility</p:attrName>
                                        </p:attrNameLst>
                                      </p:cBhvr>
                                      <p:to>
                                        <p:strVal val="visible"/>
                                      </p:to>
                                    </p:set>
                                    <p:anim calcmode="lin" valueType="num">
                                      <p:cBhvr additive="base">
                                        <p:cTn id="99" dur="500" fill="hold"/>
                                        <p:tgtEl>
                                          <p:spTgt spid="38938"/>
                                        </p:tgtEl>
                                        <p:attrNameLst>
                                          <p:attrName>ppt_x</p:attrName>
                                        </p:attrNameLst>
                                      </p:cBhvr>
                                      <p:tavLst>
                                        <p:tav tm="0">
                                          <p:val>
                                            <p:strVal val="1+#ppt_w/2"/>
                                          </p:val>
                                        </p:tav>
                                        <p:tav tm="100000">
                                          <p:val>
                                            <p:strVal val="#ppt_x"/>
                                          </p:val>
                                        </p:tav>
                                      </p:tavLst>
                                    </p:anim>
                                    <p:anim calcmode="lin" valueType="num">
                                      <p:cBhvr additive="base">
                                        <p:cTn id="100" dur="500" fill="hold"/>
                                        <p:tgtEl>
                                          <p:spTgt spid="38938"/>
                                        </p:tgtEl>
                                        <p:attrNameLst>
                                          <p:attrName>ppt_y</p:attrName>
                                        </p:attrNameLst>
                                      </p:cBhvr>
                                      <p:tavLst>
                                        <p:tav tm="0">
                                          <p:val>
                                            <p:strVal val="#ppt_y"/>
                                          </p:val>
                                        </p:tav>
                                        <p:tav tm="100000">
                                          <p:val>
                                            <p:strVal val="#ppt_y"/>
                                          </p:val>
                                        </p:tav>
                                      </p:tavLst>
                                    </p:anim>
                                  </p:childTnLst>
                                </p:cTn>
                              </p:par>
                            </p:childTnLst>
                          </p:cTn>
                        </p:par>
                        <p:par>
                          <p:cTn id="101" fill="hold">
                            <p:stCondLst>
                              <p:cond delay="11550"/>
                            </p:stCondLst>
                            <p:childTnLst>
                              <p:par>
                                <p:cTn id="102" presetID="2" presetClass="entr" presetSubtype="2" fill="hold" grpId="0" nodeType="afterEffect">
                                  <p:stCondLst>
                                    <p:cond delay="100"/>
                                  </p:stCondLst>
                                  <p:iterate type="lt">
                                    <p:tmPct val="100000"/>
                                  </p:iterate>
                                  <p:childTnLst>
                                    <p:set>
                                      <p:cBhvr>
                                        <p:cTn id="103" dur="1" fill="hold">
                                          <p:stCondLst>
                                            <p:cond delay="0"/>
                                          </p:stCondLst>
                                        </p:cTn>
                                        <p:tgtEl>
                                          <p:spTgt spid="38939"/>
                                        </p:tgtEl>
                                        <p:attrNameLst>
                                          <p:attrName>style.visibility</p:attrName>
                                        </p:attrNameLst>
                                      </p:cBhvr>
                                      <p:to>
                                        <p:strVal val="visible"/>
                                      </p:to>
                                    </p:set>
                                    <p:anim calcmode="lin" valueType="num">
                                      <p:cBhvr additive="base">
                                        <p:cTn id="104" dur="75" fill="hold"/>
                                        <p:tgtEl>
                                          <p:spTgt spid="38939"/>
                                        </p:tgtEl>
                                        <p:attrNameLst>
                                          <p:attrName>ppt_x</p:attrName>
                                        </p:attrNameLst>
                                      </p:cBhvr>
                                      <p:tavLst>
                                        <p:tav tm="0">
                                          <p:val>
                                            <p:strVal val="1+#ppt_w/2"/>
                                          </p:val>
                                        </p:tav>
                                        <p:tav tm="100000">
                                          <p:val>
                                            <p:strVal val="#ppt_x"/>
                                          </p:val>
                                        </p:tav>
                                      </p:tavLst>
                                    </p:anim>
                                    <p:anim calcmode="lin" valueType="num">
                                      <p:cBhvr additive="base">
                                        <p:cTn id="105" dur="75" fill="hold"/>
                                        <p:tgtEl>
                                          <p:spTgt spid="38939"/>
                                        </p:tgtEl>
                                        <p:attrNameLst>
                                          <p:attrName>ppt_y</p:attrName>
                                        </p:attrNameLst>
                                      </p:cBhvr>
                                      <p:tavLst>
                                        <p:tav tm="0">
                                          <p:val>
                                            <p:strVal val="#ppt_y"/>
                                          </p:val>
                                        </p:tav>
                                        <p:tav tm="100000">
                                          <p:val>
                                            <p:strVal val="#ppt_y"/>
                                          </p:val>
                                        </p:tav>
                                      </p:tavLst>
                                    </p:anim>
                                  </p:childTnLst>
                                </p:cTn>
                              </p:par>
                            </p:childTnLst>
                          </p:cTn>
                        </p:par>
                        <p:par>
                          <p:cTn id="106" fill="hold">
                            <p:stCondLst>
                              <p:cond delay="11800"/>
                            </p:stCondLst>
                            <p:childTnLst>
                              <p:par>
                                <p:cTn id="107" presetID="2" presetClass="entr" presetSubtype="2" fill="hold" grpId="0" nodeType="afterEffect">
                                  <p:stCondLst>
                                    <p:cond delay="100"/>
                                  </p:stCondLst>
                                  <p:childTnLst>
                                    <p:set>
                                      <p:cBhvr>
                                        <p:cTn id="108" dur="1" fill="hold">
                                          <p:stCondLst>
                                            <p:cond delay="0"/>
                                          </p:stCondLst>
                                        </p:cTn>
                                        <p:tgtEl>
                                          <p:spTgt spid="38940"/>
                                        </p:tgtEl>
                                        <p:attrNameLst>
                                          <p:attrName>style.visibility</p:attrName>
                                        </p:attrNameLst>
                                      </p:cBhvr>
                                      <p:to>
                                        <p:strVal val="visible"/>
                                      </p:to>
                                    </p:set>
                                    <p:anim calcmode="lin" valueType="num">
                                      <p:cBhvr additive="base">
                                        <p:cTn id="109" dur="500" fill="hold"/>
                                        <p:tgtEl>
                                          <p:spTgt spid="38940"/>
                                        </p:tgtEl>
                                        <p:attrNameLst>
                                          <p:attrName>ppt_x</p:attrName>
                                        </p:attrNameLst>
                                      </p:cBhvr>
                                      <p:tavLst>
                                        <p:tav tm="0">
                                          <p:val>
                                            <p:strVal val="1+#ppt_w/2"/>
                                          </p:val>
                                        </p:tav>
                                        <p:tav tm="100000">
                                          <p:val>
                                            <p:strVal val="#ppt_x"/>
                                          </p:val>
                                        </p:tav>
                                      </p:tavLst>
                                    </p:anim>
                                    <p:anim calcmode="lin" valueType="num">
                                      <p:cBhvr additive="base">
                                        <p:cTn id="110" dur="500" fill="hold"/>
                                        <p:tgtEl>
                                          <p:spTgt spid="38940"/>
                                        </p:tgtEl>
                                        <p:attrNameLst>
                                          <p:attrName>ppt_y</p:attrName>
                                        </p:attrNameLst>
                                      </p:cBhvr>
                                      <p:tavLst>
                                        <p:tav tm="0">
                                          <p:val>
                                            <p:strVal val="#ppt_y"/>
                                          </p:val>
                                        </p:tav>
                                        <p:tav tm="100000">
                                          <p:val>
                                            <p:strVal val="#ppt_y"/>
                                          </p:val>
                                        </p:tav>
                                      </p:tavLst>
                                    </p:anim>
                                  </p:childTnLst>
                                </p:cTn>
                              </p:par>
                            </p:childTnLst>
                          </p:cTn>
                        </p:par>
                        <p:par>
                          <p:cTn id="111" fill="hold">
                            <p:stCondLst>
                              <p:cond delay="12400"/>
                            </p:stCondLst>
                            <p:childTnLst>
                              <p:par>
                                <p:cTn id="112" presetID="2" presetClass="entr" presetSubtype="2" fill="hold" grpId="0" nodeType="afterEffect">
                                  <p:stCondLst>
                                    <p:cond delay="100"/>
                                  </p:stCondLst>
                                  <p:childTnLst>
                                    <p:set>
                                      <p:cBhvr>
                                        <p:cTn id="113" dur="1" fill="hold">
                                          <p:stCondLst>
                                            <p:cond delay="0"/>
                                          </p:stCondLst>
                                        </p:cTn>
                                        <p:tgtEl>
                                          <p:spTgt spid="38941"/>
                                        </p:tgtEl>
                                        <p:attrNameLst>
                                          <p:attrName>style.visibility</p:attrName>
                                        </p:attrNameLst>
                                      </p:cBhvr>
                                      <p:to>
                                        <p:strVal val="visible"/>
                                      </p:to>
                                    </p:set>
                                    <p:anim calcmode="lin" valueType="num">
                                      <p:cBhvr additive="base">
                                        <p:cTn id="114" dur="500" fill="hold"/>
                                        <p:tgtEl>
                                          <p:spTgt spid="38941"/>
                                        </p:tgtEl>
                                        <p:attrNameLst>
                                          <p:attrName>ppt_x</p:attrName>
                                        </p:attrNameLst>
                                      </p:cBhvr>
                                      <p:tavLst>
                                        <p:tav tm="0">
                                          <p:val>
                                            <p:strVal val="1+#ppt_w/2"/>
                                          </p:val>
                                        </p:tav>
                                        <p:tav tm="100000">
                                          <p:val>
                                            <p:strVal val="#ppt_x"/>
                                          </p:val>
                                        </p:tav>
                                      </p:tavLst>
                                    </p:anim>
                                    <p:anim calcmode="lin" valueType="num">
                                      <p:cBhvr additive="base">
                                        <p:cTn id="115" dur="500" fill="hold"/>
                                        <p:tgtEl>
                                          <p:spTgt spid="38941"/>
                                        </p:tgtEl>
                                        <p:attrNameLst>
                                          <p:attrName>ppt_y</p:attrName>
                                        </p:attrNameLst>
                                      </p:cBhvr>
                                      <p:tavLst>
                                        <p:tav tm="0">
                                          <p:val>
                                            <p:strVal val="#ppt_y"/>
                                          </p:val>
                                        </p:tav>
                                        <p:tav tm="100000">
                                          <p:val>
                                            <p:strVal val="#ppt_y"/>
                                          </p:val>
                                        </p:tav>
                                      </p:tavLst>
                                    </p:anim>
                                  </p:childTnLst>
                                </p:cTn>
                              </p:par>
                            </p:childTnLst>
                          </p:cTn>
                        </p:par>
                        <p:par>
                          <p:cTn id="116" fill="hold">
                            <p:stCondLst>
                              <p:cond delay="13000"/>
                            </p:stCondLst>
                            <p:childTnLst>
                              <p:par>
                                <p:cTn id="117" presetID="2" presetClass="entr" presetSubtype="8" fill="hold" grpId="0" nodeType="afterEffect">
                                  <p:stCondLst>
                                    <p:cond delay="100"/>
                                  </p:stCondLst>
                                  <p:childTnLst>
                                    <p:set>
                                      <p:cBhvr>
                                        <p:cTn id="118" dur="1" fill="hold">
                                          <p:stCondLst>
                                            <p:cond delay="0"/>
                                          </p:stCondLst>
                                        </p:cTn>
                                        <p:tgtEl>
                                          <p:spTgt spid="28"/>
                                        </p:tgtEl>
                                        <p:attrNameLst>
                                          <p:attrName>style.visibility</p:attrName>
                                        </p:attrNameLst>
                                      </p:cBhvr>
                                      <p:to>
                                        <p:strVal val="visible"/>
                                      </p:to>
                                    </p:set>
                                    <p:anim calcmode="lin" valueType="num">
                                      <p:cBhvr additive="base">
                                        <p:cTn id="119" dur="500" fill="hold"/>
                                        <p:tgtEl>
                                          <p:spTgt spid="28"/>
                                        </p:tgtEl>
                                        <p:attrNameLst>
                                          <p:attrName>ppt_x</p:attrName>
                                        </p:attrNameLst>
                                      </p:cBhvr>
                                      <p:tavLst>
                                        <p:tav tm="0">
                                          <p:val>
                                            <p:strVal val="0-#ppt_w/2"/>
                                          </p:val>
                                        </p:tav>
                                        <p:tav tm="100000">
                                          <p:val>
                                            <p:strVal val="#ppt_x"/>
                                          </p:val>
                                        </p:tav>
                                      </p:tavLst>
                                    </p:anim>
                                    <p:anim calcmode="lin" valueType="num">
                                      <p:cBhvr additive="base">
                                        <p:cTn id="120" dur="500" fill="hold"/>
                                        <p:tgtEl>
                                          <p:spTgt spid="2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917" grpId="0" bldLvl="0" animBg="1"/>
      <p:bldP spid="38920" grpId="0" bldLvl="0" animBg="1"/>
      <p:bldP spid="38922" grpId="0" bldLvl="0" animBg="1" autoUpdateAnimBg="0"/>
      <p:bldP spid="38923" grpId="0" bldLvl="0" animBg="1" autoUpdateAnimBg="0"/>
      <p:bldP spid="38924" grpId="0" bldLvl="0" animBg="1" autoUpdateAnimBg="0"/>
      <p:bldP spid="38925" grpId="0" bldLvl="0" animBg="1" autoUpdateAnimBg="0"/>
      <p:bldP spid="38927" grpId="0" bldLvl="0" animBg="1" autoUpdateAnimBg="0"/>
      <p:bldP spid="38928" grpId="0" bldLvl="0" animBg="1" autoUpdateAnimBg="0"/>
      <p:bldP spid="38929" grpId="0" bldLvl="0" animBg="1" autoUpdateAnimBg="0"/>
      <p:bldP spid="38931" grpId="0" bldLvl="0" animBg="1" autoUpdateAnimBg="0"/>
      <p:bldP spid="38932" grpId="0" bldLvl="0" animBg="1" autoUpdateAnimBg="0"/>
      <p:bldP spid="38933" grpId="0" bldLvl="0" animBg="1" autoUpdateAnimBg="0"/>
      <p:bldP spid="38935" grpId="0" bldLvl="0" animBg="1" autoUpdateAnimBg="0"/>
      <p:bldP spid="38936" grpId="0" bldLvl="0" animBg="1" autoUpdateAnimBg="0"/>
      <p:bldP spid="38937" grpId="0" bldLvl="0" animBg="1" autoUpdateAnimBg="0"/>
      <p:bldP spid="38939" grpId="0" bldLvl="0" animBg="1" autoUpdateAnimBg="0"/>
      <p:bldP spid="38940" grpId="0" bldLvl="0" animBg="1" autoUpdateAnimBg="0"/>
      <p:bldP spid="38941" grpId="0" bldLvl="0" animBg="1" autoUpdateAnimBg="0"/>
      <p:bldP spid="28" grpId="0" bldLvl="0" animBg="1"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8" name="AutoShape 4"/>
          <p:cNvSpPr/>
          <p:nvPr/>
        </p:nvSpPr>
        <p:spPr bwMode="auto">
          <a:xfrm>
            <a:off x="6684010" y="5623560"/>
            <a:ext cx="2301875" cy="4241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lvl1pPr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l" defTabSz="647700" eaLnBrk="1">
              <a:lnSpc>
                <a:spcPts val="2200"/>
              </a:lnSpc>
              <a:spcBef>
                <a:spcPts val="895"/>
              </a:spcBef>
            </a:pPr>
            <a:r>
              <a:rPr lang="zh-CN" altLang="en-US" sz="1400" b="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a:t>
            </a:r>
          </a:p>
        </p:txBody>
      </p:sp>
      <p:sp>
        <p:nvSpPr>
          <p:cNvPr id="41989" name="AutoShape 5"/>
          <p:cNvSpPr/>
          <p:nvPr/>
        </p:nvSpPr>
        <p:spPr bwMode="auto">
          <a:xfrm>
            <a:off x="8422640" y="4446270"/>
            <a:ext cx="2241550" cy="4241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lvl1pPr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l" defTabSz="647700" eaLnBrk="1">
              <a:lnSpc>
                <a:spcPts val="2200"/>
              </a:lnSpc>
              <a:spcBef>
                <a:spcPts val="895"/>
              </a:spcBef>
            </a:pPr>
            <a:r>
              <a:rPr lang="zh-CN" altLang="en-US" sz="1400" b="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a:t>
            </a:r>
          </a:p>
        </p:txBody>
      </p:sp>
      <p:sp>
        <p:nvSpPr>
          <p:cNvPr id="41990" name="AutoShape 6"/>
          <p:cNvSpPr/>
          <p:nvPr/>
        </p:nvSpPr>
        <p:spPr bwMode="auto">
          <a:xfrm>
            <a:off x="3368675" y="5623560"/>
            <a:ext cx="2445385" cy="4718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lvl1pPr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defTabSz="647700" eaLnBrk="1">
              <a:lnSpc>
                <a:spcPts val="2200"/>
              </a:lnSpc>
              <a:spcBef>
                <a:spcPts val="895"/>
              </a:spcBef>
            </a:pPr>
            <a:r>
              <a:rPr lang="zh-CN" altLang="en-US" sz="1400" b="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a:t>
            </a:r>
          </a:p>
        </p:txBody>
      </p:sp>
      <p:sp>
        <p:nvSpPr>
          <p:cNvPr id="41991" name="AutoShape 7"/>
          <p:cNvSpPr/>
          <p:nvPr/>
        </p:nvSpPr>
        <p:spPr bwMode="auto">
          <a:xfrm>
            <a:off x="1214120" y="4330700"/>
            <a:ext cx="2775585" cy="4718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lvl1pPr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defTabSz="647700" eaLnBrk="1">
              <a:lnSpc>
                <a:spcPts val="2200"/>
              </a:lnSpc>
              <a:spcBef>
                <a:spcPts val="895"/>
              </a:spcBef>
            </a:pPr>
            <a:r>
              <a:rPr lang="zh-CN" altLang="en-US" sz="1400" b="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p>
        </p:txBody>
      </p:sp>
      <p:sp>
        <p:nvSpPr>
          <p:cNvPr id="41992" name="AutoShape 8"/>
          <p:cNvSpPr/>
          <p:nvPr/>
        </p:nvSpPr>
        <p:spPr bwMode="auto">
          <a:xfrm>
            <a:off x="9149715" y="3030855"/>
            <a:ext cx="2254885" cy="4241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lvl1pPr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l" defTabSz="647700" eaLnBrk="1">
              <a:lnSpc>
                <a:spcPts val="2200"/>
              </a:lnSpc>
              <a:spcBef>
                <a:spcPts val="895"/>
              </a:spcBef>
            </a:pPr>
            <a:r>
              <a:rPr lang="zh-CN" altLang="en-US" sz="1400" b="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a:t>
            </a:r>
          </a:p>
        </p:txBody>
      </p:sp>
      <p:sp>
        <p:nvSpPr>
          <p:cNvPr id="41993" name="AutoShape 9"/>
          <p:cNvSpPr/>
          <p:nvPr/>
        </p:nvSpPr>
        <p:spPr bwMode="auto">
          <a:xfrm>
            <a:off x="732155" y="2948305"/>
            <a:ext cx="2788920" cy="4718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lvl1pPr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l" defTabSz="647700" eaLnBrk="1">
              <a:lnSpc>
                <a:spcPts val="2200"/>
              </a:lnSpc>
              <a:spcBef>
                <a:spcPts val="895"/>
              </a:spcBef>
            </a:pPr>
            <a:r>
              <a:rPr lang="zh-CN" altLang="en-US" sz="1400" b="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p>
        </p:txBody>
      </p:sp>
      <p:sp>
        <p:nvSpPr>
          <p:cNvPr id="41994" name="AutoShape 10"/>
          <p:cNvSpPr/>
          <p:nvPr/>
        </p:nvSpPr>
        <p:spPr bwMode="auto">
          <a:xfrm>
            <a:off x="4980759" y="1612603"/>
            <a:ext cx="662781" cy="2314575"/>
          </a:xfrm>
          <a:custGeom>
            <a:avLst/>
            <a:gdLst>
              <a:gd name="T0" fmla="+- 0 12581 3563"/>
              <a:gd name="T1" fmla="*/ T0 w 18037"/>
              <a:gd name="T2" fmla="*/ 10800 h 21600"/>
              <a:gd name="T3" fmla="+- 0 12581 3563"/>
              <a:gd name="T4" fmla="*/ T3 w 18037"/>
              <a:gd name="T5" fmla="*/ 10800 h 21600"/>
              <a:gd name="T6" fmla="+- 0 12581 3563"/>
              <a:gd name="T7" fmla="*/ T6 w 18037"/>
              <a:gd name="T8" fmla="*/ 10800 h 21600"/>
              <a:gd name="T9" fmla="+- 0 12581 3563"/>
              <a:gd name="T10" fmla="*/ T9 w 18037"/>
              <a:gd name="T11" fmla="*/ 10800 h 21600"/>
            </a:gdLst>
            <a:ahLst/>
            <a:cxnLst>
              <a:cxn ang="0">
                <a:pos x="T1" y="T2"/>
              </a:cxn>
              <a:cxn ang="0">
                <a:pos x="T4" y="T5"/>
              </a:cxn>
              <a:cxn ang="0">
                <a:pos x="T7" y="T8"/>
              </a:cxn>
              <a:cxn ang="0">
                <a:pos x="T10" y="T11"/>
              </a:cxn>
            </a:cxnLst>
            <a:rect l="0" t="0" r="r" b="b"/>
            <a:pathLst>
              <a:path w="18037" h="21600">
                <a:moveTo>
                  <a:pt x="18037" y="0"/>
                </a:moveTo>
                <a:cubicBezTo>
                  <a:pt x="15413" y="528"/>
                  <a:pt x="12938" y="1176"/>
                  <a:pt x="10687" y="1948"/>
                </a:cubicBezTo>
                <a:cubicBezTo>
                  <a:pt x="-3563" y="6836"/>
                  <a:pt x="-3563" y="14761"/>
                  <a:pt x="10687" y="19649"/>
                </a:cubicBezTo>
                <a:cubicBezTo>
                  <a:pt x="12938" y="20421"/>
                  <a:pt x="15413" y="21071"/>
                  <a:pt x="18037" y="21599"/>
                </a:cubicBezTo>
                <a:lnTo>
                  <a:pt x="18037" y="0"/>
                </a:lnTo>
                <a:close/>
              </a:path>
            </a:pathLst>
          </a:custGeom>
          <a:solidFill>
            <a:schemeClr val="accent1"/>
          </a:solidFill>
          <a:ln>
            <a:noFill/>
          </a:ln>
          <a:effectLst/>
        </p:spPr>
        <p:txBody>
          <a:bodyPr lIns="0" tIns="0" rIns="0" bIns="0" anchor="ctr"/>
          <a:lstStyle/>
          <a:p>
            <a:pPr>
              <a:lnSpc>
                <a:spcPts val="2200"/>
              </a:lnSpc>
              <a:defRPr/>
            </a:pPr>
            <a:endParaRPr lang="es-ES" sz="26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1995" name="AutoShape 11"/>
          <p:cNvSpPr/>
          <p:nvPr/>
        </p:nvSpPr>
        <p:spPr bwMode="auto">
          <a:xfrm>
            <a:off x="5091091" y="2911972"/>
            <a:ext cx="486569"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ts val="2200"/>
              </a:lnSpc>
            </a:pPr>
            <a:r>
              <a:rPr lang="es-ES" altLang="zh-CN" sz="1800" b="0">
                <a:latin typeface="Arial" panose="020B0604020202020204" pitchFamily="34" charset="0"/>
                <a:ea typeface="微软雅黑" panose="020B0503020204020204" pitchFamily="34" charset="-122"/>
                <a:sym typeface="Arial" panose="020B0604020202020204" pitchFamily="34" charset="0"/>
              </a:rPr>
              <a:t>01</a:t>
            </a:r>
            <a:endParaRPr lang="es-ES" altLang="zh-CN" sz="1800">
              <a:latin typeface="Arial" panose="020B0604020202020204" pitchFamily="34" charset="0"/>
              <a:ea typeface="微软雅黑" panose="020B0503020204020204" pitchFamily="34" charset="-122"/>
              <a:sym typeface="Arial" panose="020B0604020202020204" pitchFamily="34" charset="0"/>
            </a:endParaRPr>
          </a:p>
        </p:txBody>
      </p:sp>
      <p:sp>
        <p:nvSpPr>
          <p:cNvPr id="41996" name="AutoShape 12"/>
          <p:cNvSpPr/>
          <p:nvPr/>
        </p:nvSpPr>
        <p:spPr bwMode="auto">
          <a:xfrm>
            <a:off x="5719741" y="1430834"/>
            <a:ext cx="563563" cy="2678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600" y="0"/>
                </a:moveTo>
                <a:cubicBezTo>
                  <a:pt x="14175" y="45"/>
                  <a:pt x="6789" y="419"/>
                  <a:pt x="0" y="1136"/>
                </a:cubicBezTo>
                <a:lnTo>
                  <a:pt x="0" y="20463"/>
                </a:lnTo>
                <a:cubicBezTo>
                  <a:pt x="6789" y="21180"/>
                  <a:pt x="14175" y="21554"/>
                  <a:pt x="21600" y="21599"/>
                </a:cubicBezTo>
                <a:lnTo>
                  <a:pt x="21600" y="0"/>
                </a:lnTo>
                <a:close/>
              </a:path>
            </a:pathLst>
          </a:custGeom>
          <a:solidFill>
            <a:schemeClr val="accent2"/>
          </a:solidFill>
          <a:ln>
            <a:noFill/>
          </a:ln>
          <a:effectLst/>
        </p:spPr>
        <p:txBody>
          <a:bodyPr lIns="0" tIns="0" rIns="0" bIns="0" anchor="ctr"/>
          <a:lstStyle/>
          <a:p>
            <a:pPr>
              <a:lnSpc>
                <a:spcPts val="2200"/>
              </a:lnSpc>
              <a:defRPr/>
            </a:pPr>
            <a:endParaRPr lang="es-ES" sz="26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1997" name="AutoShape 13"/>
          <p:cNvSpPr/>
          <p:nvPr/>
        </p:nvSpPr>
        <p:spPr bwMode="auto">
          <a:xfrm>
            <a:off x="5759428" y="3356471"/>
            <a:ext cx="485775"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ts val="2200"/>
              </a:lnSpc>
            </a:pPr>
            <a:r>
              <a:rPr lang="es-ES" altLang="zh-CN" sz="1800" b="0">
                <a:latin typeface="Arial" panose="020B0604020202020204" pitchFamily="34" charset="0"/>
                <a:ea typeface="微软雅黑" panose="020B0503020204020204" pitchFamily="34" charset="-122"/>
                <a:sym typeface="Arial" panose="020B0604020202020204" pitchFamily="34" charset="0"/>
              </a:rPr>
              <a:t>02</a:t>
            </a:r>
            <a:endParaRPr lang="es-ES" altLang="zh-CN" sz="1800">
              <a:latin typeface="Arial" panose="020B0604020202020204" pitchFamily="34" charset="0"/>
              <a:ea typeface="微软雅黑" panose="020B0503020204020204" pitchFamily="34" charset="-122"/>
              <a:sym typeface="Arial" panose="020B0604020202020204" pitchFamily="34" charset="0"/>
            </a:endParaRPr>
          </a:p>
        </p:txBody>
      </p:sp>
      <p:sp>
        <p:nvSpPr>
          <p:cNvPr id="41998" name="AutoShape 14"/>
          <p:cNvSpPr/>
          <p:nvPr/>
        </p:nvSpPr>
        <p:spPr bwMode="auto">
          <a:xfrm>
            <a:off x="6359503" y="1430834"/>
            <a:ext cx="562769" cy="26781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0" y="21599"/>
                </a:lnTo>
                <a:cubicBezTo>
                  <a:pt x="7424" y="21556"/>
                  <a:pt x="14807" y="21185"/>
                  <a:pt x="21600" y="20470"/>
                </a:cubicBezTo>
                <a:lnTo>
                  <a:pt x="21600" y="1129"/>
                </a:lnTo>
                <a:cubicBezTo>
                  <a:pt x="14807" y="414"/>
                  <a:pt x="7424" y="43"/>
                  <a:pt x="0" y="0"/>
                </a:cubicBezTo>
                <a:close/>
              </a:path>
            </a:pathLst>
          </a:custGeom>
          <a:solidFill>
            <a:schemeClr val="accent3"/>
          </a:solidFill>
          <a:ln>
            <a:noFill/>
          </a:ln>
          <a:effectLst/>
        </p:spPr>
        <p:txBody>
          <a:bodyPr lIns="0" tIns="0" rIns="0" bIns="0" anchor="ctr"/>
          <a:lstStyle/>
          <a:p>
            <a:pPr>
              <a:lnSpc>
                <a:spcPts val="2200"/>
              </a:lnSpc>
              <a:defRPr/>
            </a:pPr>
            <a:endParaRPr lang="es-ES" sz="26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1999" name="AutoShape 15"/>
          <p:cNvSpPr/>
          <p:nvPr/>
        </p:nvSpPr>
        <p:spPr bwMode="auto">
          <a:xfrm>
            <a:off x="6395222" y="3356471"/>
            <a:ext cx="485775"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ts val="2200"/>
              </a:lnSpc>
            </a:pPr>
            <a:r>
              <a:rPr lang="es-ES" altLang="zh-CN" sz="1800" b="0">
                <a:latin typeface="Arial" panose="020B0604020202020204" pitchFamily="34" charset="0"/>
                <a:ea typeface="微软雅黑" panose="020B0503020204020204" pitchFamily="34" charset="-122"/>
                <a:sym typeface="Arial" panose="020B0604020202020204" pitchFamily="34" charset="0"/>
              </a:rPr>
              <a:t>03</a:t>
            </a:r>
            <a:endParaRPr lang="es-ES" altLang="zh-CN" sz="1800">
              <a:latin typeface="Arial" panose="020B0604020202020204" pitchFamily="34" charset="0"/>
              <a:ea typeface="微软雅黑" panose="020B0503020204020204" pitchFamily="34" charset="-122"/>
              <a:sym typeface="Arial" panose="020B0604020202020204" pitchFamily="34" charset="0"/>
            </a:endParaRPr>
          </a:p>
        </p:txBody>
      </p:sp>
      <p:sp>
        <p:nvSpPr>
          <p:cNvPr id="42000" name="AutoShape 16"/>
          <p:cNvSpPr/>
          <p:nvPr/>
        </p:nvSpPr>
        <p:spPr bwMode="auto">
          <a:xfrm>
            <a:off x="7000059" y="1610221"/>
            <a:ext cx="664369" cy="2316163"/>
          </a:xfrm>
          <a:custGeom>
            <a:avLst/>
            <a:gdLst>
              <a:gd name="T0" fmla="*/ 9022 w 18044"/>
              <a:gd name="T1" fmla="*/ 10800 h 21600"/>
              <a:gd name="T2" fmla="*/ 9022 w 18044"/>
              <a:gd name="T3" fmla="*/ 10800 h 21600"/>
              <a:gd name="T4" fmla="*/ 9022 w 18044"/>
              <a:gd name="T5" fmla="*/ 10800 h 21600"/>
              <a:gd name="T6" fmla="*/ 9022 w 18044"/>
              <a:gd name="T7" fmla="*/ 10800 h 21600"/>
            </a:gdLst>
            <a:ahLst/>
            <a:cxnLst>
              <a:cxn ang="0">
                <a:pos x="T0" y="T1"/>
              </a:cxn>
              <a:cxn ang="0">
                <a:pos x="T2" y="T3"/>
              </a:cxn>
              <a:cxn ang="0">
                <a:pos x="T4" y="T5"/>
              </a:cxn>
              <a:cxn ang="0">
                <a:pos x="T6" y="T7"/>
              </a:cxn>
            </a:cxnLst>
            <a:rect l="0" t="0" r="r" b="b"/>
            <a:pathLst>
              <a:path w="18044" h="21600">
                <a:moveTo>
                  <a:pt x="0" y="0"/>
                </a:moveTo>
                <a:lnTo>
                  <a:pt x="0" y="21599"/>
                </a:lnTo>
                <a:cubicBezTo>
                  <a:pt x="2632" y="21070"/>
                  <a:pt x="5116" y="20418"/>
                  <a:pt x="7374" y="19643"/>
                </a:cubicBezTo>
                <a:cubicBezTo>
                  <a:pt x="21599" y="14759"/>
                  <a:pt x="21599" y="6839"/>
                  <a:pt x="7374" y="1954"/>
                </a:cubicBezTo>
                <a:cubicBezTo>
                  <a:pt x="5116" y="1179"/>
                  <a:pt x="2632" y="529"/>
                  <a:pt x="0" y="0"/>
                </a:cubicBezTo>
                <a:close/>
              </a:path>
            </a:pathLst>
          </a:custGeom>
          <a:solidFill>
            <a:schemeClr val="accent4"/>
          </a:solidFill>
          <a:ln>
            <a:noFill/>
          </a:ln>
          <a:effectLst/>
        </p:spPr>
        <p:txBody>
          <a:bodyPr lIns="0" tIns="0" rIns="0" bIns="0" anchor="ctr"/>
          <a:lstStyle/>
          <a:p>
            <a:pPr>
              <a:lnSpc>
                <a:spcPts val="2200"/>
              </a:lnSpc>
              <a:defRPr/>
            </a:pPr>
            <a:endParaRPr lang="es-ES" sz="26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2001" name="AutoShape 17"/>
          <p:cNvSpPr/>
          <p:nvPr/>
        </p:nvSpPr>
        <p:spPr bwMode="auto">
          <a:xfrm>
            <a:off x="7051653" y="2904034"/>
            <a:ext cx="486569" cy="304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ts val="2200"/>
              </a:lnSpc>
            </a:pPr>
            <a:r>
              <a:rPr lang="es-ES" altLang="zh-CN" sz="1800" b="0">
                <a:latin typeface="Arial" panose="020B0604020202020204" pitchFamily="34" charset="0"/>
                <a:ea typeface="微软雅黑" panose="020B0503020204020204" pitchFamily="34" charset="-122"/>
                <a:sym typeface="Arial" panose="020B0604020202020204" pitchFamily="34" charset="0"/>
              </a:rPr>
              <a:t>04</a:t>
            </a:r>
            <a:endParaRPr lang="es-ES" altLang="zh-CN" sz="1800">
              <a:latin typeface="Arial" panose="020B0604020202020204" pitchFamily="34" charset="0"/>
              <a:ea typeface="微软雅黑" panose="020B0503020204020204" pitchFamily="34" charset="-122"/>
              <a:sym typeface="Arial" panose="020B0604020202020204" pitchFamily="34" charset="0"/>
            </a:endParaRPr>
          </a:p>
        </p:txBody>
      </p:sp>
      <p:sp>
        <p:nvSpPr>
          <p:cNvPr id="42002" name="AutoShape 18"/>
          <p:cNvSpPr/>
          <p:nvPr/>
        </p:nvSpPr>
        <p:spPr bwMode="auto">
          <a:xfrm>
            <a:off x="4641828" y="3189784"/>
            <a:ext cx="461169" cy="775493"/>
          </a:xfrm>
          <a:custGeom>
            <a:avLst/>
            <a:gdLst>
              <a:gd name="T0" fmla="*/ 461169 w 21600"/>
              <a:gd name="T1" fmla="*/ 775494 h 21600"/>
              <a:gd name="T2" fmla="*/ 461169 w 21600"/>
              <a:gd name="T3" fmla="*/ 775494 h 21600"/>
              <a:gd name="T4" fmla="*/ 461169 w 21600"/>
              <a:gd name="T5" fmla="*/ 775494 h 21600"/>
              <a:gd name="T6" fmla="*/ 461169 w 21600"/>
              <a:gd name="T7" fmla="*/ 77549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057" y="4474"/>
                  <a:pt x="5213" y="8744"/>
                  <a:pt x="9365" y="12671"/>
                </a:cubicBezTo>
                <a:cubicBezTo>
                  <a:pt x="12814" y="15934"/>
                  <a:pt x="16923" y="18932"/>
                  <a:pt x="21600" y="21599"/>
                </a:cubicBezTo>
              </a:path>
            </a:pathLst>
          </a:custGeom>
          <a:noFill/>
          <a:ln w="101600" cap="flat" cmpd="sng">
            <a:solidFill>
              <a:schemeClr val="accent1"/>
            </a:solidFill>
            <a:prstDash val="solid"/>
            <a:miter lim="0"/>
            <a:head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ts val="2200"/>
              </a:lnSpc>
            </a:pPr>
            <a:endParaRPr lang="zh-CN" altLang="en-US" sz="100">
              <a:latin typeface="Arial" panose="020B0604020202020204" pitchFamily="34" charset="0"/>
              <a:ea typeface="微软雅黑" panose="020B0503020204020204" pitchFamily="34" charset="-122"/>
              <a:sym typeface="Arial" panose="020B0604020202020204" pitchFamily="34" charset="0"/>
            </a:endParaRPr>
          </a:p>
        </p:txBody>
      </p:sp>
      <p:sp>
        <p:nvSpPr>
          <p:cNvPr id="42003" name="AutoShape 19"/>
          <p:cNvSpPr/>
          <p:nvPr/>
        </p:nvSpPr>
        <p:spPr bwMode="auto">
          <a:xfrm>
            <a:off x="3631385" y="2902446"/>
            <a:ext cx="570706" cy="570706"/>
          </a:xfrm>
          <a:custGeom>
            <a:avLst/>
            <a:gdLst>
              <a:gd name="T0" fmla="*/ 570706 w 21600"/>
              <a:gd name="T1" fmla="*/ 570706 h 21600"/>
              <a:gd name="T2" fmla="*/ 570706 w 21600"/>
              <a:gd name="T3" fmla="*/ 570706 h 21600"/>
              <a:gd name="T4" fmla="*/ 570706 w 21600"/>
              <a:gd name="T5" fmla="*/ 570706 h 21600"/>
              <a:gd name="T6" fmla="*/ 570706 w 21600"/>
              <a:gd name="T7" fmla="*/ 5707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ts val="2200"/>
              </a:lnSpc>
            </a:pPr>
            <a:endParaRPr lang="zh-CN" altLang="en-US" sz="100">
              <a:latin typeface="Arial" panose="020B0604020202020204" pitchFamily="34" charset="0"/>
              <a:ea typeface="微软雅黑" panose="020B0503020204020204" pitchFamily="34" charset="-122"/>
              <a:sym typeface="Arial" panose="020B0604020202020204" pitchFamily="34" charset="0"/>
            </a:endParaRPr>
          </a:p>
        </p:txBody>
      </p:sp>
      <p:sp>
        <p:nvSpPr>
          <p:cNvPr id="42004" name="AutoShape 20"/>
          <p:cNvSpPr/>
          <p:nvPr/>
        </p:nvSpPr>
        <p:spPr bwMode="auto">
          <a:xfrm>
            <a:off x="3717902" y="2983409"/>
            <a:ext cx="403225" cy="403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1"/>
          </a:solidFill>
          <a:ln>
            <a:noFill/>
          </a:ln>
          <a:effectLst/>
        </p:spPr>
        <p:txBody>
          <a:bodyPr lIns="0" tIns="0" rIns="0" bIns="0" anchor="ctr"/>
          <a:lstStyle/>
          <a:p>
            <a:pPr>
              <a:lnSpc>
                <a:spcPts val="2200"/>
              </a:lnSpc>
              <a:defRPr/>
            </a:pPr>
            <a:endParaRPr lang="es-ES" sz="26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2005" name="AutoShape 21"/>
          <p:cNvSpPr/>
          <p:nvPr/>
        </p:nvSpPr>
        <p:spPr bwMode="auto">
          <a:xfrm>
            <a:off x="3713760" y="3014960"/>
            <a:ext cx="403573" cy="3242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35718" tIns="35718" rIns="35718" bIns="35718"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125" b="0" dirty="0" smtClean="0">
                <a:latin typeface="Arial" panose="020B0604020202020204" pitchFamily="34" charset="0"/>
                <a:ea typeface="微软雅黑" panose="020B0503020204020204" pitchFamily="34" charset="-122"/>
                <a:sym typeface="Arial" panose="020B0604020202020204" pitchFamily="34" charset="0"/>
              </a:rPr>
              <a:t>01</a:t>
            </a:r>
            <a:endParaRPr lang="es-ES" altLang="zh-CN" sz="1125" dirty="0">
              <a:latin typeface="Arial" panose="020B0604020202020204" pitchFamily="34" charset="0"/>
              <a:ea typeface="微软雅黑" panose="020B0503020204020204" pitchFamily="34" charset="-122"/>
              <a:sym typeface="Arial" panose="020B0604020202020204" pitchFamily="34" charset="0"/>
            </a:endParaRPr>
          </a:p>
        </p:txBody>
      </p:sp>
      <p:sp>
        <p:nvSpPr>
          <p:cNvPr id="42006" name="Line 22"/>
          <p:cNvSpPr>
            <a:spLocks noChangeShapeType="1"/>
          </p:cNvSpPr>
          <p:nvPr/>
        </p:nvSpPr>
        <p:spPr bwMode="auto">
          <a:xfrm>
            <a:off x="4321153" y="3190578"/>
            <a:ext cx="377032" cy="0"/>
          </a:xfrm>
          <a:prstGeom prst="line">
            <a:avLst/>
          </a:prstGeom>
          <a:noFill/>
          <a:ln w="12700" cap="flat" cmpd="sng">
            <a:solidFill>
              <a:schemeClr val="accent1"/>
            </a:solidFill>
            <a:prstDash val="dash"/>
            <a:round/>
            <a:headEnd type="oval" w="med" len="med"/>
          </a:ln>
          <a:effectLst/>
        </p:spPr>
        <p:txBody>
          <a:bodyPr lIns="0" tIns="0" rIns="0" bIns="0" anchor="ctr"/>
          <a:lstStyle/>
          <a:p>
            <a:pPr defTabSz="240665">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2007" name="AutoShape 23"/>
          <p:cNvSpPr/>
          <p:nvPr/>
        </p:nvSpPr>
        <p:spPr bwMode="auto">
          <a:xfrm>
            <a:off x="5059340" y="3918447"/>
            <a:ext cx="857250" cy="486569"/>
          </a:xfrm>
          <a:custGeom>
            <a:avLst/>
            <a:gdLst>
              <a:gd name="T0" fmla="*/ 857250 w 21600"/>
              <a:gd name="T1" fmla="*/ 486568 h 21600"/>
              <a:gd name="T2" fmla="*/ 857250 w 21600"/>
              <a:gd name="T3" fmla="*/ 486568 h 21600"/>
              <a:gd name="T4" fmla="*/ 857250 w 21600"/>
              <a:gd name="T5" fmla="*/ 486568 h 21600"/>
              <a:gd name="T6" fmla="*/ 857250 w 21600"/>
              <a:gd name="T7" fmla="*/ 48656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952" y="5171"/>
                  <a:pt x="6281" y="9632"/>
                  <a:pt x="9898" y="13266"/>
                </a:cubicBezTo>
                <a:cubicBezTo>
                  <a:pt x="13569" y="16954"/>
                  <a:pt x="17505" y="19757"/>
                  <a:pt x="21600" y="21599"/>
                </a:cubicBezTo>
              </a:path>
            </a:pathLst>
          </a:custGeom>
          <a:noFill/>
          <a:ln w="101600" cap="flat" cmpd="sng">
            <a:solidFill>
              <a:schemeClr val="accent2"/>
            </a:solidFill>
            <a:prstDash val="solid"/>
            <a:miter lim="0"/>
            <a:head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ts val="2200"/>
              </a:lnSpc>
            </a:pPr>
            <a:endParaRPr lang="zh-CN" altLang="en-US" sz="100">
              <a:latin typeface="Arial" panose="020B0604020202020204" pitchFamily="34" charset="0"/>
              <a:ea typeface="微软雅黑" panose="020B0503020204020204" pitchFamily="34" charset="-122"/>
              <a:sym typeface="Arial" panose="020B0604020202020204" pitchFamily="34" charset="0"/>
            </a:endParaRPr>
          </a:p>
        </p:txBody>
      </p:sp>
      <p:sp>
        <p:nvSpPr>
          <p:cNvPr id="42008" name="AutoShape 24"/>
          <p:cNvSpPr/>
          <p:nvPr/>
        </p:nvSpPr>
        <p:spPr bwMode="auto">
          <a:xfrm>
            <a:off x="4112396" y="4306591"/>
            <a:ext cx="571500" cy="570707"/>
          </a:xfrm>
          <a:custGeom>
            <a:avLst/>
            <a:gdLst>
              <a:gd name="T0" fmla="*/ 571500 w 21600"/>
              <a:gd name="T1" fmla="*/ 570707 h 21600"/>
              <a:gd name="T2" fmla="*/ 571500 w 21600"/>
              <a:gd name="T3" fmla="*/ 570707 h 21600"/>
              <a:gd name="T4" fmla="*/ 571500 w 21600"/>
              <a:gd name="T5" fmla="*/ 570707 h 21600"/>
              <a:gd name="T6" fmla="*/ 571500 w 21600"/>
              <a:gd name="T7" fmla="*/ 57070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ts val="2200"/>
              </a:lnSpc>
            </a:pPr>
            <a:endParaRPr lang="zh-CN" altLang="en-US" sz="100">
              <a:latin typeface="Arial" panose="020B0604020202020204" pitchFamily="34" charset="0"/>
              <a:ea typeface="微软雅黑" panose="020B0503020204020204" pitchFamily="34" charset="-122"/>
              <a:sym typeface="Arial" panose="020B0604020202020204" pitchFamily="34" charset="0"/>
            </a:endParaRPr>
          </a:p>
        </p:txBody>
      </p:sp>
      <p:sp>
        <p:nvSpPr>
          <p:cNvPr id="42009" name="AutoShape 25"/>
          <p:cNvSpPr/>
          <p:nvPr/>
        </p:nvSpPr>
        <p:spPr bwMode="auto">
          <a:xfrm>
            <a:off x="4200503" y="4387553"/>
            <a:ext cx="403225" cy="4040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2"/>
          </a:solidFill>
          <a:ln>
            <a:noFill/>
          </a:ln>
          <a:effectLst/>
        </p:spPr>
        <p:txBody>
          <a:bodyPr lIns="0" tIns="0" rIns="0" bIns="0" anchor="ctr"/>
          <a:lstStyle/>
          <a:p>
            <a:pPr>
              <a:lnSpc>
                <a:spcPts val="2200"/>
              </a:lnSpc>
              <a:defRPr/>
            </a:pPr>
            <a:endParaRPr lang="es-ES" sz="26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2010" name="Line 26"/>
          <p:cNvSpPr>
            <a:spLocks noChangeShapeType="1"/>
          </p:cNvSpPr>
          <p:nvPr/>
        </p:nvSpPr>
        <p:spPr bwMode="auto">
          <a:xfrm flipH="1">
            <a:off x="4696597" y="3967659"/>
            <a:ext cx="307975" cy="307181"/>
          </a:xfrm>
          <a:prstGeom prst="line">
            <a:avLst/>
          </a:prstGeom>
          <a:noFill/>
          <a:ln w="12700" cap="flat" cmpd="sng">
            <a:solidFill>
              <a:schemeClr val="accent2"/>
            </a:solidFill>
            <a:prstDash val="dash"/>
            <a:round/>
            <a:tailEnd type="oval" w="med" len="med"/>
          </a:ln>
          <a:effectLst/>
        </p:spPr>
        <p:txBody>
          <a:bodyPr lIns="0" tIns="0" rIns="0" bIns="0" anchor="ctr"/>
          <a:lstStyle/>
          <a:p>
            <a:pPr defTabSz="240665">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2011" name="AutoShape 27"/>
          <p:cNvSpPr/>
          <p:nvPr/>
        </p:nvSpPr>
        <p:spPr bwMode="auto">
          <a:xfrm>
            <a:off x="4201917" y="4415135"/>
            <a:ext cx="403573" cy="3242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35718" tIns="35718" rIns="35718" bIns="35718"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125" b="0" dirty="0" smtClean="0">
                <a:latin typeface="Arial" panose="020B0604020202020204" pitchFamily="34" charset="0"/>
                <a:ea typeface="微软雅黑" panose="020B0503020204020204" pitchFamily="34" charset="-122"/>
                <a:sym typeface="Arial" panose="020B0604020202020204" pitchFamily="34" charset="0"/>
              </a:rPr>
              <a:t>02</a:t>
            </a:r>
            <a:endParaRPr lang="es-ES" altLang="zh-CN" sz="1125" dirty="0">
              <a:latin typeface="Arial" panose="020B0604020202020204" pitchFamily="34" charset="0"/>
              <a:ea typeface="微软雅黑" panose="020B0503020204020204" pitchFamily="34" charset="-122"/>
              <a:sym typeface="Arial" panose="020B0604020202020204" pitchFamily="34" charset="0"/>
            </a:endParaRPr>
          </a:p>
        </p:txBody>
      </p:sp>
      <p:sp>
        <p:nvSpPr>
          <p:cNvPr id="42012" name="AutoShape 28"/>
          <p:cNvSpPr/>
          <p:nvPr/>
        </p:nvSpPr>
        <p:spPr bwMode="auto">
          <a:xfrm>
            <a:off x="5782447" y="4368502"/>
            <a:ext cx="999331" cy="85725"/>
          </a:xfrm>
          <a:custGeom>
            <a:avLst/>
            <a:gdLst>
              <a:gd name="T0" fmla="*/ 999331 w 21600"/>
              <a:gd name="T1" fmla="*/ 85721 h 21275"/>
              <a:gd name="T2" fmla="*/ 999331 w 21600"/>
              <a:gd name="T3" fmla="*/ 85721 h 21275"/>
              <a:gd name="T4" fmla="*/ 999331 w 21600"/>
              <a:gd name="T5" fmla="*/ 85721 h 21275"/>
              <a:gd name="T6" fmla="*/ 999331 w 21600"/>
              <a:gd name="T7" fmla="*/ 85721 h 2127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275">
                <a:moveTo>
                  <a:pt x="0" y="0"/>
                </a:moveTo>
                <a:cubicBezTo>
                  <a:pt x="3775" y="13687"/>
                  <a:pt x="7706" y="20851"/>
                  <a:pt x="11664" y="21257"/>
                </a:cubicBezTo>
                <a:cubicBezTo>
                  <a:pt x="15012" y="21599"/>
                  <a:pt x="18350" y="17101"/>
                  <a:pt x="21600" y="7866"/>
                </a:cubicBezTo>
              </a:path>
            </a:pathLst>
          </a:custGeom>
          <a:noFill/>
          <a:ln w="101600" cap="flat" cmpd="sng">
            <a:solidFill>
              <a:srgbClr val="33B691"/>
            </a:solidFill>
            <a:prstDash val="solid"/>
            <a:miter lim="0"/>
            <a:head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ts val="2200"/>
              </a:lnSpc>
            </a:pPr>
            <a:endParaRPr lang="zh-CN" altLang="en-US" sz="100">
              <a:latin typeface="Arial" panose="020B0604020202020204" pitchFamily="34" charset="0"/>
              <a:ea typeface="微软雅黑" panose="020B0503020204020204" pitchFamily="34" charset="-122"/>
              <a:sym typeface="Arial" panose="020B0604020202020204" pitchFamily="34" charset="0"/>
            </a:endParaRPr>
          </a:p>
        </p:txBody>
      </p:sp>
      <p:sp>
        <p:nvSpPr>
          <p:cNvPr id="42013" name="AutoShape 29"/>
          <p:cNvSpPr/>
          <p:nvPr/>
        </p:nvSpPr>
        <p:spPr bwMode="auto">
          <a:xfrm>
            <a:off x="5272860" y="4947146"/>
            <a:ext cx="570706" cy="571500"/>
          </a:xfrm>
          <a:custGeom>
            <a:avLst/>
            <a:gdLst>
              <a:gd name="T0" fmla="*/ 570706 w 21600"/>
              <a:gd name="T1" fmla="*/ 571500 h 21600"/>
              <a:gd name="T2" fmla="*/ 570706 w 21600"/>
              <a:gd name="T3" fmla="*/ 571500 h 21600"/>
              <a:gd name="T4" fmla="*/ 570706 w 21600"/>
              <a:gd name="T5" fmla="*/ 571500 h 21600"/>
              <a:gd name="T6" fmla="*/ 570706 w 21600"/>
              <a:gd name="T7" fmla="*/ 571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ts val="2200"/>
              </a:lnSpc>
            </a:pPr>
            <a:endParaRPr lang="zh-CN" altLang="en-US" sz="100">
              <a:latin typeface="Arial" panose="020B0604020202020204" pitchFamily="34" charset="0"/>
              <a:ea typeface="微软雅黑" panose="020B0503020204020204" pitchFamily="34" charset="-122"/>
              <a:sym typeface="Arial" panose="020B0604020202020204" pitchFamily="34" charset="0"/>
            </a:endParaRPr>
          </a:p>
        </p:txBody>
      </p:sp>
      <p:sp>
        <p:nvSpPr>
          <p:cNvPr id="42014" name="AutoShape 30"/>
          <p:cNvSpPr/>
          <p:nvPr/>
        </p:nvSpPr>
        <p:spPr bwMode="auto">
          <a:xfrm>
            <a:off x="5358585" y="5028109"/>
            <a:ext cx="403225" cy="403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3"/>
          </a:solidFill>
          <a:ln>
            <a:noFill/>
          </a:ln>
          <a:effectLst/>
        </p:spPr>
        <p:txBody>
          <a:bodyPr lIns="0" tIns="0" rIns="0" bIns="0" anchor="ctr"/>
          <a:lstStyle/>
          <a:p>
            <a:pPr>
              <a:lnSpc>
                <a:spcPts val="2200"/>
              </a:lnSpc>
              <a:defRPr/>
            </a:pPr>
            <a:endParaRPr lang="es-ES" sz="26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2015" name="Line 31"/>
          <p:cNvSpPr>
            <a:spLocks noChangeShapeType="1"/>
          </p:cNvSpPr>
          <p:nvPr/>
        </p:nvSpPr>
        <p:spPr bwMode="auto">
          <a:xfrm flipH="1">
            <a:off x="5658623" y="4402635"/>
            <a:ext cx="118268" cy="415131"/>
          </a:xfrm>
          <a:prstGeom prst="line">
            <a:avLst/>
          </a:prstGeom>
          <a:noFill/>
          <a:ln w="12700" cap="flat" cmpd="sng">
            <a:solidFill>
              <a:schemeClr val="accent3"/>
            </a:solidFill>
            <a:prstDash val="dash"/>
            <a:round/>
            <a:tailEnd type="oval" w="med" len="med"/>
          </a:ln>
          <a:effectLst/>
        </p:spPr>
        <p:txBody>
          <a:bodyPr lIns="0" tIns="0" rIns="0" bIns="0" anchor="ctr"/>
          <a:lstStyle/>
          <a:p>
            <a:pPr defTabSz="240665">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2016" name="AutoShape 32"/>
          <p:cNvSpPr/>
          <p:nvPr/>
        </p:nvSpPr>
        <p:spPr bwMode="auto">
          <a:xfrm>
            <a:off x="5405940" y="5063178"/>
            <a:ext cx="321214" cy="30272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35718" tIns="35718" rIns="35718" bIns="35718"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125" b="0" dirty="0" smtClean="0">
                <a:latin typeface="Arial" panose="020B0604020202020204" pitchFamily="34" charset="0"/>
                <a:ea typeface="微软雅黑" panose="020B0503020204020204" pitchFamily="34" charset="-122"/>
                <a:sym typeface="Arial" panose="020B0604020202020204" pitchFamily="34" charset="0"/>
              </a:rPr>
              <a:t>03</a:t>
            </a:r>
            <a:endParaRPr lang="es-ES" altLang="zh-CN" sz="1125" dirty="0">
              <a:latin typeface="Arial" panose="020B0604020202020204" pitchFamily="34" charset="0"/>
              <a:ea typeface="微软雅黑" panose="020B0503020204020204" pitchFamily="34" charset="-122"/>
              <a:sym typeface="Arial" panose="020B0604020202020204" pitchFamily="34" charset="0"/>
            </a:endParaRPr>
          </a:p>
        </p:txBody>
      </p:sp>
      <p:sp>
        <p:nvSpPr>
          <p:cNvPr id="42018" name="AutoShape 34"/>
          <p:cNvSpPr/>
          <p:nvPr/>
        </p:nvSpPr>
        <p:spPr bwMode="auto">
          <a:xfrm>
            <a:off x="6684147" y="4947146"/>
            <a:ext cx="570706" cy="571500"/>
          </a:xfrm>
          <a:custGeom>
            <a:avLst/>
            <a:gdLst>
              <a:gd name="T0" fmla="*/ 570706 w 21600"/>
              <a:gd name="T1" fmla="*/ 571500 h 21600"/>
              <a:gd name="T2" fmla="*/ 570706 w 21600"/>
              <a:gd name="T3" fmla="*/ 571500 h 21600"/>
              <a:gd name="T4" fmla="*/ 570706 w 21600"/>
              <a:gd name="T5" fmla="*/ 571500 h 21600"/>
              <a:gd name="T6" fmla="*/ 570706 w 21600"/>
              <a:gd name="T7" fmla="*/ 5715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ts val="2200"/>
              </a:lnSpc>
            </a:pPr>
            <a:endParaRPr lang="zh-CN" altLang="en-US" sz="100">
              <a:latin typeface="Arial" panose="020B0604020202020204" pitchFamily="34" charset="0"/>
              <a:ea typeface="微软雅黑" panose="020B0503020204020204" pitchFamily="34" charset="-122"/>
              <a:sym typeface="Arial" panose="020B0604020202020204" pitchFamily="34" charset="0"/>
            </a:endParaRPr>
          </a:p>
        </p:txBody>
      </p:sp>
      <p:sp>
        <p:nvSpPr>
          <p:cNvPr id="42019" name="AutoShape 35"/>
          <p:cNvSpPr/>
          <p:nvPr/>
        </p:nvSpPr>
        <p:spPr bwMode="auto">
          <a:xfrm>
            <a:off x="6770665" y="5028109"/>
            <a:ext cx="403225" cy="403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4"/>
          </a:solidFill>
          <a:ln>
            <a:noFill/>
          </a:ln>
          <a:effectLst/>
        </p:spPr>
        <p:txBody>
          <a:bodyPr lIns="0" tIns="0" rIns="0" bIns="0" anchor="ctr"/>
          <a:lstStyle/>
          <a:p>
            <a:pPr>
              <a:lnSpc>
                <a:spcPts val="2200"/>
              </a:lnSpc>
              <a:defRPr/>
            </a:pPr>
            <a:endParaRPr lang="es-ES" sz="2600">
              <a:solidFill>
                <a:srgbClr val="DBDBDB"/>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2020" name="Line 36"/>
          <p:cNvSpPr>
            <a:spLocks noChangeShapeType="1"/>
          </p:cNvSpPr>
          <p:nvPr/>
        </p:nvSpPr>
        <p:spPr bwMode="auto">
          <a:xfrm>
            <a:off x="6713515" y="4402635"/>
            <a:ext cx="119063" cy="415131"/>
          </a:xfrm>
          <a:prstGeom prst="line">
            <a:avLst/>
          </a:prstGeom>
          <a:noFill/>
          <a:ln w="12700" cap="flat" cmpd="sng">
            <a:solidFill>
              <a:schemeClr val="accent4"/>
            </a:solidFill>
            <a:prstDash val="dash"/>
            <a:round/>
            <a:tailEnd type="oval" w="med" len="med"/>
          </a:ln>
          <a:effectLst/>
        </p:spPr>
        <p:txBody>
          <a:bodyPr lIns="0" tIns="0" rIns="0" bIns="0" anchor="ctr"/>
          <a:lstStyle/>
          <a:p>
            <a:pPr defTabSz="240665">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2021" name="AutoShape 37"/>
          <p:cNvSpPr/>
          <p:nvPr/>
        </p:nvSpPr>
        <p:spPr bwMode="auto">
          <a:xfrm>
            <a:off x="6674446" y="5010826"/>
            <a:ext cx="601221" cy="3672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35718" tIns="35718" rIns="35718" bIns="35718"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125" b="0" dirty="0" smtClean="0">
                <a:latin typeface="Arial" panose="020B0604020202020204" pitchFamily="34" charset="0"/>
                <a:ea typeface="微软雅黑" panose="020B0503020204020204" pitchFamily="34" charset="-122"/>
                <a:sym typeface="Arial" panose="020B0604020202020204" pitchFamily="34" charset="0"/>
              </a:rPr>
              <a:t>04</a:t>
            </a:r>
            <a:endParaRPr lang="es-ES" altLang="zh-CN" sz="1125" dirty="0">
              <a:latin typeface="Arial" panose="020B0604020202020204" pitchFamily="34" charset="0"/>
              <a:ea typeface="微软雅黑" panose="020B0503020204020204" pitchFamily="34" charset="-122"/>
              <a:sym typeface="Arial" panose="020B0604020202020204" pitchFamily="34" charset="0"/>
            </a:endParaRPr>
          </a:p>
        </p:txBody>
      </p:sp>
      <p:sp>
        <p:nvSpPr>
          <p:cNvPr id="42023" name="AutoShape 39"/>
          <p:cNvSpPr/>
          <p:nvPr/>
        </p:nvSpPr>
        <p:spPr bwMode="auto">
          <a:xfrm>
            <a:off x="7757297" y="4420097"/>
            <a:ext cx="570706" cy="570706"/>
          </a:xfrm>
          <a:custGeom>
            <a:avLst/>
            <a:gdLst>
              <a:gd name="T0" fmla="*/ 570706 w 21600"/>
              <a:gd name="T1" fmla="*/ 570706 h 21600"/>
              <a:gd name="T2" fmla="*/ 570706 w 21600"/>
              <a:gd name="T3" fmla="*/ 570706 h 21600"/>
              <a:gd name="T4" fmla="*/ 570706 w 21600"/>
              <a:gd name="T5" fmla="*/ 570706 h 21600"/>
              <a:gd name="T6" fmla="*/ 570706 w 21600"/>
              <a:gd name="T7" fmla="*/ 5707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ts val="2200"/>
              </a:lnSpc>
            </a:pPr>
            <a:endParaRPr lang="zh-CN" altLang="en-US" sz="100">
              <a:latin typeface="Arial" panose="020B0604020202020204" pitchFamily="34" charset="0"/>
              <a:ea typeface="微软雅黑" panose="020B0503020204020204" pitchFamily="34" charset="-122"/>
              <a:sym typeface="Arial" panose="020B0604020202020204" pitchFamily="34" charset="0"/>
            </a:endParaRPr>
          </a:p>
        </p:txBody>
      </p:sp>
      <p:sp>
        <p:nvSpPr>
          <p:cNvPr id="42024" name="AutoShape 40"/>
          <p:cNvSpPr/>
          <p:nvPr/>
        </p:nvSpPr>
        <p:spPr bwMode="auto">
          <a:xfrm>
            <a:off x="7843815" y="4501059"/>
            <a:ext cx="403225" cy="4040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5"/>
          </a:solidFill>
          <a:ln>
            <a:noFill/>
          </a:ln>
          <a:effectLst/>
        </p:spPr>
        <p:txBody>
          <a:bodyPr lIns="0" tIns="0" rIns="0" bIns="0" anchor="ctr"/>
          <a:lstStyle/>
          <a:p>
            <a:pPr>
              <a:lnSpc>
                <a:spcPts val="2200"/>
              </a:lnSpc>
              <a:defRPr/>
            </a:pPr>
            <a:endParaRPr lang="es-ES" sz="26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2025" name="Line 41"/>
          <p:cNvSpPr>
            <a:spLocks noChangeShapeType="1"/>
          </p:cNvSpPr>
          <p:nvPr/>
        </p:nvSpPr>
        <p:spPr bwMode="auto">
          <a:xfrm>
            <a:off x="7433447" y="4126409"/>
            <a:ext cx="307181" cy="307181"/>
          </a:xfrm>
          <a:prstGeom prst="line">
            <a:avLst/>
          </a:prstGeom>
          <a:noFill/>
          <a:ln w="12700" cap="flat" cmpd="sng">
            <a:solidFill>
              <a:schemeClr val="accent5"/>
            </a:solidFill>
            <a:prstDash val="dash"/>
            <a:round/>
            <a:tailEnd type="oval" w="med" len="med"/>
          </a:ln>
          <a:effectLst/>
        </p:spPr>
        <p:txBody>
          <a:bodyPr lIns="0" tIns="0" rIns="0" bIns="0" anchor="ctr"/>
          <a:lstStyle/>
          <a:p>
            <a:pPr defTabSz="240665">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2026" name="AutoShape 42"/>
          <p:cNvSpPr/>
          <p:nvPr/>
        </p:nvSpPr>
        <p:spPr bwMode="auto">
          <a:xfrm>
            <a:off x="7839673" y="4532610"/>
            <a:ext cx="403573" cy="3242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35718" tIns="35718" rIns="35718" bIns="35718"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125" b="0" dirty="0" smtClean="0">
                <a:latin typeface="Arial" panose="020B0604020202020204" pitchFamily="34" charset="0"/>
                <a:ea typeface="微软雅黑" panose="020B0503020204020204" pitchFamily="34" charset="-122"/>
                <a:sym typeface="Arial" panose="020B0604020202020204" pitchFamily="34" charset="0"/>
              </a:rPr>
              <a:t>05</a:t>
            </a:r>
            <a:endParaRPr lang="es-ES" altLang="zh-CN" sz="1125" dirty="0">
              <a:latin typeface="Arial" panose="020B0604020202020204" pitchFamily="34" charset="0"/>
              <a:ea typeface="微软雅黑" panose="020B0503020204020204" pitchFamily="34" charset="-122"/>
              <a:sym typeface="Arial" panose="020B0604020202020204" pitchFamily="34" charset="0"/>
            </a:endParaRPr>
          </a:p>
        </p:txBody>
      </p:sp>
      <p:sp>
        <p:nvSpPr>
          <p:cNvPr id="42028" name="AutoShape 44"/>
          <p:cNvSpPr/>
          <p:nvPr/>
        </p:nvSpPr>
        <p:spPr bwMode="auto">
          <a:xfrm>
            <a:off x="8496278" y="2991347"/>
            <a:ext cx="570707" cy="570706"/>
          </a:xfrm>
          <a:custGeom>
            <a:avLst/>
            <a:gdLst>
              <a:gd name="T0" fmla="*/ 570707 w 21600"/>
              <a:gd name="T1" fmla="*/ 570706 h 21600"/>
              <a:gd name="T2" fmla="*/ 570707 w 21600"/>
              <a:gd name="T3" fmla="*/ 570706 h 21600"/>
              <a:gd name="T4" fmla="*/ 570707 w 21600"/>
              <a:gd name="T5" fmla="*/ 570706 h 21600"/>
              <a:gd name="T6" fmla="*/ 570707 w 21600"/>
              <a:gd name="T7" fmla="*/ 570706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lnTo>
                  <a:pt x="21599" y="10800"/>
                </a:lnTo>
                <a:close/>
              </a:path>
            </a:pathLst>
          </a:custGeom>
          <a:solidFill>
            <a:srgbClr val="DBDBDB"/>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ts val="2200"/>
              </a:lnSpc>
            </a:pPr>
            <a:endParaRPr lang="zh-CN" altLang="en-US" sz="100">
              <a:latin typeface="Arial" panose="020B0604020202020204" pitchFamily="34" charset="0"/>
              <a:ea typeface="微软雅黑" panose="020B0503020204020204" pitchFamily="34" charset="-122"/>
              <a:sym typeface="Arial" panose="020B0604020202020204" pitchFamily="34" charset="0"/>
            </a:endParaRPr>
          </a:p>
        </p:txBody>
      </p:sp>
      <p:sp>
        <p:nvSpPr>
          <p:cNvPr id="42029" name="AutoShape 45"/>
          <p:cNvSpPr/>
          <p:nvPr/>
        </p:nvSpPr>
        <p:spPr bwMode="auto">
          <a:xfrm>
            <a:off x="8582797" y="3072309"/>
            <a:ext cx="403225" cy="40322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1599" y="10800"/>
                </a:moveTo>
                <a:cubicBezTo>
                  <a:pt x="21599" y="16764"/>
                  <a:pt x="16764" y="21599"/>
                  <a:pt x="10800" y="21599"/>
                </a:cubicBezTo>
                <a:cubicBezTo>
                  <a:pt x="4835" y="21599"/>
                  <a:pt x="0" y="16764"/>
                  <a:pt x="0" y="10800"/>
                </a:cubicBezTo>
                <a:cubicBezTo>
                  <a:pt x="0" y="4835"/>
                  <a:pt x="4835" y="0"/>
                  <a:pt x="10799" y="0"/>
                </a:cubicBezTo>
                <a:cubicBezTo>
                  <a:pt x="16764" y="0"/>
                  <a:pt x="21599" y="4835"/>
                  <a:pt x="21599" y="10799"/>
                </a:cubicBezTo>
                <a:close/>
              </a:path>
            </a:pathLst>
          </a:custGeom>
          <a:solidFill>
            <a:schemeClr val="accent6"/>
          </a:solidFill>
          <a:ln>
            <a:noFill/>
          </a:ln>
          <a:effectLst/>
        </p:spPr>
        <p:txBody>
          <a:bodyPr lIns="0" tIns="0" rIns="0" bIns="0" anchor="ctr"/>
          <a:lstStyle/>
          <a:p>
            <a:pPr>
              <a:lnSpc>
                <a:spcPts val="2200"/>
              </a:lnSpc>
              <a:defRPr/>
            </a:pPr>
            <a:endParaRPr lang="es-ES" sz="26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42030" name="AutoShape 46"/>
          <p:cNvSpPr/>
          <p:nvPr/>
        </p:nvSpPr>
        <p:spPr bwMode="auto">
          <a:xfrm>
            <a:off x="8578654" y="3103860"/>
            <a:ext cx="403573" cy="32424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35718" tIns="35718" rIns="35718" bIns="35718" anchor="b"/>
          <a:lstStyle>
            <a:lvl1pPr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584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584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125" b="0" dirty="0" smtClean="0">
                <a:latin typeface="Arial" panose="020B0604020202020204" pitchFamily="34" charset="0"/>
                <a:ea typeface="微软雅黑" panose="020B0503020204020204" pitchFamily="34" charset="-122"/>
                <a:sym typeface="Arial" panose="020B0604020202020204" pitchFamily="34" charset="0"/>
              </a:rPr>
              <a:t>06</a:t>
            </a:r>
            <a:endParaRPr lang="es-ES" altLang="zh-CN" sz="1125" dirty="0">
              <a:latin typeface="Arial" panose="020B0604020202020204" pitchFamily="34" charset="0"/>
              <a:ea typeface="微软雅黑" panose="020B0503020204020204" pitchFamily="34" charset="-122"/>
              <a:sym typeface="Arial" panose="020B0604020202020204" pitchFamily="34" charset="0"/>
            </a:endParaRPr>
          </a:p>
        </p:txBody>
      </p:sp>
      <p:sp>
        <p:nvSpPr>
          <p:cNvPr id="42031" name="Line 47"/>
          <p:cNvSpPr>
            <a:spLocks noChangeShapeType="1"/>
          </p:cNvSpPr>
          <p:nvPr/>
        </p:nvSpPr>
        <p:spPr bwMode="auto">
          <a:xfrm>
            <a:off x="8001771" y="3259634"/>
            <a:ext cx="377031" cy="0"/>
          </a:xfrm>
          <a:prstGeom prst="line">
            <a:avLst/>
          </a:prstGeom>
          <a:noFill/>
          <a:ln w="12700" cap="flat" cmpd="sng">
            <a:solidFill>
              <a:schemeClr val="accent6"/>
            </a:solidFill>
            <a:prstDash val="dash"/>
            <a:round/>
            <a:tailEnd type="oval" w="med" len="med"/>
          </a:ln>
          <a:effectLst/>
        </p:spPr>
        <p:txBody>
          <a:bodyPr lIns="0" tIns="0" rIns="0" bIns="0" anchor="ctr"/>
          <a:lstStyle/>
          <a:p>
            <a:pPr defTabSz="240665">
              <a:defRPr/>
            </a:pPr>
            <a:endParaRPr lang="es-ES" sz="600">
              <a:solidFill>
                <a:srgbClr val="000000"/>
              </a:solidFill>
              <a:latin typeface="Arial" panose="020B0604020202020204" pitchFamily="34" charset="0"/>
              <a:ea typeface="微软雅黑" panose="020B0503020204020204" pitchFamily="34" charset="-122"/>
              <a:sym typeface="Arial" panose="020B0604020202020204" pitchFamily="34" charset="0"/>
            </a:endParaRPr>
          </a:p>
        </p:txBody>
      </p:sp>
      <p:sp>
        <p:nvSpPr>
          <p:cNvPr id="42017" name="AutoShape 33"/>
          <p:cNvSpPr/>
          <p:nvPr/>
        </p:nvSpPr>
        <p:spPr bwMode="auto">
          <a:xfrm rot="10627777" flipV="1">
            <a:off x="6703197" y="3947022"/>
            <a:ext cx="873918" cy="445294"/>
          </a:xfrm>
          <a:custGeom>
            <a:avLst/>
            <a:gdLst>
              <a:gd name="T0" fmla="*/ 873919 w 21600"/>
              <a:gd name="T1" fmla="*/ 445293 h 21600"/>
              <a:gd name="T2" fmla="*/ 873919 w 21600"/>
              <a:gd name="T3" fmla="*/ 445293 h 21600"/>
              <a:gd name="T4" fmla="*/ 873919 w 21600"/>
              <a:gd name="T5" fmla="*/ 445293 h 21600"/>
              <a:gd name="T6" fmla="*/ 873919 w 21600"/>
              <a:gd name="T7" fmla="*/ 445293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2132" y="3949"/>
                  <a:pt x="4452" y="7455"/>
                  <a:pt x="6927" y="10463"/>
                </a:cubicBezTo>
                <a:cubicBezTo>
                  <a:pt x="11450" y="15964"/>
                  <a:pt x="16422" y="19738"/>
                  <a:pt x="21599" y="21600"/>
                </a:cubicBezTo>
              </a:path>
            </a:pathLst>
          </a:custGeom>
          <a:noFill/>
          <a:ln w="101600" cap="flat" cmpd="sng">
            <a:solidFill>
              <a:srgbClr val="778C1B"/>
            </a:solidFill>
            <a:prstDash val="solid"/>
            <a:miter lim="0"/>
            <a:tail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ts val="2200"/>
              </a:lnSpc>
            </a:pPr>
            <a:endParaRPr lang="zh-CN" altLang="en-US" sz="100">
              <a:latin typeface="Arial" panose="020B0604020202020204" pitchFamily="34" charset="0"/>
              <a:ea typeface="微软雅黑" panose="020B0503020204020204" pitchFamily="34" charset="-122"/>
              <a:sym typeface="Arial" panose="020B0604020202020204" pitchFamily="34" charset="0"/>
            </a:endParaRPr>
          </a:p>
        </p:txBody>
      </p:sp>
      <p:sp>
        <p:nvSpPr>
          <p:cNvPr id="42022" name="AutoShape 38"/>
          <p:cNvSpPr/>
          <p:nvPr/>
        </p:nvSpPr>
        <p:spPr bwMode="auto">
          <a:xfrm rot="172778" flipH="1">
            <a:off x="7404078" y="3239790"/>
            <a:ext cx="547687" cy="863600"/>
          </a:xfrm>
          <a:custGeom>
            <a:avLst/>
            <a:gdLst>
              <a:gd name="T0" fmla="*/ 547688 w 21600"/>
              <a:gd name="T1" fmla="*/ 863600 h 21600"/>
              <a:gd name="T2" fmla="*/ 547688 w 21600"/>
              <a:gd name="T3" fmla="*/ 863600 h 21600"/>
              <a:gd name="T4" fmla="*/ 547688 w 21600"/>
              <a:gd name="T5" fmla="*/ 863600 h 21600"/>
              <a:gd name="T6" fmla="*/ 547688 w 21600"/>
              <a:gd name="T7" fmla="*/ 86360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0"/>
                </a:moveTo>
                <a:cubicBezTo>
                  <a:pt x="1541" y="4059"/>
                  <a:pt x="4096" y="7943"/>
                  <a:pt x="7570" y="11508"/>
                </a:cubicBezTo>
                <a:cubicBezTo>
                  <a:pt x="11303" y="15340"/>
                  <a:pt x="16046" y="18752"/>
                  <a:pt x="21599" y="21600"/>
                </a:cubicBezTo>
              </a:path>
            </a:pathLst>
          </a:custGeom>
          <a:noFill/>
          <a:ln w="101600" cap="flat" cmpd="sng">
            <a:solidFill>
              <a:srgbClr val="FD7A08"/>
            </a:solidFill>
            <a:prstDash val="solid"/>
            <a:miter lim="0"/>
            <a:tailEnd type="oval" w="med" len="me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ts val="2200"/>
              </a:lnSpc>
            </a:pPr>
            <a:endParaRPr lang="zh-CN" altLang="en-US" sz="100">
              <a:latin typeface="Arial" panose="020B0604020202020204" pitchFamily="34" charset="0"/>
              <a:ea typeface="微软雅黑" panose="020B0503020204020204" pitchFamily="34" charset="-122"/>
              <a:sym typeface="Arial" panose="020B0604020202020204" pitchFamily="34" charset="0"/>
            </a:endParaRPr>
          </a:p>
        </p:txBody>
      </p:sp>
      <p:sp>
        <p:nvSpPr>
          <p:cNvPr id="42027" name="AutoShape 43"/>
          <p:cNvSpPr/>
          <p:nvPr/>
        </p:nvSpPr>
        <p:spPr bwMode="auto">
          <a:xfrm>
            <a:off x="7896996" y="3178671"/>
            <a:ext cx="161131" cy="161131"/>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9" y="6724"/>
                  <a:pt x="20639"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chemeClr val="accent6"/>
          </a:solidFill>
          <a:ln>
            <a:noFill/>
          </a:ln>
          <a:effectLst/>
        </p:spPr>
        <p:txBody>
          <a:bodyPr lIns="0" tIns="0" rIns="0" bIns="0" anchor="ctr"/>
          <a:lstStyle/>
          <a:p>
            <a:pPr>
              <a:lnSpc>
                <a:spcPts val="2200"/>
              </a:lnSpc>
              <a:defRPr/>
            </a:pPr>
            <a:endParaRPr lang="es-ES" sz="26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14" name="文本框 13"/>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14"/>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16" name="矩形 15"/>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41995"/>
                                        </p:tgtEl>
                                        <p:attrNameLst>
                                          <p:attrName>style.visibility</p:attrName>
                                        </p:attrNameLst>
                                      </p:cBhvr>
                                      <p:to>
                                        <p:strVal val="visible"/>
                                      </p:to>
                                    </p:set>
                                    <p:anim calcmode="lin" valueType="num">
                                      <p:cBhvr additive="base">
                                        <p:cTn id="7" dur="500" fill="hold"/>
                                        <p:tgtEl>
                                          <p:spTgt spid="41995"/>
                                        </p:tgtEl>
                                        <p:attrNameLst>
                                          <p:attrName>ppt_x</p:attrName>
                                        </p:attrNameLst>
                                      </p:cBhvr>
                                      <p:tavLst>
                                        <p:tav tm="0">
                                          <p:val>
                                            <p:strVal val="#ppt_x"/>
                                          </p:val>
                                        </p:tav>
                                        <p:tav tm="100000">
                                          <p:val>
                                            <p:strVal val="#ppt_x"/>
                                          </p:val>
                                        </p:tav>
                                      </p:tavLst>
                                    </p:anim>
                                    <p:anim calcmode="lin" valueType="num">
                                      <p:cBhvr additive="base">
                                        <p:cTn id="8" dur="500" fill="hold"/>
                                        <p:tgtEl>
                                          <p:spTgt spid="41995"/>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100"/>
                                  </p:stCondLst>
                                  <p:childTnLst>
                                    <p:set>
                                      <p:cBhvr>
                                        <p:cTn id="11" dur="1" fill="hold">
                                          <p:stCondLst>
                                            <p:cond delay="0"/>
                                          </p:stCondLst>
                                        </p:cTn>
                                        <p:tgtEl>
                                          <p:spTgt spid="41994"/>
                                        </p:tgtEl>
                                        <p:attrNameLst>
                                          <p:attrName>style.visibility</p:attrName>
                                        </p:attrNameLst>
                                      </p:cBhvr>
                                      <p:to>
                                        <p:strVal val="visible"/>
                                      </p:to>
                                    </p:set>
                                    <p:animEffect transition="in" filter="wipe(up)">
                                      <p:cBhvr>
                                        <p:cTn id="12" dur="500"/>
                                        <p:tgtEl>
                                          <p:spTgt spid="41994"/>
                                        </p:tgtEl>
                                      </p:cBhvr>
                                    </p:animEffect>
                                  </p:childTnLst>
                                </p:cTn>
                              </p:par>
                            </p:childTnLst>
                          </p:cTn>
                        </p:par>
                        <p:par>
                          <p:cTn id="13" fill="hold">
                            <p:stCondLst>
                              <p:cond delay="1100"/>
                            </p:stCondLst>
                            <p:childTnLst>
                              <p:par>
                                <p:cTn id="14" presetID="2" presetClass="entr" presetSubtype="4" fill="hold" grpId="0" nodeType="afterEffect">
                                  <p:stCondLst>
                                    <p:cond delay="0"/>
                                  </p:stCondLst>
                                  <p:childTnLst>
                                    <p:set>
                                      <p:cBhvr>
                                        <p:cTn id="15" dur="1" fill="hold">
                                          <p:stCondLst>
                                            <p:cond delay="0"/>
                                          </p:stCondLst>
                                        </p:cTn>
                                        <p:tgtEl>
                                          <p:spTgt spid="41997"/>
                                        </p:tgtEl>
                                        <p:attrNameLst>
                                          <p:attrName>style.visibility</p:attrName>
                                        </p:attrNameLst>
                                      </p:cBhvr>
                                      <p:to>
                                        <p:strVal val="visible"/>
                                      </p:to>
                                    </p:set>
                                    <p:anim calcmode="lin" valueType="num">
                                      <p:cBhvr additive="base">
                                        <p:cTn id="16" dur="500" fill="hold"/>
                                        <p:tgtEl>
                                          <p:spTgt spid="41997"/>
                                        </p:tgtEl>
                                        <p:attrNameLst>
                                          <p:attrName>ppt_x</p:attrName>
                                        </p:attrNameLst>
                                      </p:cBhvr>
                                      <p:tavLst>
                                        <p:tav tm="0">
                                          <p:val>
                                            <p:strVal val="#ppt_x"/>
                                          </p:val>
                                        </p:tav>
                                        <p:tav tm="100000">
                                          <p:val>
                                            <p:strVal val="#ppt_x"/>
                                          </p:val>
                                        </p:tav>
                                      </p:tavLst>
                                    </p:anim>
                                    <p:anim calcmode="lin" valueType="num">
                                      <p:cBhvr additive="base">
                                        <p:cTn id="17" dur="500" fill="hold"/>
                                        <p:tgtEl>
                                          <p:spTgt spid="41997"/>
                                        </p:tgtEl>
                                        <p:attrNameLst>
                                          <p:attrName>ppt_y</p:attrName>
                                        </p:attrNameLst>
                                      </p:cBhvr>
                                      <p:tavLst>
                                        <p:tav tm="0">
                                          <p:val>
                                            <p:strVal val="1+#ppt_h/2"/>
                                          </p:val>
                                        </p:tav>
                                        <p:tav tm="100000">
                                          <p:val>
                                            <p:strVal val="#ppt_y"/>
                                          </p:val>
                                        </p:tav>
                                      </p:tavLst>
                                    </p:anim>
                                  </p:childTnLst>
                                </p:cTn>
                              </p:par>
                            </p:childTnLst>
                          </p:cTn>
                        </p:par>
                        <p:par>
                          <p:cTn id="18" fill="hold">
                            <p:stCondLst>
                              <p:cond delay="1600"/>
                            </p:stCondLst>
                            <p:childTnLst>
                              <p:par>
                                <p:cTn id="19" presetID="22" presetClass="entr" presetSubtype="1" fill="hold" nodeType="afterEffect">
                                  <p:stCondLst>
                                    <p:cond delay="100"/>
                                  </p:stCondLst>
                                  <p:childTnLst>
                                    <p:set>
                                      <p:cBhvr>
                                        <p:cTn id="20" dur="1" fill="hold">
                                          <p:stCondLst>
                                            <p:cond delay="0"/>
                                          </p:stCondLst>
                                        </p:cTn>
                                        <p:tgtEl>
                                          <p:spTgt spid="41996"/>
                                        </p:tgtEl>
                                        <p:attrNameLst>
                                          <p:attrName>style.visibility</p:attrName>
                                        </p:attrNameLst>
                                      </p:cBhvr>
                                      <p:to>
                                        <p:strVal val="visible"/>
                                      </p:to>
                                    </p:set>
                                    <p:animEffect transition="in" filter="wipe(up)">
                                      <p:cBhvr>
                                        <p:cTn id="21" dur="500"/>
                                        <p:tgtEl>
                                          <p:spTgt spid="41996"/>
                                        </p:tgtEl>
                                      </p:cBhvr>
                                    </p:animEffect>
                                  </p:childTnLst>
                                </p:cTn>
                              </p:par>
                            </p:childTnLst>
                          </p:cTn>
                        </p:par>
                        <p:par>
                          <p:cTn id="22" fill="hold">
                            <p:stCondLst>
                              <p:cond delay="2200"/>
                            </p:stCondLst>
                            <p:childTnLst>
                              <p:par>
                                <p:cTn id="23" presetID="2" presetClass="entr" presetSubtype="4" fill="hold" grpId="0" nodeType="afterEffect">
                                  <p:stCondLst>
                                    <p:cond delay="0"/>
                                  </p:stCondLst>
                                  <p:childTnLst>
                                    <p:set>
                                      <p:cBhvr>
                                        <p:cTn id="24" dur="1" fill="hold">
                                          <p:stCondLst>
                                            <p:cond delay="0"/>
                                          </p:stCondLst>
                                        </p:cTn>
                                        <p:tgtEl>
                                          <p:spTgt spid="41999"/>
                                        </p:tgtEl>
                                        <p:attrNameLst>
                                          <p:attrName>style.visibility</p:attrName>
                                        </p:attrNameLst>
                                      </p:cBhvr>
                                      <p:to>
                                        <p:strVal val="visible"/>
                                      </p:to>
                                    </p:set>
                                    <p:anim calcmode="lin" valueType="num">
                                      <p:cBhvr additive="base">
                                        <p:cTn id="25" dur="500" fill="hold"/>
                                        <p:tgtEl>
                                          <p:spTgt spid="41999"/>
                                        </p:tgtEl>
                                        <p:attrNameLst>
                                          <p:attrName>ppt_x</p:attrName>
                                        </p:attrNameLst>
                                      </p:cBhvr>
                                      <p:tavLst>
                                        <p:tav tm="0">
                                          <p:val>
                                            <p:strVal val="#ppt_x"/>
                                          </p:val>
                                        </p:tav>
                                        <p:tav tm="100000">
                                          <p:val>
                                            <p:strVal val="#ppt_x"/>
                                          </p:val>
                                        </p:tav>
                                      </p:tavLst>
                                    </p:anim>
                                    <p:anim calcmode="lin" valueType="num">
                                      <p:cBhvr additive="base">
                                        <p:cTn id="26" dur="500" fill="hold"/>
                                        <p:tgtEl>
                                          <p:spTgt spid="41999"/>
                                        </p:tgtEl>
                                        <p:attrNameLst>
                                          <p:attrName>ppt_y</p:attrName>
                                        </p:attrNameLst>
                                      </p:cBhvr>
                                      <p:tavLst>
                                        <p:tav tm="0">
                                          <p:val>
                                            <p:strVal val="1+#ppt_h/2"/>
                                          </p:val>
                                        </p:tav>
                                        <p:tav tm="100000">
                                          <p:val>
                                            <p:strVal val="#ppt_y"/>
                                          </p:val>
                                        </p:tav>
                                      </p:tavLst>
                                    </p:anim>
                                  </p:childTnLst>
                                </p:cTn>
                              </p:par>
                            </p:childTnLst>
                          </p:cTn>
                        </p:par>
                        <p:par>
                          <p:cTn id="27" fill="hold">
                            <p:stCondLst>
                              <p:cond delay="2700"/>
                            </p:stCondLst>
                            <p:childTnLst>
                              <p:par>
                                <p:cTn id="28" presetID="22" presetClass="entr" presetSubtype="1" fill="hold" nodeType="afterEffect">
                                  <p:stCondLst>
                                    <p:cond delay="100"/>
                                  </p:stCondLst>
                                  <p:childTnLst>
                                    <p:set>
                                      <p:cBhvr>
                                        <p:cTn id="29" dur="1" fill="hold">
                                          <p:stCondLst>
                                            <p:cond delay="0"/>
                                          </p:stCondLst>
                                        </p:cTn>
                                        <p:tgtEl>
                                          <p:spTgt spid="41998"/>
                                        </p:tgtEl>
                                        <p:attrNameLst>
                                          <p:attrName>style.visibility</p:attrName>
                                        </p:attrNameLst>
                                      </p:cBhvr>
                                      <p:to>
                                        <p:strVal val="visible"/>
                                      </p:to>
                                    </p:set>
                                    <p:animEffect transition="in" filter="wipe(up)">
                                      <p:cBhvr>
                                        <p:cTn id="30" dur="500"/>
                                        <p:tgtEl>
                                          <p:spTgt spid="41998"/>
                                        </p:tgtEl>
                                      </p:cBhvr>
                                    </p:animEffect>
                                  </p:childTnLst>
                                </p:cTn>
                              </p:par>
                            </p:childTnLst>
                          </p:cTn>
                        </p:par>
                        <p:par>
                          <p:cTn id="31" fill="hold">
                            <p:stCondLst>
                              <p:cond delay="3300"/>
                            </p:stCondLst>
                            <p:childTnLst>
                              <p:par>
                                <p:cTn id="32" presetID="2" presetClass="entr" presetSubtype="4" fill="hold" grpId="0" nodeType="afterEffect">
                                  <p:stCondLst>
                                    <p:cond delay="0"/>
                                  </p:stCondLst>
                                  <p:childTnLst>
                                    <p:set>
                                      <p:cBhvr>
                                        <p:cTn id="33" dur="1" fill="hold">
                                          <p:stCondLst>
                                            <p:cond delay="0"/>
                                          </p:stCondLst>
                                        </p:cTn>
                                        <p:tgtEl>
                                          <p:spTgt spid="42001"/>
                                        </p:tgtEl>
                                        <p:attrNameLst>
                                          <p:attrName>style.visibility</p:attrName>
                                        </p:attrNameLst>
                                      </p:cBhvr>
                                      <p:to>
                                        <p:strVal val="visible"/>
                                      </p:to>
                                    </p:set>
                                    <p:anim calcmode="lin" valueType="num">
                                      <p:cBhvr additive="base">
                                        <p:cTn id="34" dur="500" fill="hold"/>
                                        <p:tgtEl>
                                          <p:spTgt spid="42001"/>
                                        </p:tgtEl>
                                        <p:attrNameLst>
                                          <p:attrName>ppt_x</p:attrName>
                                        </p:attrNameLst>
                                      </p:cBhvr>
                                      <p:tavLst>
                                        <p:tav tm="0">
                                          <p:val>
                                            <p:strVal val="#ppt_x"/>
                                          </p:val>
                                        </p:tav>
                                        <p:tav tm="100000">
                                          <p:val>
                                            <p:strVal val="#ppt_x"/>
                                          </p:val>
                                        </p:tav>
                                      </p:tavLst>
                                    </p:anim>
                                    <p:anim calcmode="lin" valueType="num">
                                      <p:cBhvr additive="base">
                                        <p:cTn id="35" dur="500" fill="hold"/>
                                        <p:tgtEl>
                                          <p:spTgt spid="42001"/>
                                        </p:tgtEl>
                                        <p:attrNameLst>
                                          <p:attrName>ppt_y</p:attrName>
                                        </p:attrNameLst>
                                      </p:cBhvr>
                                      <p:tavLst>
                                        <p:tav tm="0">
                                          <p:val>
                                            <p:strVal val="1+#ppt_h/2"/>
                                          </p:val>
                                        </p:tav>
                                        <p:tav tm="100000">
                                          <p:val>
                                            <p:strVal val="#ppt_y"/>
                                          </p:val>
                                        </p:tav>
                                      </p:tavLst>
                                    </p:anim>
                                  </p:childTnLst>
                                </p:cTn>
                              </p:par>
                            </p:childTnLst>
                          </p:cTn>
                        </p:par>
                        <p:par>
                          <p:cTn id="36" fill="hold">
                            <p:stCondLst>
                              <p:cond delay="3800"/>
                            </p:stCondLst>
                            <p:childTnLst>
                              <p:par>
                                <p:cTn id="37" presetID="22" presetClass="entr" presetSubtype="1" fill="hold" nodeType="afterEffect">
                                  <p:stCondLst>
                                    <p:cond delay="100"/>
                                  </p:stCondLst>
                                  <p:childTnLst>
                                    <p:set>
                                      <p:cBhvr>
                                        <p:cTn id="38" dur="1" fill="hold">
                                          <p:stCondLst>
                                            <p:cond delay="0"/>
                                          </p:stCondLst>
                                        </p:cTn>
                                        <p:tgtEl>
                                          <p:spTgt spid="42000"/>
                                        </p:tgtEl>
                                        <p:attrNameLst>
                                          <p:attrName>style.visibility</p:attrName>
                                        </p:attrNameLst>
                                      </p:cBhvr>
                                      <p:to>
                                        <p:strVal val="visible"/>
                                      </p:to>
                                    </p:set>
                                    <p:animEffect transition="in" filter="wipe(up)">
                                      <p:cBhvr>
                                        <p:cTn id="39" dur="500"/>
                                        <p:tgtEl>
                                          <p:spTgt spid="42000"/>
                                        </p:tgtEl>
                                      </p:cBhvr>
                                    </p:animEffect>
                                  </p:childTnLst>
                                </p:cTn>
                              </p:par>
                            </p:childTnLst>
                          </p:cTn>
                        </p:par>
                        <p:par>
                          <p:cTn id="40" fill="hold">
                            <p:stCondLst>
                              <p:cond delay="4400"/>
                            </p:stCondLst>
                            <p:childTnLst>
                              <p:par>
                                <p:cTn id="41" presetID="9" presetClass="entr" presetSubtype="0" fill="hold" grpId="0" nodeType="afterEffect">
                                  <p:stCondLst>
                                    <p:cond delay="100"/>
                                  </p:stCondLst>
                                  <p:childTnLst>
                                    <p:set>
                                      <p:cBhvr>
                                        <p:cTn id="42" dur="1" fill="hold">
                                          <p:stCondLst>
                                            <p:cond delay="0"/>
                                          </p:stCondLst>
                                        </p:cTn>
                                        <p:tgtEl>
                                          <p:spTgt spid="42005"/>
                                        </p:tgtEl>
                                        <p:attrNameLst>
                                          <p:attrName>style.visibility</p:attrName>
                                        </p:attrNameLst>
                                      </p:cBhvr>
                                      <p:to>
                                        <p:strVal val="visible"/>
                                      </p:to>
                                    </p:set>
                                    <p:animEffect transition="in" filter="dissolve">
                                      <p:cBhvr>
                                        <p:cTn id="43" dur="500"/>
                                        <p:tgtEl>
                                          <p:spTgt spid="42005"/>
                                        </p:tgtEl>
                                      </p:cBhvr>
                                    </p:animEffect>
                                  </p:childTnLst>
                                </p:cTn>
                              </p:par>
                            </p:childTnLst>
                          </p:cTn>
                        </p:par>
                        <p:par>
                          <p:cTn id="44" fill="hold">
                            <p:stCondLst>
                              <p:cond delay="5000"/>
                            </p:stCondLst>
                            <p:childTnLst>
                              <p:par>
                                <p:cTn id="45" presetID="22" presetClass="entr" presetSubtype="4" fill="hold" nodeType="afterEffect">
                                  <p:stCondLst>
                                    <p:cond delay="100"/>
                                  </p:stCondLst>
                                  <p:childTnLst>
                                    <p:set>
                                      <p:cBhvr>
                                        <p:cTn id="46" dur="1" fill="hold">
                                          <p:stCondLst>
                                            <p:cond delay="0"/>
                                          </p:stCondLst>
                                        </p:cTn>
                                        <p:tgtEl>
                                          <p:spTgt spid="42006"/>
                                        </p:tgtEl>
                                        <p:attrNameLst>
                                          <p:attrName>style.visibility</p:attrName>
                                        </p:attrNameLst>
                                      </p:cBhvr>
                                      <p:to>
                                        <p:strVal val="visible"/>
                                      </p:to>
                                    </p:set>
                                    <p:animEffect transition="in" filter="wipe(down)">
                                      <p:cBhvr>
                                        <p:cTn id="47" dur="500"/>
                                        <p:tgtEl>
                                          <p:spTgt spid="42006"/>
                                        </p:tgtEl>
                                      </p:cBhvr>
                                    </p:animEffect>
                                  </p:childTnLst>
                                </p:cTn>
                              </p:par>
                            </p:childTnLst>
                          </p:cTn>
                        </p:par>
                        <p:par>
                          <p:cTn id="48" fill="hold">
                            <p:stCondLst>
                              <p:cond delay="5600"/>
                            </p:stCondLst>
                            <p:childTnLst>
                              <p:par>
                                <p:cTn id="49" presetID="22" presetClass="entr" presetSubtype="8" fill="hold" grpId="0" nodeType="afterEffect">
                                  <p:stCondLst>
                                    <p:cond delay="100"/>
                                  </p:stCondLst>
                                  <p:childTnLst>
                                    <p:set>
                                      <p:cBhvr>
                                        <p:cTn id="50" dur="1" fill="hold">
                                          <p:stCondLst>
                                            <p:cond delay="0"/>
                                          </p:stCondLst>
                                        </p:cTn>
                                        <p:tgtEl>
                                          <p:spTgt spid="42002"/>
                                        </p:tgtEl>
                                        <p:attrNameLst>
                                          <p:attrName>style.visibility</p:attrName>
                                        </p:attrNameLst>
                                      </p:cBhvr>
                                      <p:to>
                                        <p:strVal val="visible"/>
                                      </p:to>
                                    </p:set>
                                    <p:animEffect transition="in" filter="wipe(left)">
                                      <p:cBhvr>
                                        <p:cTn id="51" dur="500"/>
                                        <p:tgtEl>
                                          <p:spTgt spid="42002"/>
                                        </p:tgtEl>
                                      </p:cBhvr>
                                    </p:animEffect>
                                  </p:childTnLst>
                                </p:cTn>
                              </p:par>
                            </p:childTnLst>
                          </p:cTn>
                        </p:par>
                        <p:par>
                          <p:cTn id="52" fill="hold">
                            <p:stCondLst>
                              <p:cond delay="6200"/>
                            </p:stCondLst>
                            <p:childTnLst>
                              <p:par>
                                <p:cTn id="53" presetID="9" presetClass="entr" presetSubtype="0" fill="hold" grpId="0" nodeType="afterEffect">
                                  <p:stCondLst>
                                    <p:cond delay="100"/>
                                  </p:stCondLst>
                                  <p:childTnLst>
                                    <p:set>
                                      <p:cBhvr>
                                        <p:cTn id="54" dur="1" fill="hold">
                                          <p:stCondLst>
                                            <p:cond delay="0"/>
                                          </p:stCondLst>
                                        </p:cTn>
                                        <p:tgtEl>
                                          <p:spTgt spid="42003"/>
                                        </p:tgtEl>
                                        <p:attrNameLst>
                                          <p:attrName>style.visibility</p:attrName>
                                        </p:attrNameLst>
                                      </p:cBhvr>
                                      <p:to>
                                        <p:strVal val="visible"/>
                                      </p:to>
                                    </p:set>
                                    <p:animEffect transition="in" filter="dissolve">
                                      <p:cBhvr>
                                        <p:cTn id="55" dur="500"/>
                                        <p:tgtEl>
                                          <p:spTgt spid="42003"/>
                                        </p:tgtEl>
                                      </p:cBhvr>
                                    </p:animEffect>
                                  </p:childTnLst>
                                </p:cTn>
                              </p:par>
                            </p:childTnLst>
                          </p:cTn>
                        </p:par>
                        <p:par>
                          <p:cTn id="56" fill="hold">
                            <p:stCondLst>
                              <p:cond delay="6800"/>
                            </p:stCondLst>
                            <p:childTnLst>
                              <p:par>
                                <p:cTn id="57" presetID="9" presetClass="entr" presetSubtype="0" fill="hold" nodeType="afterEffect">
                                  <p:stCondLst>
                                    <p:cond delay="100"/>
                                  </p:stCondLst>
                                  <p:childTnLst>
                                    <p:set>
                                      <p:cBhvr>
                                        <p:cTn id="58" dur="1" fill="hold">
                                          <p:stCondLst>
                                            <p:cond delay="0"/>
                                          </p:stCondLst>
                                        </p:cTn>
                                        <p:tgtEl>
                                          <p:spTgt spid="42004"/>
                                        </p:tgtEl>
                                        <p:attrNameLst>
                                          <p:attrName>style.visibility</p:attrName>
                                        </p:attrNameLst>
                                      </p:cBhvr>
                                      <p:to>
                                        <p:strVal val="visible"/>
                                      </p:to>
                                    </p:set>
                                    <p:animEffect transition="in" filter="dissolve">
                                      <p:cBhvr>
                                        <p:cTn id="59" dur="500"/>
                                        <p:tgtEl>
                                          <p:spTgt spid="42004"/>
                                        </p:tgtEl>
                                      </p:cBhvr>
                                    </p:animEffect>
                                  </p:childTnLst>
                                </p:cTn>
                              </p:par>
                            </p:childTnLst>
                          </p:cTn>
                        </p:par>
                        <p:par>
                          <p:cTn id="60" fill="hold">
                            <p:stCondLst>
                              <p:cond delay="7400"/>
                            </p:stCondLst>
                            <p:childTnLst>
                              <p:par>
                                <p:cTn id="61" presetID="22" presetClass="entr" presetSubtype="4" fill="hold" nodeType="afterEffect">
                                  <p:stCondLst>
                                    <p:cond delay="100"/>
                                  </p:stCondLst>
                                  <p:childTnLst>
                                    <p:set>
                                      <p:cBhvr>
                                        <p:cTn id="62" dur="1" fill="hold">
                                          <p:stCondLst>
                                            <p:cond delay="0"/>
                                          </p:stCondLst>
                                        </p:cTn>
                                        <p:tgtEl>
                                          <p:spTgt spid="42010"/>
                                        </p:tgtEl>
                                        <p:attrNameLst>
                                          <p:attrName>style.visibility</p:attrName>
                                        </p:attrNameLst>
                                      </p:cBhvr>
                                      <p:to>
                                        <p:strVal val="visible"/>
                                      </p:to>
                                    </p:set>
                                    <p:animEffect transition="in" filter="wipe(down)">
                                      <p:cBhvr>
                                        <p:cTn id="63" dur="500"/>
                                        <p:tgtEl>
                                          <p:spTgt spid="42010"/>
                                        </p:tgtEl>
                                      </p:cBhvr>
                                    </p:animEffect>
                                  </p:childTnLst>
                                </p:cTn>
                              </p:par>
                            </p:childTnLst>
                          </p:cTn>
                        </p:par>
                        <p:par>
                          <p:cTn id="64" fill="hold">
                            <p:stCondLst>
                              <p:cond delay="8000"/>
                            </p:stCondLst>
                            <p:childTnLst>
                              <p:par>
                                <p:cTn id="65" presetID="9" presetClass="entr" presetSubtype="0" fill="hold" grpId="0" nodeType="afterEffect">
                                  <p:stCondLst>
                                    <p:cond delay="100"/>
                                  </p:stCondLst>
                                  <p:childTnLst>
                                    <p:set>
                                      <p:cBhvr>
                                        <p:cTn id="66" dur="1" fill="hold">
                                          <p:stCondLst>
                                            <p:cond delay="0"/>
                                          </p:stCondLst>
                                        </p:cTn>
                                        <p:tgtEl>
                                          <p:spTgt spid="42011"/>
                                        </p:tgtEl>
                                        <p:attrNameLst>
                                          <p:attrName>style.visibility</p:attrName>
                                        </p:attrNameLst>
                                      </p:cBhvr>
                                      <p:to>
                                        <p:strVal val="visible"/>
                                      </p:to>
                                    </p:set>
                                    <p:animEffect transition="in" filter="dissolve">
                                      <p:cBhvr>
                                        <p:cTn id="67" dur="500"/>
                                        <p:tgtEl>
                                          <p:spTgt spid="42011"/>
                                        </p:tgtEl>
                                      </p:cBhvr>
                                    </p:animEffect>
                                  </p:childTnLst>
                                </p:cTn>
                              </p:par>
                            </p:childTnLst>
                          </p:cTn>
                        </p:par>
                        <p:par>
                          <p:cTn id="68" fill="hold">
                            <p:stCondLst>
                              <p:cond delay="8600"/>
                            </p:stCondLst>
                            <p:childTnLst>
                              <p:par>
                                <p:cTn id="69" presetID="22" presetClass="entr" presetSubtype="8" fill="hold" grpId="0" nodeType="afterEffect">
                                  <p:stCondLst>
                                    <p:cond delay="100"/>
                                  </p:stCondLst>
                                  <p:childTnLst>
                                    <p:set>
                                      <p:cBhvr>
                                        <p:cTn id="70" dur="1" fill="hold">
                                          <p:stCondLst>
                                            <p:cond delay="0"/>
                                          </p:stCondLst>
                                        </p:cTn>
                                        <p:tgtEl>
                                          <p:spTgt spid="42007"/>
                                        </p:tgtEl>
                                        <p:attrNameLst>
                                          <p:attrName>style.visibility</p:attrName>
                                        </p:attrNameLst>
                                      </p:cBhvr>
                                      <p:to>
                                        <p:strVal val="visible"/>
                                      </p:to>
                                    </p:set>
                                    <p:animEffect transition="in" filter="wipe(left)">
                                      <p:cBhvr>
                                        <p:cTn id="71" dur="500"/>
                                        <p:tgtEl>
                                          <p:spTgt spid="42007"/>
                                        </p:tgtEl>
                                      </p:cBhvr>
                                    </p:animEffect>
                                  </p:childTnLst>
                                </p:cTn>
                              </p:par>
                            </p:childTnLst>
                          </p:cTn>
                        </p:par>
                        <p:par>
                          <p:cTn id="72" fill="hold">
                            <p:stCondLst>
                              <p:cond delay="9200"/>
                            </p:stCondLst>
                            <p:childTnLst>
                              <p:par>
                                <p:cTn id="73" presetID="9" presetClass="entr" presetSubtype="0" fill="hold" grpId="0" nodeType="afterEffect">
                                  <p:stCondLst>
                                    <p:cond delay="100"/>
                                  </p:stCondLst>
                                  <p:childTnLst>
                                    <p:set>
                                      <p:cBhvr>
                                        <p:cTn id="74" dur="1" fill="hold">
                                          <p:stCondLst>
                                            <p:cond delay="0"/>
                                          </p:stCondLst>
                                        </p:cTn>
                                        <p:tgtEl>
                                          <p:spTgt spid="42008"/>
                                        </p:tgtEl>
                                        <p:attrNameLst>
                                          <p:attrName>style.visibility</p:attrName>
                                        </p:attrNameLst>
                                      </p:cBhvr>
                                      <p:to>
                                        <p:strVal val="visible"/>
                                      </p:to>
                                    </p:set>
                                    <p:animEffect transition="in" filter="dissolve">
                                      <p:cBhvr>
                                        <p:cTn id="75" dur="500"/>
                                        <p:tgtEl>
                                          <p:spTgt spid="42008"/>
                                        </p:tgtEl>
                                      </p:cBhvr>
                                    </p:animEffect>
                                  </p:childTnLst>
                                </p:cTn>
                              </p:par>
                            </p:childTnLst>
                          </p:cTn>
                        </p:par>
                        <p:par>
                          <p:cTn id="76" fill="hold">
                            <p:stCondLst>
                              <p:cond delay="9800"/>
                            </p:stCondLst>
                            <p:childTnLst>
                              <p:par>
                                <p:cTn id="77" presetID="9" presetClass="entr" presetSubtype="0" fill="hold" nodeType="afterEffect">
                                  <p:stCondLst>
                                    <p:cond delay="100"/>
                                  </p:stCondLst>
                                  <p:childTnLst>
                                    <p:set>
                                      <p:cBhvr>
                                        <p:cTn id="78" dur="1" fill="hold">
                                          <p:stCondLst>
                                            <p:cond delay="0"/>
                                          </p:stCondLst>
                                        </p:cTn>
                                        <p:tgtEl>
                                          <p:spTgt spid="42009"/>
                                        </p:tgtEl>
                                        <p:attrNameLst>
                                          <p:attrName>style.visibility</p:attrName>
                                        </p:attrNameLst>
                                      </p:cBhvr>
                                      <p:to>
                                        <p:strVal val="visible"/>
                                      </p:to>
                                    </p:set>
                                    <p:animEffect transition="in" filter="dissolve">
                                      <p:cBhvr>
                                        <p:cTn id="79" dur="500"/>
                                        <p:tgtEl>
                                          <p:spTgt spid="42009"/>
                                        </p:tgtEl>
                                      </p:cBhvr>
                                    </p:animEffect>
                                  </p:childTnLst>
                                </p:cTn>
                              </p:par>
                            </p:childTnLst>
                          </p:cTn>
                        </p:par>
                        <p:par>
                          <p:cTn id="80" fill="hold">
                            <p:stCondLst>
                              <p:cond delay="10400"/>
                            </p:stCondLst>
                            <p:childTnLst>
                              <p:par>
                                <p:cTn id="81" presetID="22" presetClass="entr" presetSubtype="4" fill="hold" nodeType="afterEffect">
                                  <p:stCondLst>
                                    <p:cond delay="100"/>
                                  </p:stCondLst>
                                  <p:childTnLst>
                                    <p:set>
                                      <p:cBhvr>
                                        <p:cTn id="82" dur="1" fill="hold">
                                          <p:stCondLst>
                                            <p:cond delay="0"/>
                                          </p:stCondLst>
                                        </p:cTn>
                                        <p:tgtEl>
                                          <p:spTgt spid="42015"/>
                                        </p:tgtEl>
                                        <p:attrNameLst>
                                          <p:attrName>style.visibility</p:attrName>
                                        </p:attrNameLst>
                                      </p:cBhvr>
                                      <p:to>
                                        <p:strVal val="visible"/>
                                      </p:to>
                                    </p:set>
                                    <p:animEffect transition="in" filter="wipe(down)">
                                      <p:cBhvr>
                                        <p:cTn id="83" dur="500"/>
                                        <p:tgtEl>
                                          <p:spTgt spid="42015"/>
                                        </p:tgtEl>
                                      </p:cBhvr>
                                    </p:animEffect>
                                  </p:childTnLst>
                                </p:cTn>
                              </p:par>
                            </p:childTnLst>
                          </p:cTn>
                        </p:par>
                        <p:par>
                          <p:cTn id="84" fill="hold">
                            <p:stCondLst>
                              <p:cond delay="11000"/>
                            </p:stCondLst>
                            <p:childTnLst>
                              <p:par>
                                <p:cTn id="85" presetID="9" presetClass="entr" presetSubtype="0" fill="hold" grpId="0" nodeType="afterEffect">
                                  <p:stCondLst>
                                    <p:cond delay="100"/>
                                  </p:stCondLst>
                                  <p:childTnLst>
                                    <p:set>
                                      <p:cBhvr>
                                        <p:cTn id="86" dur="1" fill="hold">
                                          <p:stCondLst>
                                            <p:cond delay="0"/>
                                          </p:stCondLst>
                                        </p:cTn>
                                        <p:tgtEl>
                                          <p:spTgt spid="42016"/>
                                        </p:tgtEl>
                                        <p:attrNameLst>
                                          <p:attrName>style.visibility</p:attrName>
                                        </p:attrNameLst>
                                      </p:cBhvr>
                                      <p:to>
                                        <p:strVal val="visible"/>
                                      </p:to>
                                    </p:set>
                                    <p:animEffect transition="in" filter="dissolve">
                                      <p:cBhvr>
                                        <p:cTn id="87" dur="500"/>
                                        <p:tgtEl>
                                          <p:spTgt spid="42016"/>
                                        </p:tgtEl>
                                      </p:cBhvr>
                                    </p:animEffect>
                                  </p:childTnLst>
                                </p:cTn>
                              </p:par>
                            </p:childTnLst>
                          </p:cTn>
                        </p:par>
                        <p:par>
                          <p:cTn id="88" fill="hold">
                            <p:stCondLst>
                              <p:cond delay="11600"/>
                            </p:stCondLst>
                            <p:childTnLst>
                              <p:par>
                                <p:cTn id="89" presetID="22" presetClass="entr" presetSubtype="8" fill="hold" grpId="0" nodeType="afterEffect">
                                  <p:stCondLst>
                                    <p:cond delay="100"/>
                                  </p:stCondLst>
                                  <p:childTnLst>
                                    <p:set>
                                      <p:cBhvr>
                                        <p:cTn id="90" dur="1" fill="hold">
                                          <p:stCondLst>
                                            <p:cond delay="0"/>
                                          </p:stCondLst>
                                        </p:cTn>
                                        <p:tgtEl>
                                          <p:spTgt spid="42012"/>
                                        </p:tgtEl>
                                        <p:attrNameLst>
                                          <p:attrName>style.visibility</p:attrName>
                                        </p:attrNameLst>
                                      </p:cBhvr>
                                      <p:to>
                                        <p:strVal val="visible"/>
                                      </p:to>
                                    </p:set>
                                    <p:animEffect transition="in" filter="wipe(left)">
                                      <p:cBhvr>
                                        <p:cTn id="91" dur="500"/>
                                        <p:tgtEl>
                                          <p:spTgt spid="42012"/>
                                        </p:tgtEl>
                                      </p:cBhvr>
                                    </p:animEffect>
                                  </p:childTnLst>
                                </p:cTn>
                              </p:par>
                            </p:childTnLst>
                          </p:cTn>
                        </p:par>
                        <p:par>
                          <p:cTn id="92" fill="hold">
                            <p:stCondLst>
                              <p:cond delay="12200"/>
                            </p:stCondLst>
                            <p:childTnLst>
                              <p:par>
                                <p:cTn id="93" presetID="9" presetClass="entr" presetSubtype="0" fill="hold" grpId="0" nodeType="afterEffect">
                                  <p:stCondLst>
                                    <p:cond delay="100"/>
                                  </p:stCondLst>
                                  <p:childTnLst>
                                    <p:set>
                                      <p:cBhvr>
                                        <p:cTn id="94" dur="1" fill="hold">
                                          <p:stCondLst>
                                            <p:cond delay="0"/>
                                          </p:stCondLst>
                                        </p:cTn>
                                        <p:tgtEl>
                                          <p:spTgt spid="42013"/>
                                        </p:tgtEl>
                                        <p:attrNameLst>
                                          <p:attrName>style.visibility</p:attrName>
                                        </p:attrNameLst>
                                      </p:cBhvr>
                                      <p:to>
                                        <p:strVal val="visible"/>
                                      </p:to>
                                    </p:set>
                                    <p:animEffect transition="in" filter="dissolve">
                                      <p:cBhvr>
                                        <p:cTn id="95" dur="500"/>
                                        <p:tgtEl>
                                          <p:spTgt spid="42013"/>
                                        </p:tgtEl>
                                      </p:cBhvr>
                                    </p:animEffect>
                                  </p:childTnLst>
                                </p:cTn>
                              </p:par>
                            </p:childTnLst>
                          </p:cTn>
                        </p:par>
                        <p:par>
                          <p:cTn id="96" fill="hold">
                            <p:stCondLst>
                              <p:cond delay="12800"/>
                            </p:stCondLst>
                            <p:childTnLst>
                              <p:par>
                                <p:cTn id="97" presetID="9" presetClass="entr" presetSubtype="0" fill="hold" nodeType="afterEffect">
                                  <p:stCondLst>
                                    <p:cond delay="100"/>
                                  </p:stCondLst>
                                  <p:childTnLst>
                                    <p:set>
                                      <p:cBhvr>
                                        <p:cTn id="98" dur="1" fill="hold">
                                          <p:stCondLst>
                                            <p:cond delay="0"/>
                                          </p:stCondLst>
                                        </p:cTn>
                                        <p:tgtEl>
                                          <p:spTgt spid="42014"/>
                                        </p:tgtEl>
                                        <p:attrNameLst>
                                          <p:attrName>style.visibility</p:attrName>
                                        </p:attrNameLst>
                                      </p:cBhvr>
                                      <p:to>
                                        <p:strVal val="visible"/>
                                      </p:to>
                                    </p:set>
                                    <p:animEffect transition="in" filter="dissolve">
                                      <p:cBhvr>
                                        <p:cTn id="99" dur="500"/>
                                        <p:tgtEl>
                                          <p:spTgt spid="42014"/>
                                        </p:tgtEl>
                                      </p:cBhvr>
                                    </p:animEffect>
                                  </p:childTnLst>
                                </p:cTn>
                              </p:par>
                            </p:childTnLst>
                          </p:cTn>
                        </p:par>
                        <p:par>
                          <p:cTn id="100" fill="hold">
                            <p:stCondLst>
                              <p:cond delay="13400"/>
                            </p:stCondLst>
                            <p:childTnLst>
                              <p:par>
                                <p:cTn id="101" presetID="22" presetClass="entr" presetSubtype="4" fill="hold" nodeType="afterEffect">
                                  <p:stCondLst>
                                    <p:cond delay="100"/>
                                  </p:stCondLst>
                                  <p:childTnLst>
                                    <p:set>
                                      <p:cBhvr>
                                        <p:cTn id="102" dur="1" fill="hold">
                                          <p:stCondLst>
                                            <p:cond delay="0"/>
                                          </p:stCondLst>
                                        </p:cTn>
                                        <p:tgtEl>
                                          <p:spTgt spid="42020"/>
                                        </p:tgtEl>
                                        <p:attrNameLst>
                                          <p:attrName>style.visibility</p:attrName>
                                        </p:attrNameLst>
                                      </p:cBhvr>
                                      <p:to>
                                        <p:strVal val="visible"/>
                                      </p:to>
                                    </p:set>
                                    <p:animEffect transition="in" filter="wipe(down)">
                                      <p:cBhvr>
                                        <p:cTn id="103" dur="500"/>
                                        <p:tgtEl>
                                          <p:spTgt spid="42020"/>
                                        </p:tgtEl>
                                      </p:cBhvr>
                                    </p:animEffect>
                                  </p:childTnLst>
                                </p:cTn>
                              </p:par>
                            </p:childTnLst>
                          </p:cTn>
                        </p:par>
                        <p:par>
                          <p:cTn id="104" fill="hold">
                            <p:stCondLst>
                              <p:cond delay="14000"/>
                            </p:stCondLst>
                            <p:childTnLst>
                              <p:par>
                                <p:cTn id="105" presetID="9" presetClass="entr" presetSubtype="0" fill="hold" grpId="0" nodeType="afterEffect">
                                  <p:stCondLst>
                                    <p:cond delay="100"/>
                                  </p:stCondLst>
                                  <p:childTnLst>
                                    <p:set>
                                      <p:cBhvr>
                                        <p:cTn id="106" dur="1" fill="hold">
                                          <p:stCondLst>
                                            <p:cond delay="0"/>
                                          </p:stCondLst>
                                        </p:cTn>
                                        <p:tgtEl>
                                          <p:spTgt spid="42021"/>
                                        </p:tgtEl>
                                        <p:attrNameLst>
                                          <p:attrName>style.visibility</p:attrName>
                                        </p:attrNameLst>
                                      </p:cBhvr>
                                      <p:to>
                                        <p:strVal val="visible"/>
                                      </p:to>
                                    </p:set>
                                    <p:animEffect transition="in" filter="dissolve">
                                      <p:cBhvr>
                                        <p:cTn id="107" dur="500"/>
                                        <p:tgtEl>
                                          <p:spTgt spid="42021"/>
                                        </p:tgtEl>
                                      </p:cBhvr>
                                    </p:animEffect>
                                  </p:childTnLst>
                                </p:cTn>
                              </p:par>
                            </p:childTnLst>
                          </p:cTn>
                        </p:par>
                        <p:par>
                          <p:cTn id="108" fill="hold">
                            <p:stCondLst>
                              <p:cond delay="14600"/>
                            </p:stCondLst>
                            <p:childTnLst>
                              <p:par>
                                <p:cTn id="109" presetID="22" presetClass="entr" presetSubtype="8" fill="hold" grpId="0" nodeType="afterEffect">
                                  <p:stCondLst>
                                    <p:cond delay="100"/>
                                  </p:stCondLst>
                                  <p:childTnLst>
                                    <p:set>
                                      <p:cBhvr>
                                        <p:cTn id="110" dur="1" fill="hold">
                                          <p:stCondLst>
                                            <p:cond delay="0"/>
                                          </p:stCondLst>
                                        </p:cTn>
                                        <p:tgtEl>
                                          <p:spTgt spid="42017"/>
                                        </p:tgtEl>
                                        <p:attrNameLst>
                                          <p:attrName>style.visibility</p:attrName>
                                        </p:attrNameLst>
                                      </p:cBhvr>
                                      <p:to>
                                        <p:strVal val="visible"/>
                                      </p:to>
                                    </p:set>
                                    <p:animEffect transition="in" filter="wipe(left)">
                                      <p:cBhvr>
                                        <p:cTn id="111" dur="500"/>
                                        <p:tgtEl>
                                          <p:spTgt spid="42017"/>
                                        </p:tgtEl>
                                      </p:cBhvr>
                                    </p:animEffect>
                                  </p:childTnLst>
                                </p:cTn>
                              </p:par>
                            </p:childTnLst>
                          </p:cTn>
                        </p:par>
                        <p:par>
                          <p:cTn id="112" fill="hold">
                            <p:stCondLst>
                              <p:cond delay="15200"/>
                            </p:stCondLst>
                            <p:childTnLst>
                              <p:par>
                                <p:cTn id="113" presetID="9" presetClass="entr" presetSubtype="0" fill="hold" grpId="0" nodeType="afterEffect">
                                  <p:stCondLst>
                                    <p:cond delay="100"/>
                                  </p:stCondLst>
                                  <p:childTnLst>
                                    <p:set>
                                      <p:cBhvr>
                                        <p:cTn id="114" dur="1" fill="hold">
                                          <p:stCondLst>
                                            <p:cond delay="0"/>
                                          </p:stCondLst>
                                        </p:cTn>
                                        <p:tgtEl>
                                          <p:spTgt spid="42018"/>
                                        </p:tgtEl>
                                        <p:attrNameLst>
                                          <p:attrName>style.visibility</p:attrName>
                                        </p:attrNameLst>
                                      </p:cBhvr>
                                      <p:to>
                                        <p:strVal val="visible"/>
                                      </p:to>
                                    </p:set>
                                    <p:animEffect transition="in" filter="dissolve">
                                      <p:cBhvr>
                                        <p:cTn id="115" dur="500"/>
                                        <p:tgtEl>
                                          <p:spTgt spid="42018"/>
                                        </p:tgtEl>
                                      </p:cBhvr>
                                    </p:animEffect>
                                  </p:childTnLst>
                                </p:cTn>
                              </p:par>
                            </p:childTnLst>
                          </p:cTn>
                        </p:par>
                        <p:par>
                          <p:cTn id="116" fill="hold">
                            <p:stCondLst>
                              <p:cond delay="15800"/>
                            </p:stCondLst>
                            <p:childTnLst>
                              <p:par>
                                <p:cTn id="117" presetID="9" presetClass="entr" presetSubtype="0" fill="hold" nodeType="afterEffect">
                                  <p:stCondLst>
                                    <p:cond delay="100"/>
                                  </p:stCondLst>
                                  <p:childTnLst>
                                    <p:set>
                                      <p:cBhvr>
                                        <p:cTn id="118" dur="1" fill="hold">
                                          <p:stCondLst>
                                            <p:cond delay="0"/>
                                          </p:stCondLst>
                                        </p:cTn>
                                        <p:tgtEl>
                                          <p:spTgt spid="42019"/>
                                        </p:tgtEl>
                                        <p:attrNameLst>
                                          <p:attrName>style.visibility</p:attrName>
                                        </p:attrNameLst>
                                      </p:cBhvr>
                                      <p:to>
                                        <p:strVal val="visible"/>
                                      </p:to>
                                    </p:set>
                                    <p:animEffect transition="in" filter="dissolve">
                                      <p:cBhvr>
                                        <p:cTn id="119" dur="500"/>
                                        <p:tgtEl>
                                          <p:spTgt spid="42019"/>
                                        </p:tgtEl>
                                      </p:cBhvr>
                                    </p:animEffect>
                                  </p:childTnLst>
                                </p:cTn>
                              </p:par>
                            </p:childTnLst>
                          </p:cTn>
                        </p:par>
                        <p:par>
                          <p:cTn id="120" fill="hold">
                            <p:stCondLst>
                              <p:cond delay="16400"/>
                            </p:stCondLst>
                            <p:childTnLst>
                              <p:par>
                                <p:cTn id="121" presetID="22" presetClass="entr" presetSubtype="4" fill="hold" nodeType="afterEffect">
                                  <p:stCondLst>
                                    <p:cond delay="100"/>
                                  </p:stCondLst>
                                  <p:childTnLst>
                                    <p:set>
                                      <p:cBhvr>
                                        <p:cTn id="122" dur="1" fill="hold">
                                          <p:stCondLst>
                                            <p:cond delay="0"/>
                                          </p:stCondLst>
                                        </p:cTn>
                                        <p:tgtEl>
                                          <p:spTgt spid="42025"/>
                                        </p:tgtEl>
                                        <p:attrNameLst>
                                          <p:attrName>style.visibility</p:attrName>
                                        </p:attrNameLst>
                                      </p:cBhvr>
                                      <p:to>
                                        <p:strVal val="visible"/>
                                      </p:to>
                                    </p:set>
                                    <p:animEffect transition="in" filter="wipe(down)">
                                      <p:cBhvr>
                                        <p:cTn id="123" dur="500"/>
                                        <p:tgtEl>
                                          <p:spTgt spid="42025"/>
                                        </p:tgtEl>
                                      </p:cBhvr>
                                    </p:animEffect>
                                  </p:childTnLst>
                                </p:cTn>
                              </p:par>
                            </p:childTnLst>
                          </p:cTn>
                        </p:par>
                        <p:par>
                          <p:cTn id="124" fill="hold">
                            <p:stCondLst>
                              <p:cond delay="17000"/>
                            </p:stCondLst>
                            <p:childTnLst>
                              <p:par>
                                <p:cTn id="125" presetID="9" presetClass="entr" presetSubtype="0" fill="hold" grpId="0" nodeType="afterEffect">
                                  <p:stCondLst>
                                    <p:cond delay="100"/>
                                  </p:stCondLst>
                                  <p:childTnLst>
                                    <p:set>
                                      <p:cBhvr>
                                        <p:cTn id="126" dur="1" fill="hold">
                                          <p:stCondLst>
                                            <p:cond delay="0"/>
                                          </p:stCondLst>
                                        </p:cTn>
                                        <p:tgtEl>
                                          <p:spTgt spid="42026"/>
                                        </p:tgtEl>
                                        <p:attrNameLst>
                                          <p:attrName>style.visibility</p:attrName>
                                        </p:attrNameLst>
                                      </p:cBhvr>
                                      <p:to>
                                        <p:strVal val="visible"/>
                                      </p:to>
                                    </p:set>
                                    <p:animEffect transition="in" filter="dissolve">
                                      <p:cBhvr>
                                        <p:cTn id="127" dur="500"/>
                                        <p:tgtEl>
                                          <p:spTgt spid="42026"/>
                                        </p:tgtEl>
                                      </p:cBhvr>
                                    </p:animEffect>
                                  </p:childTnLst>
                                </p:cTn>
                              </p:par>
                            </p:childTnLst>
                          </p:cTn>
                        </p:par>
                        <p:par>
                          <p:cTn id="128" fill="hold">
                            <p:stCondLst>
                              <p:cond delay="17600"/>
                            </p:stCondLst>
                            <p:childTnLst>
                              <p:par>
                                <p:cTn id="129" presetID="22" presetClass="entr" presetSubtype="8" fill="hold" grpId="0" nodeType="afterEffect">
                                  <p:stCondLst>
                                    <p:cond delay="100"/>
                                  </p:stCondLst>
                                  <p:childTnLst>
                                    <p:set>
                                      <p:cBhvr>
                                        <p:cTn id="130" dur="1" fill="hold">
                                          <p:stCondLst>
                                            <p:cond delay="0"/>
                                          </p:stCondLst>
                                        </p:cTn>
                                        <p:tgtEl>
                                          <p:spTgt spid="42022"/>
                                        </p:tgtEl>
                                        <p:attrNameLst>
                                          <p:attrName>style.visibility</p:attrName>
                                        </p:attrNameLst>
                                      </p:cBhvr>
                                      <p:to>
                                        <p:strVal val="visible"/>
                                      </p:to>
                                    </p:set>
                                    <p:animEffect transition="in" filter="wipe(left)">
                                      <p:cBhvr>
                                        <p:cTn id="131" dur="500"/>
                                        <p:tgtEl>
                                          <p:spTgt spid="42022"/>
                                        </p:tgtEl>
                                      </p:cBhvr>
                                    </p:animEffect>
                                  </p:childTnLst>
                                </p:cTn>
                              </p:par>
                            </p:childTnLst>
                          </p:cTn>
                        </p:par>
                        <p:par>
                          <p:cTn id="132" fill="hold">
                            <p:stCondLst>
                              <p:cond delay="18200"/>
                            </p:stCondLst>
                            <p:childTnLst>
                              <p:par>
                                <p:cTn id="133" presetID="9" presetClass="entr" presetSubtype="0" fill="hold" grpId="0" nodeType="afterEffect">
                                  <p:stCondLst>
                                    <p:cond delay="100"/>
                                  </p:stCondLst>
                                  <p:childTnLst>
                                    <p:set>
                                      <p:cBhvr>
                                        <p:cTn id="134" dur="1" fill="hold">
                                          <p:stCondLst>
                                            <p:cond delay="0"/>
                                          </p:stCondLst>
                                        </p:cTn>
                                        <p:tgtEl>
                                          <p:spTgt spid="42023"/>
                                        </p:tgtEl>
                                        <p:attrNameLst>
                                          <p:attrName>style.visibility</p:attrName>
                                        </p:attrNameLst>
                                      </p:cBhvr>
                                      <p:to>
                                        <p:strVal val="visible"/>
                                      </p:to>
                                    </p:set>
                                    <p:animEffect transition="in" filter="dissolve">
                                      <p:cBhvr>
                                        <p:cTn id="135" dur="500"/>
                                        <p:tgtEl>
                                          <p:spTgt spid="42023"/>
                                        </p:tgtEl>
                                      </p:cBhvr>
                                    </p:animEffect>
                                  </p:childTnLst>
                                </p:cTn>
                              </p:par>
                            </p:childTnLst>
                          </p:cTn>
                        </p:par>
                        <p:par>
                          <p:cTn id="136" fill="hold">
                            <p:stCondLst>
                              <p:cond delay="18800"/>
                            </p:stCondLst>
                            <p:childTnLst>
                              <p:par>
                                <p:cTn id="137" presetID="9" presetClass="entr" presetSubtype="0" fill="hold" nodeType="afterEffect">
                                  <p:stCondLst>
                                    <p:cond delay="100"/>
                                  </p:stCondLst>
                                  <p:childTnLst>
                                    <p:set>
                                      <p:cBhvr>
                                        <p:cTn id="138" dur="1" fill="hold">
                                          <p:stCondLst>
                                            <p:cond delay="0"/>
                                          </p:stCondLst>
                                        </p:cTn>
                                        <p:tgtEl>
                                          <p:spTgt spid="42024"/>
                                        </p:tgtEl>
                                        <p:attrNameLst>
                                          <p:attrName>style.visibility</p:attrName>
                                        </p:attrNameLst>
                                      </p:cBhvr>
                                      <p:to>
                                        <p:strVal val="visible"/>
                                      </p:to>
                                    </p:set>
                                    <p:animEffect transition="in" filter="dissolve">
                                      <p:cBhvr>
                                        <p:cTn id="139" dur="500"/>
                                        <p:tgtEl>
                                          <p:spTgt spid="42024"/>
                                        </p:tgtEl>
                                      </p:cBhvr>
                                    </p:animEffect>
                                  </p:childTnLst>
                                </p:cTn>
                              </p:par>
                            </p:childTnLst>
                          </p:cTn>
                        </p:par>
                        <p:par>
                          <p:cTn id="140" fill="hold">
                            <p:stCondLst>
                              <p:cond delay="19400"/>
                            </p:stCondLst>
                            <p:childTnLst>
                              <p:par>
                                <p:cTn id="141" presetID="9" presetClass="entr" presetSubtype="0" fill="hold" grpId="0" nodeType="afterEffect">
                                  <p:stCondLst>
                                    <p:cond delay="100"/>
                                  </p:stCondLst>
                                  <p:childTnLst>
                                    <p:set>
                                      <p:cBhvr>
                                        <p:cTn id="142" dur="1" fill="hold">
                                          <p:stCondLst>
                                            <p:cond delay="0"/>
                                          </p:stCondLst>
                                        </p:cTn>
                                        <p:tgtEl>
                                          <p:spTgt spid="42030"/>
                                        </p:tgtEl>
                                        <p:attrNameLst>
                                          <p:attrName>style.visibility</p:attrName>
                                        </p:attrNameLst>
                                      </p:cBhvr>
                                      <p:to>
                                        <p:strVal val="visible"/>
                                      </p:to>
                                    </p:set>
                                    <p:animEffect transition="in" filter="dissolve">
                                      <p:cBhvr>
                                        <p:cTn id="143" dur="500"/>
                                        <p:tgtEl>
                                          <p:spTgt spid="42030"/>
                                        </p:tgtEl>
                                      </p:cBhvr>
                                    </p:animEffect>
                                  </p:childTnLst>
                                </p:cTn>
                              </p:par>
                            </p:childTnLst>
                          </p:cTn>
                        </p:par>
                        <p:par>
                          <p:cTn id="144" fill="hold">
                            <p:stCondLst>
                              <p:cond delay="20000"/>
                            </p:stCondLst>
                            <p:childTnLst>
                              <p:par>
                                <p:cTn id="145" presetID="22" presetClass="entr" presetSubtype="4" fill="hold" nodeType="afterEffect">
                                  <p:stCondLst>
                                    <p:cond delay="100"/>
                                  </p:stCondLst>
                                  <p:childTnLst>
                                    <p:set>
                                      <p:cBhvr>
                                        <p:cTn id="146" dur="1" fill="hold">
                                          <p:stCondLst>
                                            <p:cond delay="0"/>
                                          </p:stCondLst>
                                        </p:cTn>
                                        <p:tgtEl>
                                          <p:spTgt spid="42031"/>
                                        </p:tgtEl>
                                        <p:attrNameLst>
                                          <p:attrName>style.visibility</p:attrName>
                                        </p:attrNameLst>
                                      </p:cBhvr>
                                      <p:to>
                                        <p:strVal val="visible"/>
                                      </p:to>
                                    </p:set>
                                    <p:animEffect transition="in" filter="wipe(down)">
                                      <p:cBhvr>
                                        <p:cTn id="147" dur="500"/>
                                        <p:tgtEl>
                                          <p:spTgt spid="42031"/>
                                        </p:tgtEl>
                                      </p:cBhvr>
                                    </p:animEffect>
                                  </p:childTnLst>
                                </p:cTn>
                              </p:par>
                            </p:childTnLst>
                          </p:cTn>
                        </p:par>
                        <p:par>
                          <p:cTn id="148" fill="hold">
                            <p:stCondLst>
                              <p:cond delay="20600"/>
                            </p:stCondLst>
                            <p:childTnLst>
                              <p:par>
                                <p:cTn id="149" presetID="22" presetClass="entr" presetSubtype="8" fill="hold" nodeType="afterEffect">
                                  <p:stCondLst>
                                    <p:cond delay="100"/>
                                  </p:stCondLst>
                                  <p:childTnLst>
                                    <p:set>
                                      <p:cBhvr>
                                        <p:cTn id="150" dur="1" fill="hold">
                                          <p:stCondLst>
                                            <p:cond delay="0"/>
                                          </p:stCondLst>
                                        </p:cTn>
                                        <p:tgtEl>
                                          <p:spTgt spid="42027"/>
                                        </p:tgtEl>
                                        <p:attrNameLst>
                                          <p:attrName>style.visibility</p:attrName>
                                        </p:attrNameLst>
                                      </p:cBhvr>
                                      <p:to>
                                        <p:strVal val="visible"/>
                                      </p:to>
                                    </p:set>
                                    <p:animEffect transition="in" filter="wipe(left)">
                                      <p:cBhvr>
                                        <p:cTn id="151" dur="500"/>
                                        <p:tgtEl>
                                          <p:spTgt spid="42027"/>
                                        </p:tgtEl>
                                      </p:cBhvr>
                                    </p:animEffect>
                                  </p:childTnLst>
                                </p:cTn>
                              </p:par>
                            </p:childTnLst>
                          </p:cTn>
                        </p:par>
                        <p:par>
                          <p:cTn id="152" fill="hold">
                            <p:stCondLst>
                              <p:cond delay="21200"/>
                            </p:stCondLst>
                            <p:childTnLst>
                              <p:par>
                                <p:cTn id="153" presetID="9" presetClass="entr" presetSubtype="0" fill="hold" grpId="0" nodeType="afterEffect">
                                  <p:stCondLst>
                                    <p:cond delay="100"/>
                                  </p:stCondLst>
                                  <p:childTnLst>
                                    <p:set>
                                      <p:cBhvr>
                                        <p:cTn id="154" dur="1" fill="hold">
                                          <p:stCondLst>
                                            <p:cond delay="0"/>
                                          </p:stCondLst>
                                        </p:cTn>
                                        <p:tgtEl>
                                          <p:spTgt spid="42028"/>
                                        </p:tgtEl>
                                        <p:attrNameLst>
                                          <p:attrName>style.visibility</p:attrName>
                                        </p:attrNameLst>
                                      </p:cBhvr>
                                      <p:to>
                                        <p:strVal val="visible"/>
                                      </p:to>
                                    </p:set>
                                    <p:animEffect transition="in" filter="dissolve">
                                      <p:cBhvr>
                                        <p:cTn id="155" dur="500"/>
                                        <p:tgtEl>
                                          <p:spTgt spid="42028"/>
                                        </p:tgtEl>
                                      </p:cBhvr>
                                    </p:animEffect>
                                  </p:childTnLst>
                                </p:cTn>
                              </p:par>
                            </p:childTnLst>
                          </p:cTn>
                        </p:par>
                        <p:par>
                          <p:cTn id="156" fill="hold">
                            <p:stCondLst>
                              <p:cond delay="21800"/>
                            </p:stCondLst>
                            <p:childTnLst>
                              <p:par>
                                <p:cTn id="157" presetID="9" presetClass="entr" presetSubtype="0" fill="hold" nodeType="afterEffect">
                                  <p:stCondLst>
                                    <p:cond delay="100"/>
                                  </p:stCondLst>
                                  <p:childTnLst>
                                    <p:set>
                                      <p:cBhvr>
                                        <p:cTn id="158" dur="1" fill="hold">
                                          <p:stCondLst>
                                            <p:cond delay="0"/>
                                          </p:stCondLst>
                                        </p:cTn>
                                        <p:tgtEl>
                                          <p:spTgt spid="42029"/>
                                        </p:tgtEl>
                                        <p:attrNameLst>
                                          <p:attrName>style.visibility</p:attrName>
                                        </p:attrNameLst>
                                      </p:cBhvr>
                                      <p:to>
                                        <p:strVal val="visible"/>
                                      </p:to>
                                    </p:set>
                                    <p:animEffect transition="in" filter="dissolve">
                                      <p:cBhvr>
                                        <p:cTn id="159" dur="500"/>
                                        <p:tgtEl>
                                          <p:spTgt spid="42029"/>
                                        </p:tgtEl>
                                      </p:cBhvr>
                                    </p:animEffect>
                                  </p:childTnLst>
                                </p:cTn>
                              </p:par>
                            </p:childTnLst>
                          </p:cTn>
                        </p:par>
                        <p:par>
                          <p:cTn id="160" fill="hold">
                            <p:stCondLst>
                              <p:cond delay="22400"/>
                            </p:stCondLst>
                            <p:childTnLst>
                              <p:par>
                                <p:cTn id="161" presetID="9" presetClass="entr" presetSubtype="0" fill="hold" grpId="0" nodeType="afterEffect">
                                  <p:stCondLst>
                                    <p:cond delay="100"/>
                                  </p:stCondLst>
                                  <p:childTnLst>
                                    <p:set>
                                      <p:cBhvr>
                                        <p:cTn id="162" dur="1" fill="hold">
                                          <p:stCondLst>
                                            <p:cond delay="0"/>
                                          </p:stCondLst>
                                        </p:cTn>
                                        <p:tgtEl>
                                          <p:spTgt spid="41992"/>
                                        </p:tgtEl>
                                        <p:attrNameLst>
                                          <p:attrName>style.visibility</p:attrName>
                                        </p:attrNameLst>
                                      </p:cBhvr>
                                      <p:to>
                                        <p:strVal val="visible"/>
                                      </p:to>
                                    </p:set>
                                    <p:animEffect transition="in" filter="dissolve">
                                      <p:cBhvr>
                                        <p:cTn id="163" dur="500"/>
                                        <p:tgtEl>
                                          <p:spTgt spid="41992"/>
                                        </p:tgtEl>
                                      </p:cBhvr>
                                    </p:animEffect>
                                  </p:childTnLst>
                                </p:cTn>
                              </p:par>
                            </p:childTnLst>
                          </p:cTn>
                        </p:par>
                        <p:par>
                          <p:cTn id="164" fill="hold">
                            <p:stCondLst>
                              <p:cond delay="23000"/>
                            </p:stCondLst>
                            <p:childTnLst>
                              <p:par>
                                <p:cTn id="165" presetID="9" presetClass="entr" presetSubtype="0" fill="hold" grpId="0" nodeType="afterEffect">
                                  <p:stCondLst>
                                    <p:cond delay="100"/>
                                  </p:stCondLst>
                                  <p:childTnLst>
                                    <p:set>
                                      <p:cBhvr>
                                        <p:cTn id="166" dur="1" fill="hold">
                                          <p:stCondLst>
                                            <p:cond delay="0"/>
                                          </p:stCondLst>
                                        </p:cTn>
                                        <p:tgtEl>
                                          <p:spTgt spid="41993"/>
                                        </p:tgtEl>
                                        <p:attrNameLst>
                                          <p:attrName>style.visibility</p:attrName>
                                        </p:attrNameLst>
                                      </p:cBhvr>
                                      <p:to>
                                        <p:strVal val="visible"/>
                                      </p:to>
                                    </p:set>
                                    <p:animEffect transition="in" filter="dissolve">
                                      <p:cBhvr>
                                        <p:cTn id="167" dur="500"/>
                                        <p:tgtEl>
                                          <p:spTgt spid="41993"/>
                                        </p:tgtEl>
                                      </p:cBhvr>
                                    </p:animEffect>
                                  </p:childTnLst>
                                </p:cTn>
                              </p:par>
                            </p:childTnLst>
                          </p:cTn>
                        </p:par>
                        <p:par>
                          <p:cTn id="168" fill="hold">
                            <p:stCondLst>
                              <p:cond delay="23600"/>
                            </p:stCondLst>
                            <p:childTnLst>
                              <p:par>
                                <p:cTn id="169" presetID="9" presetClass="entr" presetSubtype="0" fill="hold" grpId="0" nodeType="afterEffect">
                                  <p:stCondLst>
                                    <p:cond delay="100"/>
                                  </p:stCondLst>
                                  <p:childTnLst>
                                    <p:set>
                                      <p:cBhvr>
                                        <p:cTn id="170" dur="1" fill="hold">
                                          <p:stCondLst>
                                            <p:cond delay="0"/>
                                          </p:stCondLst>
                                        </p:cTn>
                                        <p:tgtEl>
                                          <p:spTgt spid="41989"/>
                                        </p:tgtEl>
                                        <p:attrNameLst>
                                          <p:attrName>style.visibility</p:attrName>
                                        </p:attrNameLst>
                                      </p:cBhvr>
                                      <p:to>
                                        <p:strVal val="visible"/>
                                      </p:to>
                                    </p:set>
                                    <p:animEffect transition="in" filter="dissolve">
                                      <p:cBhvr>
                                        <p:cTn id="171" dur="500"/>
                                        <p:tgtEl>
                                          <p:spTgt spid="41989"/>
                                        </p:tgtEl>
                                      </p:cBhvr>
                                    </p:animEffect>
                                  </p:childTnLst>
                                </p:cTn>
                              </p:par>
                            </p:childTnLst>
                          </p:cTn>
                        </p:par>
                        <p:par>
                          <p:cTn id="172" fill="hold">
                            <p:stCondLst>
                              <p:cond delay="24200"/>
                            </p:stCondLst>
                            <p:childTnLst>
                              <p:par>
                                <p:cTn id="173" presetID="9" presetClass="entr" presetSubtype="0" fill="hold" grpId="0" nodeType="afterEffect">
                                  <p:stCondLst>
                                    <p:cond delay="100"/>
                                  </p:stCondLst>
                                  <p:childTnLst>
                                    <p:set>
                                      <p:cBhvr>
                                        <p:cTn id="174" dur="1" fill="hold">
                                          <p:stCondLst>
                                            <p:cond delay="0"/>
                                          </p:stCondLst>
                                        </p:cTn>
                                        <p:tgtEl>
                                          <p:spTgt spid="41991"/>
                                        </p:tgtEl>
                                        <p:attrNameLst>
                                          <p:attrName>style.visibility</p:attrName>
                                        </p:attrNameLst>
                                      </p:cBhvr>
                                      <p:to>
                                        <p:strVal val="visible"/>
                                      </p:to>
                                    </p:set>
                                    <p:animEffect transition="in" filter="dissolve">
                                      <p:cBhvr>
                                        <p:cTn id="175" dur="500"/>
                                        <p:tgtEl>
                                          <p:spTgt spid="41991"/>
                                        </p:tgtEl>
                                      </p:cBhvr>
                                    </p:animEffect>
                                  </p:childTnLst>
                                </p:cTn>
                              </p:par>
                            </p:childTnLst>
                          </p:cTn>
                        </p:par>
                        <p:par>
                          <p:cTn id="176" fill="hold">
                            <p:stCondLst>
                              <p:cond delay="24800"/>
                            </p:stCondLst>
                            <p:childTnLst>
                              <p:par>
                                <p:cTn id="177" presetID="9" presetClass="entr" presetSubtype="0" fill="hold" grpId="0" nodeType="afterEffect">
                                  <p:stCondLst>
                                    <p:cond delay="100"/>
                                  </p:stCondLst>
                                  <p:childTnLst>
                                    <p:set>
                                      <p:cBhvr>
                                        <p:cTn id="178" dur="1" fill="hold">
                                          <p:stCondLst>
                                            <p:cond delay="0"/>
                                          </p:stCondLst>
                                        </p:cTn>
                                        <p:tgtEl>
                                          <p:spTgt spid="41990"/>
                                        </p:tgtEl>
                                        <p:attrNameLst>
                                          <p:attrName>style.visibility</p:attrName>
                                        </p:attrNameLst>
                                      </p:cBhvr>
                                      <p:to>
                                        <p:strVal val="visible"/>
                                      </p:to>
                                    </p:set>
                                    <p:animEffect transition="in" filter="dissolve">
                                      <p:cBhvr>
                                        <p:cTn id="179" dur="500"/>
                                        <p:tgtEl>
                                          <p:spTgt spid="41990"/>
                                        </p:tgtEl>
                                      </p:cBhvr>
                                    </p:animEffect>
                                  </p:childTnLst>
                                </p:cTn>
                              </p:par>
                            </p:childTnLst>
                          </p:cTn>
                        </p:par>
                        <p:par>
                          <p:cTn id="180" fill="hold">
                            <p:stCondLst>
                              <p:cond delay="25400"/>
                            </p:stCondLst>
                            <p:childTnLst>
                              <p:par>
                                <p:cTn id="181" presetID="9" presetClass="entr" presetSubtype="0" fill="hold" grpId="0" nodeType="afterEffect">
                                  <p:stCondLst>
                                    <p:cond delay="100"/>
                                  </p:stCondLst>
                                  <p:childTnLst>
                                    <p:set>
                                      <p:cBhvr>
                                        <p:cTn id="182" dur="1" fill="hold">
                                          <p:stCondLst>
                                            <p:cond delay="0"/>
                                          </p:stCondLst>
                                        </p:cTn>
                                        <p:tgtEl>
                                          <p:spTgt spid="41988"/>
                                        </p:tgtEl>
                                        <p:attrNameLst>
                                          <p:attrName>style.visibility</p:attrName>
                                        </p:attrNameLst>
                                      </p:cBhvr>
                                      <p:to>
                                        <p:strVal val="visible"/>
                                      </p:to>
                                    </p:set>
                                    <p:animEffect transition="in" filter="dissolve">
                                      <p:cBhvr>
                                        <p:cTn id="183" dur="500"/>
                                        <p:tgtEl>
                                          <p:spTgt spid="4198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8" grpId="0" bldLvl="0" animBg="1" autoUpdateAnimBg="0"/>
      <p:bldP spid="41989" grpId="0" bldLvl="0" animBg="1" autoUpdateAnimBg="0"/>
      <p:bldP spid="41990" grpId="0" bldLvl="0" animBg="1" autoUpdateAnimBg="0"/>
      <p:bldP spid="41991" grpId="0" bldLvl="0" animBg="1" autoUpdateAnimBg="0"/>
      <p:bldP spid="41992" grpId="0" bldLvl="0" animBg="1" autoUpdateAnimBg="0"/>
      <p:bldP spid="41993" grpId="0" bldLvl="0" animBg="1" autoUpdateAnimBg="0"/>
      <p:bldP spid="41995" grpId="0" bldLvl="0" animBg="1" autoUpdateAnimBg="0"/>
      <p:bldP spid="41997" grpId="0" bldLvl="0" animBg="1" autoUpdateAnimBg="0"/>
      <p:bldP spid="41999" grpId="0" bldLvl="0" animBg="1" autoUpdateAnimBg="0"/>
      <p:bldP spid="42001" grpId="0" bldLvl="0" animBg="1" autoUpdateAnimBg="0"/>
      <p:bldP spid="42002" grpId="0" bldLvl="0" animBg="1"/>
      <p:bldP spid="42003" grpId="0" bldLvl="0" animBg="1"/>
      <p:bldP spid="42005" grpId="0" bldLvl="0" animBg="1" autoUpdateAnimBg="0"/>
      <p:bldP spid="42007" grpId="0" bldLvl="0" animBg="1"/>
      <p:bldP spid="42008" grpId="0" bldLvl="0" animBg="1"/>
      <p:bldP spid="42011" grpId="0" bldLvl="0" animBg="1" autoUpdateAnimBg="0"/>
      <p:bldP spid="42012" grpId="0" bldLvl="0" animBg="1"/>
      <p:bldP spid="42013" grpId="0" bldLvl="0" animBg="1"/>
      <p:bldP spid="42016" grpId="0" bldLvl="0" animBg="1" autoUpdateAnimBg="0"/>
      <p:bldP spid="42018" grpId="0" bldLvl="0" animBg="1"/>
      <p:bldP spid="42021" grpId="0" bldLvl="0" animBg="1" autoUpdateAnimBg="0"/>
      <p:bldP spid="42023" grpId="0" bldLvl="0" animBg="1"/>
      <p:bldP spid="42026" grpId="0" bldLvl="0" animBg="1" autoUpdateAnimBg="0"/>
      <p:bldP spid="42028" grpId="0" bldLvl="0" animBg="1"/>
      <p:bldP spid="42030" grpId="0" bldLvl="0" animBg="1" autoUpdateAnimBg="0"/>
      <p:bldP spid="42017" grpId="0" bldLvl="0" animBg="1"/>
      <p:bldP spid="42022"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 name="Rectangle 89"/>
          <p:cNvSpPr/>
          <p:nvPr/>
        </p:nvSpPr>
        <p:spPr>
          <a:xfrm>
            <a:off x="1105187" y="4347791"/>
            <a:ext cx="3555805" cy="101594"/>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nvGrpSpPr>
          <p:cNvPr id="6" name="Group 137"/>
          <p:cNvGrpSpPr/>
          <p:nvPr/>
        </p:nvGrpSpPr>
        <p:grpSpPr>
          <a:xfrm>
            <a:off x="1424618" y="2112716"/>
            <a:ext cx="285732" cy="2196974"/>
            <a:chOff x="1074408" y="1485901"/>
            <a:chExt cx="214311" cy="1647821"/>
          </a:xfrm>
        </p:grpSpPr>
        <p:cxnSp>
          <p:nvCxnSpPr>
            <p:cNvPr id="91" name="Straight Connector 90"/>
            <p:cNvCxnSpPr/>
            <p:nvPr/>
          </p:nvCxnSpPr>
          <p:spPr>
            <a:xfrm rot="16200000" flipV="1">
              <a:off x="359569"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95" name="Rounded Rectangle 94"/>
            <p:cNvSpPr/>
            <p:nvPr/>
          </p:nvSpPr>
          <p:spPr>
            <a:xfrm>
              <a:off x="1074408" y="2190750"/>
              <a:ext cx="214311" cy="942972"/>
            </a:xfrm>
            <a:prstGeom prst="roundRect">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7" name="Group 138"/>
          <p:cNvGrpSpPr/>
          <p:nvPr/>
        </p:nvGrpSpPr>
        <p:grpSpPr>
          <a:xfrm>
            <a:off x="1930560" y="2112716"/>
            <a:ext cx="285732" cy="2196974"/>
            <a:chOff x="1447800" y="1485901"/>
            <a:chExt cx="214311" cy="1647821"/>
          </a:xfrm>
        </p:grpSpPr>
        <p:cxnSp>
          <p:nvCxnSpPr>
            <p:cNvPr id="98" name="Straight Connector 97"/>
            <p:cNvCxnSpPr/>
            <p:nvPr/>
          </p:nvCxnSpPr>
          <p:spPr>
            <a:xfrm rot="16200000" flipV="1">
              <a:off x="732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1" name="Rounded Rectangle 100"/>
            <p:cNvSpPr/>
            <p:nvPr/>
          </p:nvSpPr>
          <p:spPr>
            <a:xfrm>
              <a:off x="14478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8" name="Group 139"/>
          <p:cNvGrpSpPr/>
          <p:nvPr/>
        </p:nvGrpSpPr>
        <p:grpSpPr>
          <a:xfrm>
            <a:off x="2436503" y="2112716"/>
            <a:ext cx="285732" cy="2196974"/>
            <a:chOff x="1828800" y="1485901"/>
            <a:chExt cx="214311" cy="1647821"/>
          </a:xfrm>
        </p:grpSpPr>
        <p:cxnSp>
          <p:nvCxnSpPr>
            <p:cNvPr id="104" name="Straight Connector 103"/>
            <p:cNvCxnSpPr/>
            <p:nvPr/>
          </p:nvCxnSpPr>
          <p:spPr>
            <a:xfrm rot="16200000" flipV="1">
              <a:off x="1113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07" name="Rounded Rectangle 106"/>
            <p:cNvSpPr/>
            <p:nvPr/>
          </p:nvSpPr>
          <p:spPr>
            <a:xfrm>
              <a:off x="1828800" y="1809750"/>
              <a:ext cx="214311" cy="1323972"/>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9" name="Group 140"/>
          <p:cNvGrpSpPr/>
          <p:nvPr/>
        </p:nvGrpSpPr>
        <p:grpSpPr>
          <a:xfrm>
            <a:off x="2942446" y="2112716"/>
            <a:ext cx="285732" cy="2196974"/>
            <a:chOff x="2209800" y="1485901"/>
            <a:chExt cx="214311" cy="1647821"/>
          </a:xfrm>
        </p:grpSpPr>
        <p:cxnSp>
          <p:nvCxnSpPr>
            <p:cNvPr id="108" name="Straight Connector 107"/>
            <p:cNvCxnSpPr/>
            <p:nvPr/>
          </p:nvCxnSpPr>
          <p:spPr>
            <a:xfrm rot="16200000" flipV="1">
              <a:off x="1494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1" name="Rounded Rectangle 120"/>
            <p:cNvSpPr/>
            <p:nvPr/>
          </p:nvSpPr>
          <p:spPr>
            <a:xfrm>
              <a:off x="2209800" y="2419350"/>
              <a:ext cx="214311" cy="714372"/>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10" name="Group 141"/>
          <p:cNvGrpSpPr/>
          <p:nvPr/>
        </p:nvGrpSpPr>
        <p:grpSpPr>
          <a:xfrm>
            <a:off x="3448389" y="2112716"/>
            <a:ext cx="285732" cy="2196974"/>
            <a:chOff x="2667000" y="1485901"/>
            <a:chExt cx="214311" cy="1647821"/>
          </a:xfrm>
        </p:grpSpPr>
        <p:cxnSp>
          <p:nvCxnSpPr>
            <p:cNvPr id="128" name="Straight Connector 127"/>
            <p:cNvCxnSpPr/>
            <p:nvPr/>
          </p:nvCxnSpPr>
          <p:spPr>
            <a:xfrm rot="16200000" flipV="1">
              <a:off x="19521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29" name="Rounded Rectangle 128"/>
            <p:cNvSpPr/>
            <p:nvPr/>
          </p:nvSpPr>
          <p:spPr>
            <a:xfrm>
              <a:off x="2667000" y="1962150"/>
              <a:ext cx="214311" cy="1171572"/>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11" name="Group 142"/>
          <p:cNvGrpSpPr/>
          <p:nvPr/>
        </p:nvGrpSpPr>
        <p:grpSpPr>
          <a:xfrm>
            <a:off x="3954335" y="2112716"/>
            <a:ext cx="285732" cy="2196974"/>
            <a:chOff x="2971800" y="1485901"/>
            <a:chExt cx="214311" cy="1647821"/>
          </a:xfrm>
        </p:grpSpPr>
        <p:cxnSp>
          <p:nvCxnSpPr>
            <p:cNvPr id="136" name="Straight Connector 135"/>
            <p:cNvCxnSpPr/>
            <p:nvPr/>
          </p:nvCxnSpPr>
          <p:spPr>
            <a:xfrm rot="16200000" flipV="1">
              <a:off x="2256961" y="2302205"/>
              <a:ext cx="1638299" cy="5691"/>
            </a:xfrm>
            <a:prstGeom prst="line">
              <a:avLst/>
            </a:prstGeom>
            <a:ln w="12700">
              <a:solidFill>
                <a:schemeClr val="bg1">
                  <a:lumMod val="75000"/>
                </a:schemeClr>
              </a:solidFill>
              <a:prstDash val="sysDot"/>
              <a:headEnd type="none" w="med" len="med"/>
              <a:tailEnd type="oval" w="med" len="med"/>
            </a:ln>
          </p:spPr>
          <p:style>
            <a:lnRef idx="1">
              <a:schemeClr val="accent1"/>
            </a:lnRef>
            <a:fillRef idx="0">
              <a:schemeClr val="accent1"/>
            </a:fillRef>
            <a:effectRef idx="0">
              <a:schemeClr val="accent1"/>
            </a:effectRef>
            <a:fontRef idx="minor">
              <a:schemeClr val="tx1"/>
            </a:fontRef>
          </p:style>
        </p:cxnSp>
        <p:sp>
          <p:nvSpPr>
            <p:cNvPr id="137" name="Rounded Rectangle 136"/>
            <p:cNvSpPr/>
            <p:nvPr/>
          </p:nvSpPr>
          <p:spPr>
            <a:xfrm>
              <a:off x="2971800" y="1809750"/>
              <a:ext cx="214311" cy="1323972"/>
            </a:xfrm>
            <a:prstGeom prst="roundRect">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144" name="Rectangle 143"/>
          <p:cNvSpPr/>
          <p:nvPr/>
        </p:nvSpPr>
        <p:spPr>
          <a:xfrm>
            <a:off x="1462159" y="4489277"/>
            <a:ext cx="198772" cy="251736"/>
          </a:xfrm>
          <a:prstGeom prst="rect">
            <a:avLst/>
          </a:prstGeom>
        </p:spPr>
        <p:txBody>
          <a:bodyPr wrap="none" lIns="0" tIns="0" rIns="0" bIns="0">
            <a:spAutoFit/>
          </a:bodyPr>
          <a:lstStyle/>
          <a:p>
            <a:pPr algn="ctr">
              <a:lnSpc>
                <a:spcPts val="2200"/>
              </a:lnSpc>
            </a:pPr>
            <a:r>
              <a:rPr lang="en-US" sz="1315"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55</a:t>
            </a:r>
          </a:p>
        </p:txBody>
      </p:sp>
      <p:sp>
        <p:nvSpPr>
          <p:cNvPr id="145" name="Rectangle 144"/>
          <p:cNvSpPr/>
          <p:nvPr/>
        </p:nvSpPr>
        <p:spPr>
          <a:xfrm>
            <a:off x="1972520" y="4489277"/>
            <a:ext cx="198772" cy="251736"/>
          </a:xfrm>
          <a:prstGeom prst="rect">
            <a:avLst/>
          </a:prstGeom>
        </p:spPr>
        <p:txBody>
          <a:bodyPr wrap="none" lIns="0" tIns="0" rIns="0" bIns="0">
            <a:spAutoFit/>
          </a:bodyPr>
          <a:lstStyle/>
          <a:p>
            <a:pPr algn="ctr">
              <a:lnSpc>
                <a:spcPts val="2200"/>
              </a:lnSpc>
            </a:pPr>
            <a:r>
              <a:rPr lang="en-US" sz="1315"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70</a:t>
            </a:r>
          </a:p>
        </p:txBody>
      </p:sp>
      <p:sp>
        <p:nvSpPr>
          <p:cNvPr id="146" name="Rectangle 145"/>
          <p:cNvSpPr/>
          <p:nvPr/>
        </p:nvSpPr>
        <p:spPr>
          <a:xfrm>
            <a:off x="2482881" y="4489277"/>
            <a:ext cx="198772" cy="251736"/>
          </a:xfrm>
          <a:prstGeom prst="rect">
            <a:avLst/>
          </a:prstGeom>
        </p:spPr>
        <p:txBody>
          <a:bodyPr wrap="none" lIns="0" tIns="0" rIns="0" bIns="0">
            <a:spAutoFit/>
          </a:bodyPr>
          <a:lstStyle/>
          <a:p>
            <a:pPr algn="ctr">
              <a:lnSpc>
                <a:spcPts val="2200"/>
              </a:lnSpc>
            </a:pPr>
            <a:r>
              <a:rPr lang="en-US" sz="1315"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85</a:t>
            </a:r>
          </a:p>
        </p:txBody>
      </p:sp>
      <p:sp>
        <p:nvSpPr>
          <p:cNvPr id="147" name="Rectangle 146"/>
          <p:cNvSpPr/>
          <p:nvPr/>
        </p:nvSpPr>
        <p:spPr>
          <a:xfrm>
            <a:off x="2993241" y="4489277"/>
            <a:ext cx="198772" cy="251736"/>
          </a:xfrm>
          <a:prstGeom prst="rect">
            <a:avLst/>
          </a:prstGeom>
        </p:spPr>
        <p:txBody>
          <a:bodyPr wrap="none" lIns="0" tIns="0" rIns="0" bIns="0">
            <a:spAutoFit/>
          </a:bodyPr>
          <a:lstStyle/>
          <a:p>
            <a:pPr algn="ctr">
              <a:lnSpc>
                <a:spcPts val="2200"/>
              </a:lnSpc>
            </a:pPr>
            <a:r>
              <a:rPr lang="en-US" sz="1315"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40</a:t>
            </a:r>
          </a:p>
        </p:txBody>
      </p:sp>
      <p:sp>
        <p:nvSpPr>
          <p:cNvPr id="148" name="Rectangle 147"/>
          <p:cNvSpPr/>
          <p:nvPr/>
        </p:nvSpPr>
        <p:spPr>
          <a:xfrm>
            <a:off x="3503602" y="4489277"/>
            <a:ext cx="198772" cy="251736"/>
          </a:xfrm>
          <a:prstGeom prst="rect">
            <a:avLst/>
          </a:prstGeom>
        </p:spPr>
        <p:txBody>
          <a:bodyPr wrap="none" lIns="0" tIns="0" rIns="0" bIns="0">
            <a:spAutoFit/>
          </a:bodyPr>
          <a:lstStyle/>
          <a:p>
            <a:pPr algn="ctr">
              <a:lnSpc>
                <a:spcPts val="2200"/>
              </a:lnSpc>
            </a:pPr>
            <a:r>
              <a:rPr lang="en-US" sz="1315"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60</a:t>
            </a:r>
          </a:p>
        </p:txBody>
      </p:sp>
      <p:sp>
        <p:nvSpPr>
          <p:cNvPr id="149" name="Rectangle 148"/>
          <p:cNvSpPr/>
          <p:nvPr/>
        </p:nvSpPr>
        <p:spPr>
          <a:xfrm>
            <a:off x="4013963" y="4489277"/>
            <a:ext cx="198772" cy="251736"/>
          </a:xfrm>
          <a:prstGeom prst="rect">
            <a:avLst/>
          </a:prstGeom>
        </p:spPr>
        <p:txBody>
          <a:bodyPr wrap="none" lIns="0" tIns="0" rIns="0" bIns="0">
            <a:spAutoFit/>
          </a:bodyPr>
          <a:lstStyle/>
          <a:p>
            <a:pPr algn="ctr">
              <a:lnSpc>
                <a:spcPts val="2200"/>
              </a:lnSpc>
            </a:pPr>
            <a:r>
              <a:rPr lang="en-US" sz="1315" dirty="0">
                <a:solidFill>
                  <a:schemeClr val="tx1">
                    <a:lumMod val="50000"/>
                    <a:lumOff val="50000"/>
                  </a:schemeClr>
                </a:solidFill>
                <a:latin typeface="微软雅黑" panose="020B0503020204020204" pitchFamily="34" charset="-122"/>
                <a:ea typeface="微软雅黑" panose="020B0503020204020204" pitchFamily="34" charset="-122"/>
                <a:cs typeface="+mn-ea"/>
                <a:sym typeface="Arial" panose="020B0604020202020204" pitchFamily="34" charset="0"/>
              </a:rPr>
              <a:t>80</a:t>
            </a:r>
          </a:p>
        </p:txBody>
      </p:sp>
      <p:grpSp>
        <p:nvGrpSpPr>
          <p:cNvPr id="36" name="Group 149"/>
          <p:cNvGrpSpPr/>
          <p:nvPr/>
        </p:nvGrpSpPr>
        <p:grpSpPr>
          <a:xfrm>
            <a:off x="5914903" y="2059070"/>
            <a:ext cx="2345690" cy="659283"/>
            <a:chOff x="4597686" y="3102053"/>
            <a:chExt cx="1874219" cy="494489"/>
          </a:xfrm>
        </p:grpSpPr>
        <p:sp>
          <p:nvSpPr>
            <p:cNvPr id="151" name="TextBox 150"/>
            <p:cNvSpPr txBox="1"/>
            <p:nvPr/>
          </p:nvSpPr>
          <p:spPr>
            <a:xfrm>
              <a:off x="4597686" y="3102053"/>
              <a:ext cx="1874219" cy="211608"/>
            </a:xfrm>
            <a:prstGeom prst="rect">
              <a:avLst/>
            </a:prstGeom>
            <a:noFill/>
          </p:spPr>
          <p:txBody>
            <a:bodyPr wrap="square" lIns="0" tIns="0" rIns="0" bIns="0" rtlCol="0" anchor="t">
              <a:spAutoFit/>
            </a:bodyPr>
            <a:lstStyle/>
            <a:p>
              <a:pPr algn="l">
                <a:lnSpc>
                  <a:spcPts val="2200"/>
                </a:lnSpc>
                <a:spcBef>
                  <a:spcPts val="0"/>
                </a:spcBef>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152" name="TextBox 151"/>
            <p:cNvSpPr txBox="1"/>
            <p:nvPr/>
          </p:nvSpPr>
          <p:spPr>
            <a:xfrm>
              <a:off x="4597686" y="3406095"/>
              <a:ext cx="1583966" cy="190447"/>
            </a:xfrm>
            <a:prstGeom prst="rect">
              <a:avLst/>
            </a:prstGeom>
            <a:noFill/>
          </p:spPr>
          <p:txBody>
            <a:bodyPr wrap="square" lIns="0" tIns="0" rIns="0" bIns="0" rtlCol="0" anchor="t">
              <a:spAutoFit/>
            </a:bodyPr>
            <a:lstStyle/>
            <a:p>
              <a:pPr algn="l" defTabSz="647700">
                <a:lnSpc>
                  <a:spcPts val="2200"/>
                </a:lnSpc>
                <a:spcBef>
                  <a:spcPts val="895"/>
                </a:spcBef>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rPr>
                <a:t>请插入您的文本内容</a:t>
              </a:r>
              <a:endPar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152"/>
          <p:cNvGrpSpPr/>
          <p:nvPr/>
        </p:nvGrpSpPr>
        <p:grpSpPr>
          <a:xfrm>
            <a:off x="9115468" y="2059069"/>
            <a:ext cx="2376805" cy="659287"/>
            <a:chOff x="6978976" y="3102053"/>
            <a:chExt cx="1899080" cy="494492"/>
          </a:xfrm>
        </p:grpSpPr>
        <p:sp>
          <p:nvSpPr>
            <p:cNvPr id="154" name="TextBox 153"/>
            <p:cNvSpPr txBox="1"/>
            <p:nvPr/>
          </p:nvSpPr>
          <p:spPr>
            <a:xfrm>
              <a:off x="6978976" y="3102053"/>
              <a:ext cx="1899080" cy="21160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pPr algn="l">
                <a:lnSpc>
                  <a:spcPts val="2200"/>
                </a:lnSpc>
                <a:spcBef>
                  <a:spcPts val="0"/>
                </a:spcBef>
              </a:pPr>
              <a:r>
                <a:rPr lang="zh-CN" altLang="en-US" sz="2200" dirty="0" smtClean="0">
                  <a:solidFill>
                    <a:schemeClr val="tx2"/>
                  </a:solidFill>
                  <a:cs typeface="+mn-cs"/>
                  <a:sym typeface="Arial" panose="020B0604020202020204" pitchFamily="34" charset="0"/>
                </a:rPr>
                <a:t>请替换文字内容</a:t>
              </a:r>
            </a:p>
          </p:txBody>
        </p:sp>
        <p:sp>
          <p:nvSpPr>
            <p:cNvPr id="155" name="TextBox 154"/>
            <p:cNvSpPr txBox="1"/>
            <p:nvPr/>
          </p:nvSpPr>
          <p:spPr>
            <a:xfrm>
              <a:off x="6978976" y="3406098"/>
              <a:ext cx="1542507" cy="190447"/>
            </a:xfrm>
            <a:prstGeom prst="rect">
              <a:avLst/>
            </a:prstGeom>
            <a:noFill/>
          </p:spPr>
          <p:txBody>
            <a:bodyPr wrap="square" lIns="0" tIns="0" rIns="0" bIns="0" rtlCol="0" anchor="t">
              <a:spAutoFit/>
            </a:bodyPr>
            <a:lstStyle/>
            <a:p>
              <a:pPr lvl="0" algn="l" defTabSz="647700">
                <a:lnSpc>
                  <a:spcPts val="2200"/>
                </a:lnSpc>
                <a:spcBef>
                  <a:spcPts val="895"/>
                </a:spcBef>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rPr>
                <a:t>请插入您的文本内容</a:t>
              </a:r>
              <a:endPar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8" name="Group 155"/>
          <p:cNvGrpSpPr/>
          <p:nvPr/>
        </p:nvGrpSpPr>
        <p:grpSpPr>
          <a:xfrm>
            <a:off x="5914903" y="3008908"/>
            <a:ext cx="2166620" cy="659675"/>
            <a:chOff x="4597685" y="3860512"/>
            <a:chExt cx="1731141" cy="494783"/>
          </a:xfrm>
        </p:grpSpPr>
        <p:sp>
          <p:nvSpPr>
            <p:cNvPr id="157" name="TextBox 156"/>
            <p:cNvSpPr txBox="1"/>
            <p:nvPr/>
          </p:nvSpPr>
          <p:spPr>
            <a:xfrm>
              <a:off x="4597685" y="3860512"/>
              <a:ext cx="1731141" cy="21160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pPr algn="l">
                <a:lnSpc>
                  <a:spcPts val="2200"/>
                </a:lnSpc>
                <a:spcBef>
                  <a:spcPts val="0"/>
                </a:spcBef>
              </a:pPr>
              <a:r>
                <a:rPr lang="zh-CN" altLang="en-US" sz="2200" dirty="0" smtClean="0">
                  <a:solidFill>
                    <a:schemeClr val="tx2"/>
                  </a:solidFill>
                  <a:cs typeface="+mn-cs"/>
                  <a:sym typeface="Arial" panose="020B0604020202020204" pitchFamily="34" charset="0"/>
                </a:rPr>
                <a:t>请替换文字内容</a:t>
              </a:r>
            </a:p>
          </p:txBody>
        </p:sp>
        <p:sp>
          <p:nvSpPr>
            <p:cNvPr id="158" name="TextBox 157"/>
            <p:cNvSpPr txBox="1"/>
            <p:nvPr/>
          </p:nvSpPr>
          <p:spPr>
            <a:xfrm>
              <a:off x="4597685" y="4164560"/>
              <a:ext cx="1542507" cy="190735"/>
            </a:xfrm>
            <a:prstGeom prst="rect">
              <a:avLst/>
            </a:prstGeom>
            <a:noFill/>
          </p:spPr>
          <p:txBody>
            <a:bodyPr wrap="square" lIns="0" tIns="0" rIns="0" bIns="0" rtlCol="0" anchor="t">
              <a:spAutoFit/>
            </a:bodyPr>
            <a:lstStyle/>
            <a:p>
              <a:pPr lvl="0" defTabSz="1218565">
                <a:lnSpc>
                  <a:spcPts val="2200"/>
                </a:lnSpc>
                <a:spcBef>
                  <a:spcPct val="20000"/>
                </a:spcBef>
                <a:defRPr/>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rPr>
                <a:t>请插入您的文本内容</a:t>
              </a:r>
              <a:r>
                <a:rPr lang="en-US" altLang="zh-CN" sz="1400" dirty="0">
                  <a:latin typeface="微软雅黑" panose="020B0503020204020204" pitchFamily="34" charset="-122"/>
                  <a:ea typeface="微软雅黑" panose="020B0503020204020204" pitchFamily="34" charset="-122"/>
                  <a:cs typeface="+mn-ea"/>
                  <a:sym typeface="Arial" panose="020B0604020202020204" pitchFamily="34" charset="0"/>
                </a:rPr>
                <a:t>.</a:t>
              </a:r>
              <a:endParaRPr lang="en-US" sz="140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39" name="Group 158"/>
          <p:cNvGrpSpPr/>
          <p:nvPr/>
        </p:nvGrpSpPr>
        <p:grpSpPr>
          <a:xfrm>
            <a:off x="9115425" y="3008630"/>
            <a:ext cx="2369820" cy="659289"/>
            <a:chOff x="6978976" y="3860512"/>
            <a:chExt cx="1542507" cy="494494"/>
          </a:xfrm>
        </p:grpSpPr>
        <p:sp>
          <p:nvSpPr>
            <p:cNvPr id="160" name="TextBox 159"/>
            <p:cNvSpPr txBox="1"/>
            <p:nvPr/>
          </p:nvSpPr>
          <p:spPr>
            <a:xfrm>
              <a:off x="6978977" y="3860512"/>
              <a:ext cx="1542506" cy="21160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pPr algn="l">
                <a:lnSpc>
                  <a:spcPts val="2200"/>
                </a:lnSpc>
                <a:spcBef>
                  <a:spcPts val="0"/>
                </a:spcBef>
              </a:pPr>
              <a:r>
                <a:rPr lang="zh-CN" altLang="en-US" sz="2200" dirty="0" smtClean="0">
                  <a:solidFill>
                    <a:schemeClr val="tx2"/>
                  </a:solidFill>
                  <a:cs typeface="+mn-cs"/>
                  <a:sym typeface="Arial" panose="020B0604020202020204" pitchFamily="34" charset="0"/>
                </a:rPr>
                <a:t>请替换文字内容</a:t>
              </a:r>
            </a:p>
          </p:txBody>
        </p:sp>
        <p:sp>
          <p:nvSpPr>
            <p:cNvPr id="161" name="TextBox 160"/>
            <p:cNvSpPr txBox="1"/>
            <p:nvPr/>
          </p:nvSpPr>
          <p:spPr>
            <a:xfrm>
              <a:off x="6978976" y="4164559"/>
              <a:ext cx="1542507" cy="190447"/>
            </a:xfrm>
            <a:prstGeom prst="rect">
              <a:avLst/>
            </a:prstGeom>
            <a:noFill/>
          </p:spPr>
          <p:txBody>
            <a:bodyPr wrap="square" lIns="0" tIns="0" rIns="0" bIns="0" rtlCol="0" anchor="t">
              <a:spAutoFit/>
            </a:bodyPr>
            <a:lstStyle/>
            <a:p>
              <a:pPr lvl="0" algn="l" defTabSz="647700">
                <a:lnSpc>
                  <a:spcPts val="2200"/>
                </a:lnSpc>
                <a:spcBef>
                  <a:spcPts val="895"/>
                </a:spcBef>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rPr>
                <a:t>请插入您的文本内容</a:t>
              </a:r>
              <a:endPar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0" name="Group 161"/>
          <p:cNvGrpSpPr/>
          <p:nvPr/>
        </p:nvGrpSpPr>
        <p:grpSpPr>
          <a:xfrm>
            <a:off x="5914903" y="4019545"/>
            <a:ext cx="2345690" cy="646974"/>
            <a:chOff x="4597685" y="3860512"/>
            <a:chExt cx="1874219" cy="485257"/>
          </a:xfrm>
        </p:grpSpPr>
        <p:sp>
          <p:nvSpPr>
            <p:cNvPr id="163" name="TextBox 162"/>
            <p:cNvSpPr txBox="1"/>
            <p:nvPr/>
          </p:nvSpPr>
          <p:spPr>
            <a:xfrm>
              <a:off x="4597685" y="3860512"/>
              <a:ext cx="1874219" cy="21160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pPr algn="l">
                <a:lnSpc>
                  <a:spcPts val="2200"/>
                </a:lnSpc>
                <a:spcBef>
                  <a:spcPts val="0"/>
                </a:spcBef>
              </a:pPr>
              <a:r>
                <a:rPr lang="zh-CN" altLang="en-US" sz="2200" dirty="0" smtClean="0">
                  <a:solidFill>
                    <a:schemeClr val="tx2"/>
                  </a:solidFill>
                  <a:cs typeface="+mn-cs"/>
                  <a:sym typeface="Arial" panose="020B0604020202020204" pitchFamily="34" charset="0"/>
                </a:rPr>
                <a:t>请替换文字内容</a:t>
              </a:r>
            </a:p>
          </p:txBody>
        </p:sp>
        <p:sp>
          <p:nvSpPr>
            <p:cNvPr id="164" name="TextBox 163"/>
            <p:cNvSpPr txBox="1"/>
            <p:nvPr/>
          </p:nvSpPr>
          <p:spPr>
            <a:xfrm>
              <a:off x="4597685" y="4155034"/>
              <a:ext cx="1542507" cy="190735"/>
            </a:xfrm>
            <a:prstGeom prst="rect">
              <a:avLst/>
            </a:prstGeom>
            <a:noFill/>
          </p:spPr>
          <p:txBody>
            <a:bodyPr wrap="square" lIns="0" tIns="0" rIns="0" bIns="0" rtlCol="0" anchor="t">
              <a:spAutoFit/>
            </a:bodyPr>
            <a:lstStyle/>
            <a:p>
              <a:pPr lvl="0" defTabSz="1218565">
                <a:lnSpc>
                  <a:spcPts val="2200"/>
                </a:lnSpc>
                <a:spcBef>
                  <a:spcPct val="20000"/>
                </a:spcBef>
                <a:defRPr/>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rPr>
                <a:t>请插入您的文本内容</a:t>
              </a:r>
              <a:r>
                <a:rPr lang="en-US" altLang="zh-CN" sz="1400" dirty="0">
                  <a:latin typeface="微软雅黑" panose="020B0503020204020204" pitchFamily="34" charset="-122"/>
                  <a:ea typeface="微软雅黑" panose="020B0503020204020204" pitchFamily="34" charset="-122"/>
                  <a:cs typeface="+mn-ea"/>
                  <a:sym typeface="Arial" panose="020B0604020202020204" pitchFamily="34" charset="0"/>
                </a:rPr>
                <a:t>.</a:t>
              </a:r>
              <a:endParaRPr lang="en-US" sz="140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41" name="Group 164"/>
          <p:cNvGrpSpPr/>
          <p:nvPr/>
        </p:nvGrpSpPr>
        <p:grpSpPr>
          <a:xfrm>
            <a:off x="9115468" y="4019547"/>
            <a:ext cx="2376805" cy="633888"/>
            <a:chOff x="6978976" y="3860512"/>
            <a:chExt cx="1899080" cy="475442"/>
          </a:xfrm>
        </p:grpSpPr>
        <p:sp>
          <p:nvSpPr>
            <p:cNvPr id="166" name="TextBox 165"/>
            <p:cNvSpPr txBox="1"/>
            <p:nvPr/>
          </p:nvSpPr>
          <p:spPr>
            <a:xfrm>
              <a:off x="6978976" y="3860512"/>
              <a:ext cx="1899080" cy="211608"/>
            </a:xfrm>
            <a:prstGeom prst="rect">
              <a:avLst/>
            </a:prstGeom>
            <a:noFill/>
          </p:spPr>
          <p:txBody>
            <a:bodyPr wrap="square" lIns="0" tIns="0" rIns="0" bIns="0" rtlCol="0" anchor="t">
              <a:spAutoFit/>
            </a:bodyPr>
            <a:lstStyle>
              <a:defPPr>
                <a:defRPr lang="zh-CN"/>
              </a:defPPr>
              <a:lvl1pPr>
                <a:lnSpc>
                  <a:spcPct val="120000"/>
                </a:lnSpc>
                <a:defRPr>
                  <a:latin typeface="Arial" panose="020B0604020202020204" pitchFamily="34" charset="0"/>
                  <a:ea typeface="微软雅黑" panose="020B0503020204020204" pitchFamily="34" charset="-122"/>
                  <a:cs typeface="+mn-ea"/>
                </a:defRPr>
              </a:lvl1pPr>
            </a:lstStyle>
            <a:p>
              <a:pPr algn="l">
                <a:lnSpc>
                  <a:spcPts val="2200"/>
                </a:lnSpc>
                <a:spcBef>
                  <a:spcPts val="0"/>
                </a:spcBef>
              </a:pPr>
              <a:r>
                <a:rPr lang="zh-CN" altLang="en-US" sz="2200" dirty="0" smtClean="0">
                  <a:solidFill>
                    <a:schemeClr val="tx2"/>
                  </a:solidFill>
                  <a:cs typeface="+mn-cs"/>
                  <a:sym typeface="Arial" panose="020B0604020202020204" pitchFamily="34" charset="0"/>
                </a:rPr>
                <a:t>请替换文字内容</a:t>
              </a:r>
            </a:p>
          </p:txBody>
        </p:sp>
        <p:sp>
          <p:nvSpPr>
            <p:cNvPr id="167" name="TextBox 166"/>
            <p:cNvSpPr txBox="1"/>
            <p:nvPr/>
          </p:nvSpPr>
          <p:spPr>
            <a:xfrm>
              <a:off x="6978976" y="4145507"/>
              <a:ext cx="1542507" cy="190447"/>
            </a:xfrm>
            <a:prstGeom prst="rect">
              <a:avLst/>
            </a:prstGeom>
            <a:noFill/>
          </p:spPr>
          <p:txBody>
            <a:bodyPr wrap="square" lIns="0" tIns="0" rIns="0" bIns="0" rtlCol="0" anchor="t">
              <a:spAutoFit/>
            </a:bodyPr>
            <a:lstStyle/>
            <a:p>
              <a:pPr lvl="0" algn="l" defTabSz="647700">
                <a:lnSpc>
                  <a:spcPts val="2200"/>
                </a:lnSpc>
                <a:spcBef>
                  <a:spcPts val="895"/>
                </a:spcBef>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rPr>
                <a:t>请插入您的文本内容</a:t>
              </a:r>
              <a:endPar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2" name="Group 167"/>
          <p:cNvGrpSpPr/>
          <p:nvPr/>
        </p:nvGrpSpPr>
        <p:grpSpPr>
          <a:xfrm>
            <a:off x="8368809" y="3925549"/>
            <a:ext cx="625327" cy="607424"/>
            <a:chOff x="6299532" y="4190009"/>
            <a:chExt cx="469021" cy="455593"/>
          </a:xfrm>
        </p:grpSpPr>
        <p:sp>
          <p:nvSpPr>
            <p:cNvPr id="169" name="Oval 168"/>
            <p:cNvSpPr>
              <a:spLocks noChangeAspect="1"/>
            </p:cNvSpPr>
            <p:nvPr/>
          </p:nvSpPr>
          <p:spPr>
            <a:xfrm>
              <a:off x="6299532" y="4190009"/>
              <a:ext cx="469021" cy="455593"/>
            </a:xfrm>
            <a:prstGeom prst="ellipse">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0" name="Freeform 63"/>
            <p:cNvSpPr>
              <a:spLocks noEditPoints="1"/>
            </p:cNvSpPr>
            <p:nvPr/>
          </p:nvSpPr>
          <p:spPr bwMode="auto">
            <a:xfrm>
              <a:off x="6386874" y="4310694"/>
              <a:ext cx="294337" cy="214222"/>
            </a:xfrm>
            <a:custGeom>
              <a:avLst/>
              <a:gdLst/>
              <a:ahLst/>
              <a:cxnLst>
                <a:cxn ang="0">
                  <a:pos x="62" y="57"/>
                </a:cxn>
                <a:cxn ang="0">
                  <a:pos x="18" y="57"/>
                </a:cxn>
                <a:cxn ang="0">
                  <a:pos x="0" y="39"/>
                </a:cxn>
                <a:cxn ang="0">
                  <a:pos x="11" y="23"/>
                </a:cxn>
                <a:cxn ang="0">
                  <a:pos x="11" y="21"/>
                </a:cxn>
                <a:cxn ang="0">
                  <a:pos x="31" y="0"/>
                </a:cxn>
                <a:cxn ang="0">
                  <a:pos x="50" y="13"/>
                </a:cxn>
                <a:cxn ang="0">
                  <a:pos x="57" y="11"/>
                </a:cxn>
                <a:cxn ang="0">
                  <a:pos x="67" y="21"/>
                </a:cxn>
                <a:cxn ang="0">
                  <a:pos x="66" y="27"/>
                </a:cxn>
                <a:cxn ang="0">
                  <a:pos x="78" y="42"/>
                </a:cxn>
                <a:cxn ang="0">
                  <a:pos x="62" y="57"/>
                </a:cxn>
                <a:cxn ang="0">
                  <a:pos x="51" y="31"/>
                </a:cxn>
                <a:cxn ang="0">
                  <a:pos x="42" y="31"/>
                </a:cxn>
                <a:cxn ang="0">
                  <a:pos x="42" y="17"/>
                </a:cxn>
                <a:cxn ang="0">
                  <a:pos x="40" y="16"/>
                </a:cxn>
                <a:cxn ang="0">
                  <a:pos x="33" y="16"/>
                </a:cxn>
                <a:cxn ang="0">
                  <a:pos x="31" y="17"/>
                </a:cxn>
                <a:cxn ang="0">
                  <a:pos x="31" y="31"/>
                </a:cxn>
                <a:cxn ang="0">
                  <a:pos x="22" y="31"/>
                </a:cxn>
                <a:cxn ang="0">
                  <a:pos x="21" y="33"/>
                </a:cxn>
                <a:cxn ang="0">
                  <a:pos x="21" y="34"/>
                </a:cxn>
                <a:cxn ang="0">
                  <a:pos x="36" y="48"/>
                </a:cxn>
                <a:cxn ang="0">
                  <a:pos x="36" y="48"/>
                </a:cxn>
                <a:cxn ang="0">
                  <a:pos x="37" y="48"/>
                </a:cxn>
                <a:cxn ang="0">
                  <a:pos x="51" y="34"/>
                </a:cxn>
                <a:cxn ang="0">
                  <a:pos x="52" y="33"/>
                </a:cxn>
                <a:cxn ang="0">
                  <a:pos x="51" y="31"/>
                </a:cxn>
              </a:cxnLst>
              <a:rect l="0" t="0" r="r" b="b"/>
              <a:pathLst>
                <a:path w="78" h="57">
                  <a:moveTo>
                    <a:pt x="62" y="57"/>
                  </a:moveTo>
                  <a:cubicBezTo>
                    <a:pt x="18" y="57"/>
                    <a:pt x="18" y="57"/>
                    <a:pt x="18" y="57"/>
                  </a:cubicBezTo>
                  <a:cubicBezTo>
                    <a:pt x="9" y="57"/>
                    <a:pt x="0" y="49"/>
                    <a:pt x="0" y="39"/>
                  </a:cubicBezTo>
                  <a:cubicBezTo>
                    <a:pt x="0" y="32"/>
                    <a:pt x="5" y="26"/>
                    <a:pt x="11" y="23"/>
                  </a:cubicBezTo>
                  <a:cubicBezTo>
                    <a:pt x="11" y="22"/>
                    <a:pt x="11" y="22"/>
                    <a:pt x="11" y="21"/>
                  </a:cubicBezTo>
                  <a:cubicBezTo>
                    <a:pt x="11" y="10"/>
                    <a:pt x="20" y="0"/>
                    <a:pt x="31" y="0"/>
                  </a:cubicBezTo>
                  <a:cubicBezTo>
                    <a:pt x="40" y="0"/>
                    <a:pt x="47" y="6"/>
                    <a:pt x="50" y="13"/>
                  </a:cubicBezTo>
                  <a:cubicBezTo>
                    <a:pt x="52" y="12"/>
                    <a:pt x="55" y="11"/>
                    <a:pt x="57" y="11"/>
                  </a:cubicBezTo>
                  <a:cubicBezTo>
                    <a:pt x="63" y="11"/>
                    <a:pt x="67" y="15"/>
                    <a:pt x="67" y="21"/>
                  </a:cubicBezTo>
                  <a:cubicBezTo>
                    <a:pt x="67" y="23"/>
                    <a:pt x="67" y="25"/>
                    <a:pt x="66" y="27"/>
                  </a:cubicBezTo>
                  <a:cubicBezTo>
                    <a:pt x="73" y="28"/>
                    <a:pt x="78" y="34"/>
                    <a:pt x="78" y="42"/>
                  </a:cubicBezTo>
                  <a:cubicBezTo>
                    <a:pt x="78" y="50"/>
                    <a:pt x="71" y="57"/>
                    <a:pt x="62" y="57"/>
                  </a:cubicBezTo>
                  <a:close/>
                  <a:moveTo>
                    <a:pt x="51" y="31"/>
                  </a:moveTo>
                  <a:cubicBezTo>
                    <a:pt x="42" y="31"/>
                    <a:pt x="42" y="31"/>
                    <a:pt x="42" y="31"/>
                  </a:cubicBezTo>
                  <a:cubicBezTo>
                    <a:pt x="42" y="17"/>
                    <a:pt x="42" y="17"/>
                    <a:pt x="42" y="17"/>
                  </a:cubicBezTo>
                  <a:cubicBezTo>
                    <a:pt x="42" y="16"/>
                    <a:pt x="41" y="16"/>
                    <a:pt x="40" y="16"/>
                  </a:cubicBezTo>
                  <a:cubicBezTo>
                    <a:pt x="33" y="16"/>
                    <a:pt x="33" y="16"/>
                    <a:pt x="33" y="16"/>
                  </a:cubicBezTo>
                  <a:cubicBezTo>
                    <a:pt x="32" y="16"/>
                    <a:pt x="31" y="16"/>
                    <a:pt x="31" y="17"/>
                  </a:cubicBezTo>
                  <a:cubicBezTo>
                    <a:pt x="31" y="31"/>
                    <a:pt x="31" y="31"/>
                    <a:pt x="31" y="31"/>
                  </a:cubicBezTo>
                  <a:cubicBezTo>
                    <a:pt x="22" y="31"/>
                    <a:pt x="22" y="31"/>
                    <a:pt x="22" y="31"/>
                  </a:cubicBezTo>
                  <a:cubicBezTo>
                    <a:pt x="22" y="31"/>
                    <a:pt x="21" y="32"/>
                    <a:pt x="21" y="33"/>
                  </a:cubicBezTo>
                  <a:cubicBezTo>
                    <a:pt x="21" y="33"/>
                    <a:pt x="21" y="33"/>
                    <a:pt x="21" y="34"/>
                  </a:cubicBezTo>
                  <a:cubicBezTo>
                    <a:pt x="36" y="48"/>
                    <a:pt x="36" y="48"/>
                    <a:pt x="36" y="48"/>
                  </a:cubicBezTo>
                  <a:cubicBezTo>
                    <a:pt x="36" y="48"/>
                    <a:pt x="36" y="48"/>
                    <a:pt x="36" y="48"/>
                  </a:cubicBezTo>
                  <a:cubicBezTo>
                    <a:pt x="37" y="48"/>
                    <a:pt x="37" y="48"/>
                    <a:pt x="37" y="48"/>
                  </a:cubicBezTo>
                  <a:cubicBezTo>
                    <a:pt x="51" y="34"/>
                    <a:pt x="51" y="34"/>
                    <a:pt x="51" y="34"/>
                  </a:cubicBezTo>
                  <a:cubicBezTo>
                    <a:pt x="52" y="33"/>
                    <a:pt x="52" y="33"/>
                    <a:pt x="52" y="33"/>
                  </a:cubicBezTo>
                  <a:cubicBezTo>
                    <a:pt x="52" y="32"/>
                    <a:pt x="51" y="31"/>
                    <a:pt x="51" y="31"/>
                  </a:cubicBezTo>
                  <a:close/>
                </a:path>
              </a:pathLst>
            </a:custGeom>
            <a:solidFill>
              <a:schemeClr val="bg1"/>
            </a:solidFill>
            <a:ln w="9525">
              <a:noFill/>
              <a:round/>
            </a:ln>
          </p:spPr>
          <p:txBody>
            <a:bodyPr vert="horz" wrap="square" lIns="121913" tIns="60956" rIns="121913" bIns="60956" numCol="1" anchor="t" anchorCtr="0" compatLnSpc="1"/>
            <a:lstStyle/>
            <a:p>
              <a:pP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43" name="Group 170"/>
          <p:cNvGrpSpPr/>
          <p:nvPr/>
        </p:nvGrpSpPr>
        <p:grpSpPr>
          <a:xfrm>
            <a:off x="5140606" y="1960655"/>
            <a:ext cx="625327" cy="607424"/>
            <a:chOff x="630683" y="3383511"/>
            <a:chExt cx="469021" cy="455593"/>
          </a:xfrm>
        </p:grpSpPr>
        <p:sp>
          <p:nvSpPr>
            <p:cNvPr id="172" name="Oval 171"/>
            <p:cNvSpPr>
              <a:spLocks noChangeAspect="1"/>
            </p:cNvSpPr>
            <p:nvPr/>
          </p:nvSpPr>
          <p:spPr>
            <a:xfrm>
              <a:off x="630683" y="3383511"/>
              <a:ext cx="469021" cy="455593"/>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3" name="Freeform 117"/>
            <p:cNvSpPr/>
            <p:nvPr/>
          </p:nvSpPr>
          <p:spPr bwMode="auto">
            <a:xfrm>
              <a:off x="730012" y="3476126"/>
              <a:ext cx="270363" cy="270363"/>
            </a:xfrm>
            <a:custGeom>
              <a:avLst/>
              <a:gdLst/>
              <a:ahLst/>
              <a:cxnLst>
                <a:cxn ang="0">
                  <a:pos x="56" y="51"/>
                </a:cxn>
                <a:cxn ang="0">
                  <a:pos x="51" y="55"/>
                </a:cxn>
                <a:cxn ang="0">
                  <a:pos x="43" y="57"/>
                </a:cxn>
                <a:cxn ang="0">
                  <a:pos x="33" y="54"/>
                </a:cxn>
                <a:cxn ang="0">
                  <a:pos x="26" y="51"/>
                </a:cxn>
                <a:cxn ang="0">
                  <a:pos x="7" y="32"/>
                </a:cxn>
                <a:cxn ang="0">
                  <a:pos x="3" y="25"/>
                </a:cxn>
                <a:cxn ang="0">
                  <a:pos x="0" y="14"/>
                </a:cxn>
                <a:cxn ang="0">
                  <a:pos x="3" y="7"/>
                </a:cxn>
                <a:cxn ang="0">
                  <a:pos x="7" y="2"/>
                </a:cxn>
                <a:cxn ang="0">
                  <a:pos x="12" y="0"/>
                </a:cxn>
                <a:cxn ang="0">
                  <a:pos x="13" y="1"/>
                </a:cxn>
                <a:cxn ang="0">
                  <a:pos x="15" y="4"/>
                </a:cxn>
                <a:cxn ang="0">
                  <a:pos x="19" y="10"/>
                </a:cxn>
                <a:cxn ang="0">
                  <a:pos x="21" y="14"/>
                </a:cxn>
                <a:cxn ang="0">
                  <a:pos x="14" y="22"/>
                </a:cxn>
                <a:cxn ang="0">
                  <a:pos x="15" y="26"/>
                </a:cxn>
                <a:cxn ang="0">
                  <a:pos x="32" y="42"/>
                </a:cxn>
                <a:cxn ang="0">
                  <a:pos x="35" y="44"/>
                </a:cxn>
                <a:cxn ang="0">
                  <a:pos x="43" y="36"/>
                </a:cxn>
                <a:cxn ang="0">
                  <a:pos x="47" y="38"/>
                </a:cxn>
                <a:cxn ang="0">
                  <a:pos x="54" y="42"/>
                </a:cxn>
                <a:cxn ang="0">
                  <a:pos x="57" y="44"/>
                </a:cxn>
                <a:cxn ang="0">
                  <a:pos x="57" y="45"/>
                </a:cxn>
                <a:cxn ang="0">
                  <a:pos x="56" y="51"/>
                </a:cxn>
              </a:cxnLst>
              <a:rect l="0" t="0" r="r" b="b"/>
              <a:pathLst>
                <a:path w="57" h="57">
                  <a:moveTo>
                    <a:pt x="56" y="51"/>
                  </a:moveTo>
                  <a:cubicBezTo>
                    <a:pt x="55" y="53"/>
                    <a:pt x="53" y="54"/>
                    <a:pt x="51" y="55"/>
                  </a:cubicBezTo>
                  <a:cubicBezTo>
                    <a:pt x="49" y="56"/>
                    <a:pt x="46" y="57"/>
                    <a:pt x="43" y="57"/>
                  </a:cubicBezTo>
                  <a:cubicBezTo>
                    <a:pt x="40" y="57"/>
                    <a:pt x="36" y="55"/>
                    <a:pt x="33" y="54"/>
                  </a:cubicBezTo>
                  <a:cubicBezTo>
                    <a:pt x="30" y="53"/>
                    <a:pt x="28" y="52"/>
                    <a:pt x="26" y="51"/>
                  </a:cubicBezTo>
                  <a:cubicBezTo>
                    <a:pt x="19" y="47"/>
                    <a:pt x="11" y="38"/>
                    <a:pt x="7" y="32"/>
                  </a:cubicBezTo>
                  <a:cubicBezTo>
                    <a:pt x="5" y="29"/>
                    <a:pt x="4" y="27"/>
                    <a:pt x="3" y="25"/>
                  </a:cubicBezTo>
                  <a:cubicBezTo>
                    <a:pt x="2" y="21"/>
                    <a:pt x="0" y="18"/>
                    <a:pt x="0" y="14"/>
                  </a:cubicBezTo>
                  <a:cubicBezTo>
                    <a:pt x="0" y="11"/>
                    <a:pt x="1" y="9"/>
                    <a:pt x="3" y="7"/>
                  </a:cubicBezTo>
                  <a:cubicBezTo>
                    <a:pt x="4" y="5"/>
                    <a:pt x="5" y="3"/>
                    <a:pt x="7" y="2"/>
                  </a:cubicBezTo>
                  <a:cubicBezTo>
                    <a:pt x="8" y="1"/>
                    <a:pt x="11" y="0"/>
                    <a:pt x="12" y="0"/>
                  </a:cubicBezTo>
                  <a:cubicBezTo>
                    <a:pt x="13" y="0"/>
                    <a:pt x="13" y="0"/>
                    <a:pt x="13" y="1"/>
                  </a:cubicBezTo>
                  <a:cubicBezTo>
                    <a:pt x="14" y="1"/>
                    <a:pt x="15" y="3"/>
                    <a:pt x="15" y="4"/>
                  </a:cubicBezTo>
                  <a:cubicBezTo>
                    <a:pt x="17" y="6"/>
                    <a:pt x="18" y="8"/>
                    <a:pt x="19" y="10"/>
                  </a:cubicBezTo>
                  <a:cubicBezTo>
                    <a:pt x="20" y="12"/>
                    <a:pt x="21" y="13"/>
                    <a:pt x="21" y="14"/>
                  </a:cubicBezTo>
                  <a:cubicBezTo>
                    <a:pt x="21" y="17"/>
                    <a:pt x="14" y="20"/>
                    <a:pt x="14" y="22"/>
                  </a:cubicBezTo>
                  <a:cubicBezTo>
                    <a:pt x="14" y="23"/>
                    <a:pt x="15" y="25"/>
                    <a:pt x="15" y="26"/>
                  </a:cubicBezTo>
                  <a:cubicBezTo>
                    <a:pt x="19" y="33"/>
                    <a:pt x="24" y="38"/>
                    <a:pt x="32" y="42"/>
                  </a:cubicBezTo>
                  <a:cubicBezTo>
                    <a:pt x="33" y="43"/>
                    <a:pt x="34" y="44"/>
                    <a:pt x="35" y="44"/>
                  </a:cubicBezTo>
                  <a:cubicBezTo>
                    <a:pt x="37" y="44"/>
                    <a:pt x="41" y="36"/>
                    <a:pt x="43" y="36"/>
                  </a:cubicBezTo>
                  <a:cubicBezTo>
                    <a:pt x="45" y="36"/>
                    <a:pt x="46" y="38"/>
                    <a:pt x="47" y="38"/>
                  </a:cubicBezTo>
                  <a:cubicBezTo>
                    <a:pt x="49" y="40"/>
                    <a:pt x="52" y="41"/>
                    <a:pt x="54" y="42"/>
                  </a:cubicBezTo>
                  <a:cubicBezTo>
                    <a:pt x="55" y="43"/>
                    <a:pt x="57" y="43"/>
                    <a:pt x="57" y="44"/>
                  </a:cubicBezTo>
                  <a:cubicBezTo>
                    <a:pt x="57" y="45"/>
                    <a:pt x="57" y="45"/>
                    <a:pt x="57" y="45"/>
                  </a:cubicBezTo>
                  <a:cubicBezTo>
                    <a:pt x="57" y="47"/>
                    <a:pt x="56" y="49"/>
                    <a:pt x="56" y="51"/>
                  </a:cubicBezTo>
                  <a:close/>
                </a:path>
              </a:pathLst>
            </a:custGeom>
            <a:solidFill>
              <a:schemeClr val="bg1"/>
            </a:solidFill>
            <a:ln w="9525">
              <a:noFill/>
              <a:round/>
            </a:ln>
          </p:spPr>
          <p:txBody>
            <a:bodyPr vert="horz" wrap="square" lIns="121913" tIns="60956" rIns="121913" bIns="60956" numCol="1" anchor="t" anchorCtr="0" compatLnSpc="1"/>
            <a:lstStyle/>
            <a:p>
              <a:pP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44" name="Group 173"/>
          <p:cNvGrpSpPr/>
          <p:nvPr/>
        </p:nvGrpSpPr>
        <p:grpSpPr>
          <a:xfrm>
            <a:off x="5140606" y="3925549"/>
            <a:ext cx="625327" cy="607424"/>
            <a:chOff x="3428938" y="4190009"/>
            <a:chExt cx="469021" cy="455593"/>
          </a:xfrm>
        </p:grpSpPr>
        <p:sp>
          <p:nvSpPr>
            <p:cNvPr id="175" name="Oval 174"/>
            <p:cNvSpPr>
              <a:spLocks noChangeAspect="1"/>
            </p:cNvSpPr>
            <p:nvPr/>
          </p:nvSpPr>
          <p:spPr>
            <a:xfrm>
              <a:off x="3428938" y="4190009"/>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6" name="Freeform 83"/>
            <p:cNvSpPr>
              <a:spLocks noEditPoints="1"/>
            </p:cNvSpPr>
            <p:nvPr/>
          </p:nvSpPr>
          <p:spPr bwMode="auto">
            <a:xfrm>
              <a:off x="3571129" y="4279327"/>
              <a:ext cx="184638" cy="27695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ln>
          </p:spPr>
          <p:txBody>
            <a:bodyPr vert="horz" wrap="square" lIns="121913" tIns="60956" rIns="121913" bIns="60956" numCol="1" anchor="t" anchorCtr="0" compatLnSpc="1"/>
            <a:lstStyle/>
            <a:p>
              <a:pP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45" name="Group 176"/>
          <p:cNvGrpSpPr/>
          <p:nvPr/>
        </p:nvGrpSpPr>
        <p:grpSpPr>
          <a:xfrm>
            <a:off x="5140606" y="2952236"/>
            <a:ext cx="625327" cy="607424"/>
            <a:chOff x="6299532" y="3384456"/>
            <a:chExt cx="469021" cy="455593"/>
          </a:xfrm>
        </p:grpSpPr>
        <p:sp>
          <p:nvSpPr>
            <p:cNvPr id="178" name="Oval 177"/>
            <p:cNvSpPr>
              <a:spLocks noChangeAspect="1"/>
            </p:cNvSpPr>
            <p:nvPr/>
          </p:nvSpPr>
          <p:spPr>
            <a:xfrm>
              <a:off x="6299532" y="3384456"/>
              <a:ext cx="469021" cy="455593"/>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79" name="Freeform 36"/>
            <p:cNvSpPr>
              <a:spLocks noEditPoints="1"/>
            </p:cNvSpPr>
            <p:nvPr/>
          </p:nvSpPr>
          <p:spPr bwMode="auto">
            <a:xfrm>
              <a:off x="6435895" y="3505670"/>
              <a:ext cx="196295" cy="213164"/>
            </a:xfrm>
            <a:custGeom>
              <a:avLst/>
              <a:gdLst/>
              <a:ahLst/>
              <a:cxnLst>
                <a:cxn ang="0">
                  <a:pos x="55" y="64"/>
                </a:cxn>
                <a:cxn ang="0">
                  <a:pos x="0" y="59"/>
                </a:cxn>
                <a:cxn ang="0">
                  <a:pos x="4" y="9"/>
                </a:cxn>
                <a:cxn ang="0">
                  <a:pos x="9" y="5"/>
                </a:cxn>
                <a:cxn ang="0">
                  <a:pos x="17" y="0"/>
                </a:cxn>
                <a:cxn ang="0">
                  <a:pos x="23" y="9"/>
                </a:cxn>
                <a:cxn ang="0">
                  <a:pos x="36" y="5"/>
                </a:cxn>
                <a:cxn ang="0">
                  <a:pos x="44" y="0"/>
                </a:cxn>
                <a:cxn ang="0">
                  <a:pos x="50" y="9"/>
                </a:cxn>
                <a:cxn ang="0">
                  <a:pos x="59" y="13"/>
                </a:cxn>
                <a:cxn ang="0">
                  <a:pos x="15" y="33"/>
                </a:cxn>
                <a:cxn ang="0">
                  <a:pos x="4" y="23"/>
                </a:cxn>
                <a:cxn ang="0">
                  <a:pos x="15" y="33"/>
                </a:cxn>
                <a:cxn ang="0">
                  <a:pos x="15" y="35"/>
                </a:cxn>
                <a:cxn ang="0">
                  <a:pos x="4" y="47"/>
                </a:cxn>
                <a:cxn ang="0">
                  <a:pos x="15" y="59"/>
                </a:cxn>
                <a:cxn ang="0">
                  <a:pos x="4" y="49"/>
                </a:cxn>
                <a:cxn ang="0">
                  <a:pos x="15" y="59"/>
                </a:cxn>
                <a:cxn ang="0">
                  <a:pos x="17" y="4"/>
                </a:cxn>
                <a:cxn ang="0">
                  <a:pos x="13" y="5"/>
                </a:cxn>
                <a:cxn ang="0">
                  <a:pos x="15" y="17"/>
                </a:cxn>
                <a:cxn ang="0">
                  <a:pos x="18" y="16"/>
                </a:cxn>
                <a:cxn ang="0">
                  <a:pos x="28" y="33"/>
                </a:cxn>
                <a:cxn ang="0">
                  <a:pos x="17" y="23"/>
                </a:cxn>
                <a:cxn ang="0">
                  <a:pos x="28" y="33"/>
                </a:cxn>
                <a:cxn ang="0">
                  <a:pos x="28" y="35"/>
                </a:cxn>
                <a:cxn ang="0">
                  <a:pos x="17" y="47"/>
                </a:cxn>
                <a:cxn ang="0">
                  <a:pos x="28" y="59"/>
                </a:cxn>
                <a:cxn ang="0">
                  <a:pos x="17" y="49"/>
                </a:cxn>
                <a:cxn ang="0">
                  <a:pos x="28" y="59"/>
                </a:cxn>
                <a:cxn ang="0">
                  <a:pos x="42" y="23"/>
                </a:cxn>
                <a:cxn ang="0">
                  <a:pos x="31" y="33"/>
                </a:cxn>
                <a:cxn ang="0">
                  <a:pos x="42" y="47"/>
                </a:cxn>
                <a:cxn ang="0">
                  <a:pos x="31" y="35"/>
                </a:cxn>
                <a:cxn ang="0">
                  <a:pos x="42" y="47"/>
                </a:cxn>
                <a:cxn ang="0">
                  <a:pos x="42" y="49"/>
                </a:cxn>
                <a:cxn ang="0">
                  <a:pos x="31" y="59"/>
                </a:cxn>
                <a:cxn ang="0">
                  <a:pos x="45" y="5"/>
                </a:cxn>
                <a:cxn ang="0">
                  <a:pos x="42" y="4"/>
                </a:cxn>
                <a:cxn ang="0">
                  <a:pos x="41" y="16"/>
                </a:cxn>
                <a:cxn ang="0">
                  <a:pos x="44" y="17"/>
                </a:cxn>
                <a:cxn ang="0">
                  <a:pos x="45" y="5"/>
                </a:cxn>
                <a:cxn ang="0">
                  <a:pos x="55" y="23"/>
                </a:cxn>
                <a:cxn ang="0">
                  <a:pos x="44" y="33"/>
                </a:cxn>
                <a:cxn ang="0">
                  <a:pos x="55" y="47"/>
                </a:cxn>
                <a:cxn ang="0">
                  <a:pos x="44" y="35"/>
                </a:cxn>
                <a:cxn ang="0">
                  <a:pos x="55" y="47"/>
                </a:cxn>
                <a:cxn ang="0">
                  <a:pos x="55" y="49"/>
                </a:cxn>
                <a:cxn ang="0">
                  <a:pos x="44" y="59"/>
                </a:cxn>
              </a:cxnLst>
              <a:rect l="0" t="0" r="r" b="b"/>
              <a:pathLst>
                <a:path w="59" h="64">
                  <a:moveTo>
                    <a:pt x="59" y="59"/>
                  </a:moveTo>
                  <a:cubicBezTo>
                    <a:pt x="59" y="62"/>
                    <a:pt x="57" y="64"/>
                    <a:pt x="55" y="64"/>
                  </a:cubicBezTo>
                  <a:cubicBezTo>
                    <a:pt x="4" y="64"/>
                    <a:pt x="4" y="64"/>
                    <a:pt x="4" y="64"/>
                  </a:cubicBezTo>
                  <a:cubicBezTo>
                    <a:pt x="2" y="64"/>
                    <a:pt x="0" y="62"/>
                    <a:pt x="0" y="59"/>
                  </a:cubicBezTo>
                  <a:cubicBezTo>
                    <a:pt x="0" y="13"/>
                    <a:pt x="0" y="13"/>
                    <a:pt x="0" y="13"/>
                  </a:cubicBezTo>
                  <a:cubicBezTo>
                    <a:pt x="0" y="11"/>
                    <a:pt x="2" y="9"/>
                    <a:pt x="4" y="9"/>
                  </a:cubicBezTo>
                  <a:cubicBezTo>
                    <a:pt x="9" y="9"/>
                    <a:pt x="9" y="9"/>
                    <a:pt x="9" y="9"/>
                  </a:cubicBezTo>
                  <a:cubicBezTo>
                    <a:pt x="9" y="5"/>
                    <a:pt x="9" y="5"/>
                    <a:pt x="9" y="5"/>
                  </a:cubicBezTo>
                  <a:cubicBezTo>
                    <a:pt x="9" y="2"/>
                    <a:pt x="11" y="0"/>
                    <a:pt x="15" y="0"/>
                  </a:cubicBezTo>
                  <a:cubicBezTo>
                    <a:pt x="17" y="0"/>
                    <a:pt x="17" y="0"/>
                    <a:pt x="17" y="0"/>
                  </a:cubicBezTo>
                  <a:cubicBezTo>
                    <a:pt x="20" y="0"/>
                    <a:pt x="23" y="2"/>
                    <a:pt x="23" y="5"/>
                  </a:cubicBezTo>
                  <a:cubicBezTo>
                    <a:pt x="23" y="9"/>
                    <a:pt x="23" y="9"/>
                    <a:pt x="23" y="9"/>
                  </a:cubicBezTo>
                  <a:cubicBezTo>
                    <a:pt x="36" y="9"/>
                    <a:pt x="36" y="9"/>
                    <a:pt x="36" y="9"/>
                  </a:cubicBezTo>
                  <a:cubicBezTo>
                    <a:pt x="36" y="5"/>
                    <a:pt x="36" y="5"/>
                    <a:pt x="36" y="5"/>
                  </a:cubicBezTo>
                  <a:cubicBezTo>
                    <a:pt x="36" y="2"/>
                    <a:pt x="39" y="0"/>
                    <a:pt x="42" y="0"/>
                  </a:cubicBezTo>
                  <a:cubicBezTo>
                    <a:pt x="44" y="0"/>
                    <a:pt x="44" y="0"/>
                    <a:pt x="44" y="0"/>
                  </a:cubicBezTo>
                  <a:cubicBezTo>
                    <a:pt x="47" y="0"/>
                    <a:pt x="50" y="2"/>
                    <a:pt x="50" y="5"/>
                  </a:cubicBezTo>
                  <a:cubicBezTo>
                    <a:pt x="50" y="9"/>
                    <a:pt x="50" y="9"/>
                    <a:pt x="50" y="9"/>
                  </a:cubicBezTo>
                  <a:cubicBezTo>
                    <a:pt x="55" y="9"/>
                    <a:pt x="55" y="9"/>
                    <a:pt x="55" y="9"/>
                  </a:cubicBezTo>
                  <a:cubicBezTo>
                    <a:pt x="57" y="9"/>
                    <a:pt x="59" y="11"/>
                    <a:pt x="59" y="13"/>
                  </a:cubicBezTo>
                  <a:lnTo>
                    <a:pt x="59" y="59"/>
                  </a:lnTo>
                  <a:close/>
                  <a:moveTo>
                    <a:pt x="15" y="33"/>
                  </a:moveTo>
                  <a:cubicBezTo>
                    <a:pt x="15" y="23"/>
                    <a:pt x="15" y="23"/>
                    <a:pt x="15" y="23"/>
                  </a:cubicBezTo>
                  <a:cubicBezTo>
                    <a:pt x="4" y="23"/>
                    <a:pt x="4" y="23"/>
                    <a:pt x="4" y="23"/>
                  </a:cubicBezTo>
                  <a:cubicBezTo>
                    <a:pt x="4" y="33"/>
                    <a:pt x="4" y="33"/>
                    <a:pt x="4" y="33"/>
                  </a:cubicBezTo>
                  <a:lnTo>
                    <a:pt x="15" y="33"/>
                  </a:lnTo>
                  <a:close/>
                  <a:moveTo>
                    <a:pt x="15" y="47"/>
                  </a:moveTo>
                  <a:cubicBezTo>
                    <a:pt x="15" y="35"/>
                    <a:pt x="15" y="35"/>
                    <a:pt x="15" y="35"/>
                  </a:cubicBezTo>
                  <a:cubicBezTo>
                    <a:pt x="4" y="35"/>
                    <a:pt x="4" y="35"/>
                    <a:pt x="4" y="35"/>
                  </a:cubicBezTo>
                  <a:cubicBezTo>
                    <a:pt x="4" y="47"/>
                    <a:pt x="4" y="47"/>
                    <a:pt x="4" y="47"/>
                  </a:cubicBezTo>
                  <a:lnTo>
                    <a:pt x="15" y="47"/>
                  </a:lnTo>
                  <a:close/>
                  <a:moveTo>
                    <a:pt x="15" y="59"/>
                  </a:moveTo>
                  <a:cubicBezTo>
                    <a:pt x="15" y="49"/>
                    <a:pt x="15" y="49"/>
                    <a:pt x="15" y="49"/>
                  </a:cubicBezTo>
                  <a:cubicBezTo>
                    <a:pt x="4" y="49"/>
                    <a:pt x="4" y="49"/>
                    <a:pt x="4" y="49"/>
                  </a:cubicBezTo>
                  <a:cubicBezTo>
                    <a:pt x="4" y="59"/>
                    <a:pt x="4" y="59"/>
                    <a:pt x="4" y="59"/>
                  </a:cubicBezTo>
                  <a:lnTo>
                    <a:pt x="15" y="59"/>
                  </a:lnTo>
                  <a:close/>
                  <a:moveTo>
                    <a:pt x="18" y="5"/>
                  </a:moveTo>
                  <a:cubicBezTo>
                    <a:pt x="18" y="5"/>
                    <a:pt x="18" y="4"/>
                    <a:pt x="17" y="4"/>
                  </a:cubicBezTo>
                  <a:cubicBezTo>
                    <a:pt x="15" y="4"/>
                    <a:pt x="15" y="4"/>
                    <a:pt x="15" y="4"/>
                  </a:cubicBezTo>
                  <a:cubicBezTo>
                    <a:pt x="14" y="4"/>
                    <a:pt x="13" y="5"/>
                    <a:pt x="13" y="5"/>
                  </a:cubicBezTo>
                  <a:cubicBezTo>
                    <a:pt x="13" y="16"/>
                    <a:pt x="13" y="16"/>
                    <a:pt x="13" y="16"/>
                  </a:cubicBezTo>
                  <a:cubicBezTo>
                    <a:pt x="13" y="16"/>
                    <a:pt x="14" y="17"/>
                    <a:pt x="15" y="17"/>
                  </a:cubicBezTo>
                  <a:cubicBezTo>
                    <a:pt x="17" y="17"/>
                    <a:pt x="17" y="17"/>
                    <a:pt x="17" y="17"/>
                  </a:cubicBezTo>
                  <a:cubicBezTo>
                    <a:pt x="18" y="17"/>
                    <a:pt x="18" y="16"/>
                    <a:pt x="18" y="16"/>
                  </a:cubicBezTo>
                  <a:lnTo>
                    <a:pt x="18" y="5"/>
                  </a:lnTo>
                  <a:close/>
                  <a:moveTo>
                    <a:pt x="28" y="33"/>
                  </a:moveTo>
                  <a:cubicBezTo>
                    <a:pt x="28" y="23"/>
                    <a:pt x="28" y="23"/>
                    <a:pt x="28" y="23"/>
                  </a:cubicBezTo>
                  <a:cubicBezTo>
                    <a:pt x="17" y="23"/>
                    <a:pt x="17" y="23"/>
                    <a:pt x="17" y="23"/>
                  </a:cubicBezTo>
                  <a:cubicBezTo>
                    <a:pt x="17" y="33"/>
                    <a:pt x="17" y="33"/>
                    <a:pt x="17" y="33"/>
                  </a:cubicBezTo>
                  <a:lnTo>
                    <a:pt x="28" y="33"/>
                  </a:lnTo>
                  <a:close/>
                  <a:moveTo>
                    <a:pt x="28" y="47"/>
                  </a:moveTo>
                  <a:cubicBezTo>
                    <a:pt x="28" y="35"/>
                    <a:pt x="28" y="35"/>
                    <a:pt x="28" y="35"/>
                  </a:cubicBezTo>
                  <a:cubicBezTo>
                    <a:pt x="17" y="35"/>
                    <a:pt x="17" y="35"/>
                    <a:pt x="17" y="35"/>
                  </a:cubicBezTo>
                  <a:cubicBezTo>
                    <a:pt x="17" y="47"/>
                    <a:pt x="17" y="47"/>
                    <a:pt x="17" y="47"/>
                  </a:cubicBezTo>
                  <a:lnTo>
                    <a:pt x="28" y="47"/>
                  </a:lnTo>
                  <a:close/>
                  <a:moveTo>
                    <a:pt x="28" y="59"/>
                  </a:moveTo>
                  <a:cubicBezTo>
                    <a:pt x="28" y="49"/>
                    <a:pt x="28" y="49"/>
                    <a:pt x="28" y="49"/>
                  </a:cubicBezTo>
                  <a:cubicBezTo>
                    <a:pt x="17" y="49"/>
                    <a:pt x="17" y="49"/>
                    <a:pt x="17" y="49"/>
                  </a:cubicBezTo>
                  <a:cubicBezTo>
                    <a:pt x="17" y="59"/>
                    <a:pt x="17" y="59"/>
                    <a:pt x="17" y="59"/>
                  </a:cubicBezTo>
                  <a:lnTo>
                    <a:pt x="28" y="59"/>
                  </a:lnTo>
                  <a:close/>
                  <a:moveTo>
                    <a:pt x="42" y="33"/>
                  </a:moveTo>
                  <a:cubicBezTo>
                    <a:pt x="42" y="23"/>
                    <a:pt x="42" y="23"/>
                    <a:pt x="42" y="23"/>
                  </a:cubicBezTo>
                  <a:cubicBezTo>
                    <a:pt x="31" y="23"/>
                    <a:pt x="31" y="23"/>
                    <a:pt x="31" y="23"/>
                  </a:cubicBezTo>
                  <a:cubicBezTo>
                    <a:pt x="31" y="33"/>
                    <a:pt x="31" y="33"/>
                    <a:pt x="31" y="33"/>
                  </a:cubicBezTo>
                  <a:lnTo>
                    <a:pt x="42" y="33"/>
                  </a:lnTo>
                  <a:close/>
                  <a:moveTo>
                    <a:pt x="42" y="47"/>
                  </a:moveTo>
                  <a:cubicBezTo>
                    <a:pt x="42" y="35"/>
                    <a:pt x="42" y="35"/>
                    <a:pt x="42" y="35"/>
                  </a:cubicBezTo>
                  <a:cubicBezTo>
                    <a:pt x="31" y="35"/>
                    <a:pt x="31" y="35"/>
                    <a:pt x="31" y="35"/>
                  </a:cubicBezTo>
                  <a:cubicBezTo>
                    <a:pt x="31" y="47"/>
                    <a:pt x="31" y="47"/>
                    <a:pt x="31" y="47"/>
                  </a:cubicBezTo>
                  <a:lnTo>
                    <a:pt x="42" y="47"/>
                  </a:lnTo>
                  <a:close/>
                  <a:moveTo>
                    <a:pt x="42" y="59"/>
                  </a:moveTo>
                  <a:cubicBezTo>
                    <a:pt x="42" y="49"/>
                    <a:pt x="42" y="49"/>
                    <a:pt x="42" y="49"/>
                  </a:cubicBezTo>
                  <a:cubicBezTo>
                    <a:pt x="31" y="49"/>
                    <a:pt x="31" y="49"/>
                    <a:pt x="31" y="49"/>
                  </a:cubicBezTo>
                  <a:cubicBezTo>
                    <a:pt x="31" y="59"/>
                    <a:pt x="31" y="59"/>
                    <a:pt x="31" y="59"/>
                  </a:cubicBezTo>
                  <a:lnTo>
                    <a:pt x="42" y="59"/>
                  </a:lnTo>
                  <a:close/>
                  <a:moveTo>
                    <a:pt x="45" y="5"/>
                  </a:moveTo>
                  <a:cubicBezTo>
                    <a:pt x="45" y="5"/>
                    <a:pt x="45" y="4"/>
                    <a:pt x="44" y="4"/>
                  </a:cubicBezTo>
                  <a:cubicBezTo>
                    <a:pt x="42" y="4"/>
                    <a:pt x="42" y="4"/>
                    <a:pt x="42" y="4"/>
                  </a:cubicBezTo>
                  <a:cubicBezTo>
                    <a:pt x="41" y="4"/>
                    <a:pt x="41" y="5"/>
                    <a:pt x="41" y="5"/>
                  </a:cubicBezTo>
                  <a:cubicBezTo>
                    <a:pt x="41" y="16"/>
                    <a:pt x="41" y="16"/>
                    <a:pt x="41" y="16"/>
                  </a:cubicBezTo>
                  <a:cubicBezTo>
                    <a:pt x="41" y="16"/>
                    <a:pt x="41" y="17"/>
                    <a:pt x="42" y="17"/>
                  </a:cubicBezTo>
                  <a:cubicBezTo>
                    <a:pt x="44" y="17"/>
                    <a:pt x="44" y="17"/>
                    <a:pt x="44" y="17"/>
                  </a:cubicBezTo>
                  <a:cubicBezTo>
                    <a:pt x="45" y="17"/>
                    <a:pt x="45" y="16"/>
                    <a:pt x="45" y="16"/>
                  </a:cubicBezTo>
                  <a:lnTo>
                    <a:pt x="45" y="5"/>
                  </a:lnTo>
                  <a:close/>
                  <a:moveTo>
                    <a:pt x="55" y="33"/>
                  </a:moveTo>
                  <a:cubicBezTo>
                    <a:pt x="55" y="23"/>
                    <a:pt x="55" y="23"/>
                    <a:pt x="55" y="23"/>
                  </a:cubicBezTo>
                  <a:cubicBezTo>
                    <a:pt x="44" y="23"/>
                    <a:pt x="44" y="23"/>
                    <a:pt x="44" y="23"/>
                  </a:cubicBezTo>
                  <a:cubicBezTo>
                    <a:pt x="44" y="33"/>
                    <a:pt x="44" y="33"/>
                    <a:pt x="44" y="33"/>
                  </a:cubicBezTo>
                  <a:lnTo>
                    <a:pt x="55" y="33"/>
                  </a:lnTo>
                  <a:close/>
                  <a:moveTo>
                    <a:pt x="55" y="47"/>
                  </a:moveTo>
                  <a:cubicBezTo>
                    <a:pt x="55" y="35"/>
                    <a:pt x="55" y="35"/>
                    <a:pt x="55" y="35"/>
                  </a:cubicBezTo>
                  <a:cubicBezTo>
                    <a:pt x="44" y="35"/>
                    <a:pt x="44" y="35"/>
                    <a:pt x="44" y="35"/>
                  </a:cubicBezTo>
                  <a:cubicBezTo>
                    <a:pt x="44" y="47"/>
                    <a:pt x="44" y="47"/>
                    <a:pt x="44" y="47"/>
                  </a:cubicBezTo>
                  <a:lnTo>
                    <a:pt x="55" y="47"/>
                  </a:lnTo>
                  <a:close/>
                  <a:moveTo>
                    <a:pt x="55" y="59"/>
                  </a:moveTo>
                  <a:cubicBezTo>
                    <a:pt x="55" y="49"/>
                    <a:pt x="55" y="49"/>
                    <a:pt x="55" y="49"/>
                  </a:cubicBezTo>
                  <a:cubicBezTo>
                    <a:pt x="44" y="49"/>
                    <a:pt x="44" y="49"/>
                    <a:pt x="44" y="49"/>
                  </a:cubicBezTo>
                  <a:cubicBezTo>
                    <a:pt x="44" y="59"/>
                    <a:pt x="44" y="59"/>
                    <a:pt x="44" y="59"/>
                  </a:cubicBezTo>
                  <a:lnTo>
                    <a:pt x="55" y="59"/>
                  </a:lnTo>
                  <a:close/>
                </a:path>
              </a:pathLst>
            </a:custGeom>
            <a:solidFill>
              <a:schemeClr val="bg1"/>
            </a:solidFill>
            <a:ln w="9525">
              <a:noFill/>
              <a:round/>
            </a:ln>
          </p:spPr>
          <p:txBody>
            <a:bodyPr vert="horz" wrap="square" lIns="121913" tIns="60956" rIns="121913" bIns="60956" numCol="1" anchor="t" anchorCtr="0" compatLnSpc="1"/>
            <a:lstStyle/>
            <a:p>
              <a:pP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46" name="Group 179"/>
          <p:cNvGrpSpPr/>
          <p:nvPr/>
        </p:nvGrpSpPr>
        <p:grpSpPr>
          <a:xfrm>
            <a:off x="8368809" y="2952236"/>
            <a:ext cx="625327" cy="607424"/>
            <a:chOff x="630683" y="4190009"/>
            <a:chExt cx="469021" cy="455593"/>
          </a:xfrm>
        </p:grpSpPr>
        <p:sp>
          <p:nvSpPr>
            <p:cNvPr id="181" name="Oval 180"/>
            <p:cNvSpPr>
              <a:spLocks noChangeAspect="1"/>
            </p:cNvSpPr>
            <p:nvPr/>
          </p:nvSpPr>
          <p:spPr>
            <a:xfrm>
              <a:off x="630683" y="4190009"/>
              <a:ext cx="469021" cy="455593"/>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2" name="Freeform 103"/>
            <p:cNvSpPr>
              <a:spLocks noEditPoints="1"/>
            </p:cNvSpPr>
            <p:nvPr/>
          </p:nvSpPr>
          <p:spPr bwMode="auto">
            <a:xfrm>
              <a:off x="765181" y="4270535"/>
              <a:ext cx="200025" cy="294541"/>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ln>
          </p:spPr>
          <p:txBody>
            <a:bodyPr vert="horz" wrap="square" lIns="121913" tIns="60956" rIns="121913" bIns="60956" numCol="1" anchor="t" anchorCtr="0" compatLnSpc="1"/>
            <a:lstStyle/>
            <a:p>
              <a:pP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grpSp>
        <p:nvGrpSpPr>
          <p:cNvPr id="47" name="Group 182"/>
          <p:cNvGrpSpPr/>
          <p:nvPr/>
        </p:nvGrpSpPr>
        <p:grpSpPr>
          <a:xfrm>
            <a:off x="8368809" y="1960655"/>
            <a:ext cx="625327" cy="607424"/>
            <a:chOff x="3425803" y="3384456"/>
            <a:chExt cx="469021" cy="455593"/>
          </a:xfrm>
        </p:grpSpPr>
        <p:sp>
          <p:nvSpPr>
            <p:cNvPr id="184" name="Oval 183"/>
            <p:cNvSpPr>
              <a:spLocks noChangeAspect="1"/>
            </p:cNvSpPr>
            <p:nvPr/>
          </p:nvSpPr>
          <p:spPr>
            <a:xfrm>
              <a:off x="3425803" y="3384456"/>
              <a:ext cx="469021" cy="45559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sp>
          <p:nvSpPr>
            <p:cNvPr id="185" name="Freeform 5"/>
            <p:cNvSpPr>
              <a:spLocks noEditPoints="1"/>
            </p:cNvSpPr>
            <p:nvPr/>
          </p:nvSpPr>
          <p:spPr bwMode="auto">
            <a:xfrm>
              <a:off x="3520613" y="3471340"/>
              <a:ext cx="279400" cy="279400"/>
            </a:xfrm>
            <a:custGeom>
              <a:avLst/>
              <a:gdLst/>
              <a:ahLst/>
              <a:cxnLst>
                <a:cxn ang="0">
                  <a:pos x="0" y="192"/>
                </a:cxn>
                <a:cxn ang="0">
                  <a:pos x="255" y="135"/>
                </a:cxn>
                <a:cxn ang="0">
                  <a:pos x="277" y="122"/>
                </a:cxn>
                <a:cxn ang="0">
                  <a:pos x="303" y="116"/>
                </a:cxn>
                <a:cxn ang="0">
                  <a:pos x="296" y="105"/>
                </a:cxn>
                <a:cxn ang="0">
                  <a:pos x="278" y="89"/>
                </a:cxn>
                <a:cxn ang="0">
                  <a:pos x="265" y="90"/>
                </a:cxn>
                <a:cxn ang="0">
                  <a:pos x="256" y="82"/>
                </a:cxn>
                <a:cxn ang="0">
                  <a:pos x="231" y="73"/>
                </a:cxn>
                <a:cxn ang="0">
                  <a:pos x="234" y="98"/>
                </a:cxn>
                <a:cxn ang="0">
                  <a:pos x="224" y="118"/>
                </a:cxn>
                <a:cxn ang="0">
                  <a:pos x="205" y="103"/>
                </a:cxn>
                <a:cxn ang="0">
                  <a:pos x="175" y="89"/>
                </a:cxn>
                <a:cxn ang="0">
                  <a:pos x="183" y="68"/>
                </a:cxn>
                <a:cxn ang="0">
                  <a:pos x="212" y="58"/>
                </a:cxn>
                <a:cxn ang="0">
                  <a:pos x="207" y="47"/>
                </a:cxn>
                <a:cxn ang="0">
                  <a:pos x="188" y="50"/>
                </a:cxn>
                <a:cxn ang="0">
                  <a:pos x="168" y="37"/>
                </a:cxn>
                <a:cxn ang="0">
                  <a:pos x="171" y="52"/>
                </a:cxn>
                <a:cxn ang="0">
                  <a:pos x="157" y="52"/>
                </a:cxn>
                <a:cxn ang="0">
                  <a:pos x="141" y="40"/>
                </a:cxn>
                <a:cxn ang="0">
                  <a:pos x="126" y="47"/>
                </a:cxn>
                <a:cxn ang="0">
                  <a:pos x="143" y="51"/>
                </a:cxn>
                <a:cxn ang="0">
                  <a:pos x="131" y="58"/>
                </a:cxn>
                <a:cxn ang="0">
                  <a:pos x="56" y="107"/>
                </a:cxn>
                <a:cxn ang="0">
                  <a:pos x="65" y="118"/>
                </a:cxn>
                <a:cxn ang="0">
                  <a:pos x="79" y="135"/>
                </a:cxn>
                <a:cxn ang="0">
                  <a:pos x="74" y="158"/>
                </a:cxn>
                <a:cxn ang="0">
                  <a:pos x="88" y="185"/>
                </a:cxn>
                <a:cxn ang="0">
                  <a:pos x="108" y="214"/>
                </a:cxn>
                <a:cxn ang="0">
                  <a:pos x="118" y="227"/>
                </a:cxn>
                <a:cxn ang="0">
                  <a:pos x="105" y="197"/>
                </a:cxn>
                <a:cxn ang="0">
                  <a:pos x="125" y="225"/>
                </a:cxn>
                <a:cxn ang="0">
                  <a:pos x="150" y="255"/>
                </a:cxn>
                <a:cxn ang="0">
                  <a:pos x="184" y="269"/>
                </a:cxn>
                <a:cxn ang="0">
                  <a:pos x="213" y="290"/>
                </a:cxn>
                <a:cxn ang="0">
                  <a:pos x="224" y="288"/>
                </a:cxn>
                <a:cxn ang="0">
                  <a:pos x="212" y="268"/>
                </a:cxn>
                <a:cxn ang="0">
                  <a:pos x="197" y="262"/>
                </a:cxn>
                <a:cxn ang="0">
                  <a:pos x="194" y="239"/>
                </a:cxn>
                <a:cxn ang="0">
                  <a:pos x="171" y="250"/>
                </a:cxn>
                <a:cxn ang="0">
                  <a:pos x="168" y="210"/>
                </a:cxn>
                <a:cxn ang="0">
                  <a:pos x="184" y="206"/>
                </a:cxn>
                <a:cxn ang="0">
                  <a:pos x="196" y="202"/>
                </a:cxn>
                <a:cxn ang="0">
                  <a:pos x="214" y="211"/>
                </a:cxn>
                <a:cxn ang="0">
                  <a:pos x="221" y="205"/>
                </a:cxn>
                <a:cxn ang="0">
                  <a:pos x="234" y="179"/>
                </a:cxn>
                <a:cxn ang="0">
                  <a:pos x="233" y="171"/>
                </a:cxn>
                <a:cxn ang="0">
                  <a:pos x="252" y="157"/>
                </a:cxn>
                <a:cxn ang="0">
                  <a:pos x="266" y="143"/>
                </a:cxn>
                <a:cxn ang="0">
                  <a:pos x="273" y="131"/>
                </a:cxn>
                <a:cxn ang="0">
                  <a:pos x="255" y="135"/>
                </a:cxn>
                <a:cxn ang="0">
                  <a:pos x="295" y="298"/>
                </a:cxn>
                <a:cxn ang="0">
                  <a:pos x="272" y="288"/>
                </a:cxn>
                <a:cxn ang="0">
                  <a:pos x="251" y="288"/>
                </a:cxn>
                <a:cxn ang="0">
                  <a:pos x="236" y="286"/>
                </a:cxn>
                <a:cxn ang="0">
                  <a:pos x="230" y="307"/>
                </a:cxn>
                <a:cxn ang="0">
                  <a:pos x="223" y="335"/>
                </a:cxn>
                <a:cxn ang="0">
                  <a:pos x="308" y="302"/>
                </a:cxn>
              </a:cxnLst>
              <a:rect l="0" t="0" r="r" b="b"/>
              <a:pathLst>
                <a:path w="384" h="384">
                  <a:moveTo>
                    <a:pt x="384" y="192"/>
                  </a:moveTo>
                  <a:cubicBezTo>
                    <a:pt x="384" y="298"/>
                    <a:pt x="298" y="384"/>
                    <a:pt x="192" y="384"/>
                  </a:cubicBezTo>
                  <a:cubicBezTo>
                    <a:pt x="86" y="384"/>
                    <a:pt x="0" y="298"/>
                    <a:pt x="0" y="192"/>
                  </a:cubicBezTo>
                  <a:cubicBezTo>
                    <a:pt x="0" y="86"/>
                    <a:pt x="86" y="0"/>
                    <a:pt x="192" y="0"/>
                  </a:cubicBezTo>
                  <a:cubicBezTo>
                    <a:pt x="298" y="0"/>
                    <a:pt x="384" y="86"/>
                    <a:pt x="384" y="192"/>
                  </a:cubicBezTo>
                  <a:close/>
                  <a:moveTo>
                    <a:pt x="255" y="135"/>
                  </a:moveTo>
                  <a:cubicBezTo>
                    <a:pt x="256" y="135"/>
                    <a:pt x="257" y="130"/>
                    <a:pt x="258" y="129"/>
                  </a:cubicBezTo>
                  <a:cubicBezTo>
                    <a:pt x="260" y="127"/>
                    <a:pt x="262" y="126"/>
                    <a:pt x="264" y="125"/>
                  </a:cubicBezTo>
                  <a:cubicBezTo>
                    <a:pt x="268" y="124"/>
                    <a:pt x="272" y="123"/>
                    <a:pt x="277" y="122"/>
                  </a:cubicBezTo>
                  <a:cubicBezTo>
                    <a:pt x="281" y="121"/>
                    <a:pt x="286" y="121"/>
                    <a:pt x="289" y="125"/>
                  </a:cubicBezTo>
                  <a:cubicBezTo>
                    <a:pt x="289" y="124"/>
                    <a:pt x="295" y="119"/>
                    <a:pt x="295" y="119"/>
                  </a:cubicBezTo>
                  <a:cubicBezTo>
                    <a:pt x="298" y="118"/>
                    <a:pt x="301" y="118"/>
                    <a:pt x="303" y="116"/>
                  </a:cubicBezTo>
                  <a:cubicBezTo>
                    <a:pt x="303" y="115"/>
                    <a:pt x="303" y="110"/>
                    <a:pt x="303" y="110"/>
                  </a:cubicBezTo>
                  <a:cubicBezTo>
                    <a:pt x="299" y="111"/>
                    <a:pt x="298" y="107"/>
                    <a:pt x="297" y="103"/>
                  </a:cubicBezTo>
                  <a:cubicBezTo>
                    <a:pt x="297" y="104"/>
                    <a:pt x="297" y="104"/>
                    <a:pt x="296" y="105"/>
                  </a:cubicBezTo>
                  <a:cubicBezTo>
                    <a:pt x="296" y="102"/>
                    <a:pt x="291" y="104"/>
                    <a:pt x="290" y="104"/>
                  </a:cubicBezTo>
                  <a:cubicBezTo>
                    <a:pt x="284" y="102"/>
                    <a:pt x="285" y="98"/>
                    <a:pt x="283" y="94"/>
                  </a:cubicBezTo>
                  <a:cubicBezTo>
                    <a:pt x="282" y="92"/>
                    <a:pt x="279" y="91"/>
                    <a:pt x="278" y="89"/>
                  </a:cubicBezTo>
                  <a:cubicBezTo>
                    <a:pt x="277" y="87"/>
                    <a:pt x="277" y="84"/>
                    <a:pt x="274" y="84"/>
                  </a:cubicBezTo>
                  <a:cubicBezTo>
                    <a:pt x="273" y="84"/>
                    <a:pt x="270" y="89"/>
                    <a:pt x="270" y="89"/>
                  </a:cubicBezTo>
                  <a:cubicBezTo>
                    <a:pt x="267" y="88"/>
                    <a:pt x="266" y="89"/>
                    <a:pt x="265" y="90"/>
                  </a:cubicBezTo>
                  <a:cubicBezTo>
                    <a:pt x="263" y="91"/>
                    <a:pt x="262" y="91"/>
                    <a:pt x="260" y="92"/>
                  </a:cubicBezTo>
                  <a:cubicBezTo>
                    <a:pt x="265" y="90"/>
                    <a:pt x="258" y="88"/>
                    <a:pt x="256" y="88"/>
                  </a:cubicBezTo>
                  <a:cubicBezTo>
                    <a:pt x="260" y="87"/>
                    <a:pt x="258" y="83"/>
                    <a:pt x="256" y="82"/>
                  </a:cubicBezTo>
                  <a:cubicBezTo>
                    <a:pt x="256" y="82"/>
                    <a:pt x="257" y="82"/>
                    <a:pt x="257" y="82"/>
                  </a:cubicBezTo>
                  <a:cubicBezTo>
                    <a:pt x="257" y="79"/>
                    <a:pt x="250" y="77"/>
                    <a:pt x="247" y="76"/>
                  </a:cubicBezTo>
                  <a:cubicBezTo>
                    <a:pt x="245" y="74"/>
                    <a:pt x="233" y="72"/>
                    <a:pt x="231" y="73"/>
                  </a:cubicBezTo>
                  <a:cubicBezTo>
                    <a:pt x="228" y="75"/>
                    <a:pt x="231" y="80"/>
                    <a:pt x="231" y="83"/>
                  </a:cubicBezTo>
                  <a:cubicBezTo>
                    <a:pt x="232" y="86"/>
                    <a:pt x="228" y="86"/>
                    <a:pt x="228" y="89"/>
                  </a:cubicBezTo>
                  <a:cubicBezTo>
                    <a:pt x="228" y="93"/>
                    <a:pt x="236" y="92"/>
                    <a:pt x="234" y="98"/>
                  </a:cubicBezTo>
                  <a:cubicBezTo>
                    <a:pt x="233" y="102"/>
                    <a:pt x="228" y="102"/>
                    <a:pt x="226" y="105"/>
                  </a:cubicBezTo>
                  <a:cubicBezTo>
                    <a:pt x="224" y="108"/>
                    <a:pt x="227" y="112"/>
                    <a:pt x="229" y="114"/>
                  </a:cubicBezTo>
                  <a:cubicBezTo>
                    <a:pt x="231" y="115"/>
                    <a:pt x="225" y="118"/>
                    <a:pt x="224" y="118"/>
                  </a:cubicBezTo>
                  <a:cubicBezTo>
                    <a:pt x="220" y="120"/>
                    <a:pt x="217" y="114"/>
                    <a:pt x="216" y="110"/>
                  </a:cubicBezTo>
                  <a:cubicBezTo>
                    <a:pt x="215" y="108"/>
                    <a:pt x="215" y="104"/>
                    <a:pt x="212" y="103"/>
                  </a:cubicBezTo>
                  <a:cubicBezTo>
                    <a:pt x="210" y="102"/>
                    <a:pt x="206" y="102"/>
                    <a:pt x="205" y="103"/>
                  </a:cubicBezTo>
                  <a:cubicBezTo>
                    <a:pt x="203" y="99"/>
                    <a:pt x="198" y="98"/>
                    <a:pt x="194" y="97"/>
                  </a:cubicBezTo>
                  <a:cubicBezTo>
                    <a:pt x="189" y="95"/>
                    <a:pt x="185" y="95"/>
                    <a:pt x="180" y="96"/>
                  </a:cubicBezTo>
                  <a:cubicBezTo>
                    <a:pt x="181" y="95"/>
                    <a:pt x="179" y="88"/>
                    <a:pt x="175" y="89"/>
                  </a:cubicBezTo>
                  <a:cubicBezTo>
                    <a:pt x="176" y="86"/>
                    <a:pt x="176" y="84"/>
                    <a:pt x="176" y="81"/>
                  </a:cubicBezTo>
                  <a:cubicBezTo>
                    <a:pt x="177" y="79"/>
                    <a:pt x="178" y="77"/>
                    <a:pt x="179" y="75"/>
                  </a:cubicBezTo>
                  <a:cubicBezTo>
                    <a:pt x="180" y="74"/>
                    <a:pt x="185" y="69"/>
                    <a:pt x="183" y="68"/>
                  </a:cubicBezTo>
                  <a:cubicBezTo>
                    <a:pt x="188" y="69"/>
                    <a:pt x="193" y="69"/>
                    <a:pt x="196" y="66"/>
                  </a:cubicBezTo>
                  <a:cubicBezTo>
                    <a:pt x="198" y="63"/>
                    <a:pt x="199" y="60"/>
                    <a:pt x="202" y="57"/>
                  </a:cubicBezTo>
                  <a:cubicBezTo>
                    <a:pt x="205" y="53"/>
                    <a:pt x="209" y="58"/>
                    <a:pt x="212" y="58"/>
                  </a:cubicBezTo>
                  <a:cubicBezTo>
                    <a:pt x="217" y="59"/>
                    <a:pt x="217" y="53"/>
                    <a:pt x="214" y="51"/>
                  </a:cubicBezTo>
                  <a:cubicBezTo>
                    <a:pt x="218" y="51"/>
                    <a:pt x="215" y="45"/>
                    <a:pt x="213" y="44"/>
                  </a:cubicBezTo>
                  <a:cubicBezTo>
                    <a:pt x="211" y="43"/>
                    <a:pt x="202" y="46"/>
                    <a:pt x="207" y="47"/>
                  </a:cubicBezTo>
                  <a:cubicBezTo>
                    <a:pt x="206" y="47"/>
                    <a:pt x="200" y="59"/>
                    <a:pt x="196" y="53"/>
                  </a:cubicBezTo>
                  <a:cubicBezTo>
                    <a:pt x="195" y="52"/>
                    <a:pt x="195" y="47"/>
                    <a:pt x="193" y="46"/>
                  </a:cubicBezTo>
                  <a:cubicBezTo>
                    <a:pt x="190" y="46"/>
                    <a:pt x="189" y="49"/>
                    <a:pt x="188" y="50"/>
                  </a:cubicBezTo>
                  <a:cubicBezTo>
                    <a:pt x="190" y="47"/>
                    <a:pt x="181" y="45"/>
                    <a:pt x="180" y="44"/>
                  </a:cubicBezTo>
                  <a:cubicBezTo>
                    <a:pt x="183" y="42"/>
                    <a:pt x="180" y="39"/>
                    <a:pt x="178" y="38"/>
                  </a:cubicBezTo>
                  <a:cubicBezTo>
                    <a:pt x="176" y="36"/>
                    <a:pt x="169" y="35"/>
                    <a:pt x="168" y="37"/>
                  </a:cubicBezTo>
                  <a:cubicBezTo>
                    <a:pt x="163" y="43"/>
                    <a:pt x="173" y="44"/>
                    <a:pt x="175" y="45"/>
                  </a:cubicBezTo>
                  <a:cubicBezTo>
                    <a:pt x="176" y="46"/>
                    <a:pt x="179" y="48"/>
                    <a:pt x="177" y="49"/>
                  </a:cubicBezTo>
                  <a:cubicBezTo>
                    <a:pt x="176" y="50"/>
                    <a:pt x="171" y="51"/>
                    <a:pt x="171" y="52"/>
                  </a:cubicBezTo>
                  <a:cubicBezTo>
                    <a:pt x="169" y="54"/>
                    <a:pt x="172" y="57"/>
                    <a:pt x="170" y="59"/>
                  </a:cubicBezTo>
                  <a:cubicBezTo>
                    <a:pt x="168" y="57"/>
                    <a:pt x="168" y="53"/>
                    <a:pt x="166" y="50"/>
                  </a:cubicBezTo>
                  <a:cubicBezTo>
                    <a:pt x="168" y="53"/>
                    <a:pt x="157" y="52"/>
                    <a:pt x="157" y="52"/>
                  </a:cubicBezTo>
                  <a:cubicBezTo>
                    <a:pt x="154" y="52"/>
                    <a:pt x="148" y="54"/>
                    <a:pt x="145" y="50"/>
                  </a:cubicBezTo>
                  <a:cubicBezTo>
                    <a:pt x="144" y="49"/>
                    <a:pt x="144" y="44"/>
                    <a:pt x="146" y="45"/>
                  </a:cubicBezTo>
                  <a:cubicBezTo>
                    <a:pt x="144" y="43"/>
                    <a:pt x="142" y="41"/>
                    <a:pt x="141" y="40"/>
                  </a:cubicBezTo>
                  <a:cubicBezTo>
                    <a:pt x="132" y="43"/>
                    <a:pt x="125" y="47"/>
                    <a:pt x="117" y="51"/>
                  </a:cubicBezTo>
                  <a:cubicBezTo>
                    <a:pt x="118" y="51"/>
                    <a:pt x="119" y="51"/>
                    <a:pt x="120" y="50"/>
                  </a:cubicBezTo>
                  <a:cubicBezTo>
                    <a:pt x="122" y="50"/>
                    <a:pt x="124" y="48"/>
                    <a:pt x="126" y="47"/>
                  </a:cubicBezTo>
                  <a:cubicBezTo>
                    <a:pt x="128" y="46"/>
                    <a:pt x="134" y="43"/>
                    <a:pt x="136" y="46"/>
                  </a:cubicBezTo>
                  <a:cubicBezTo>
                    <a:pt x="137" y="45"/>
                    <a:pt x="137" y="45"/>
                    <a:pt x="138" y="44"/>
                  </a:cubicBezTo>
                  <a:cubicBezTo>
                    <a:pt x="139" y="46"/>
                    <a:pt x="141" y="48"/>
                    <a:pt x="143" y="51"/>
                  </a:cubicBezTo>
                  <a:cubicBezTo>
                    <a:pt x="141" y="50"/>
                    <a:pt x="137" y="50"/>
                    <a:pt x="135" y="50"/>
                  </a:cubicBezTo>
                  <a:cubicBezTo>
                    <a:pt x="133" y="51"/>
                    <a:pt x="130" y="51"/>
                    <a:pt x="130" y="53"/>
                  </a:cubicBezTo>
                  <a:cubicBezTo>
                    <a:pt x="130" y="55"/>
                    <a:pt x="131" y="57"/>
                    <a:pt x="131" y="58"/>
                  </a:cubicBezTo>
                  <a:cubicBezTo>
                    <a:pt x="128" y="56"/>
                    <a:pt x="125" y="52"/>
                    <a:pt x="121" y="51"/>
                  </a:cubicBezTo>
                  <a:cubicBezTo>
                    <a:pt x="119" y="51"/>
                    <a:pt x="117" y="51"/>
                    <a:pt x="115" y="52"/>
                  </a:cubicBezTo>
                  <a:cubicBezTo>
                    <a:pt x="91" y="65"/>
                    <a:pt x="71" y="84"/>
                    <a:pt x="56" y="107"/>
                  </a:cubicBezTo>
                  <a:cubicBezTo>
                    <a:pt x="57" y="108"/>
                    <a:pt x="58" y="109"/>
                    <a:pt x="59" y="109"/>
                  </a:cubicBezTo>
                  <a:cubicBezTo>
                    <a:pt x="62" y="110"/>
                    <a:pt x="59" y="117"/>
                    <a:pt x="64" y="113"/>
                  </a:cubicBezTo>
                  <a:cubicBezTo>
                    <a:pt x="66" y="115"/>
                    <a:pt x="66" y="116"/>
                    <a:pt x="65" y="118"/>
                  </a:cubicBezTo>
                  <a:cubicBezTo>
                    <a:pt x="65" y="118"/>
                    <a:pt x="75" y="124"/>
                    <a:pt x="76" y="125"/>
                  </a:cubicBezTo>
                  <a:cubicBezTo>
                    <a:pt x="78" y="126"/>
                    <a:pt x="80" y="128"/>
                    <a:pt x="81" y="130"/>
                  </a:cubicBezTo>
                  <a:cubicBezTo>
                    <a:pt x="82" y="132"/>
                    <a:pt x="80" y="134"/>
                    <a:pt x="79" y="135"/>
                  </a:cubicBezTo>
                  <a:cubicBezTo>
                    <a:pt x="78" y="134"/>
                    <a:pt x="75" y="130"/>
                    <a:pt x="74" y="131"/>
                  </a:cubicBezTo>
                  <a:cubicBezTo>
                    <a:pt x="73" y="133"/>
                    <a:pt x="74" y="139"/>
                    <a:pt x="77" y="139"/>
                  </a:cubicBezTo>
                  <a:cubicBezTo>
                    <a:pt x="73" y="139"/>
                    <a:pt x="75" y="155"/>
                    <a:pt x="74" y="158"/>
                  </a:cubicBezTo>
                  <a:cubicBezTo>
                    <a:pt x="74" y="158"/>
                    <a:pt x="74" y="158"/>
                    <a:pt x="74" y="158"/>
                  </a:cubicBezTo>
                  <a:cubicBezTo>
                    <a:pt x="73" y="161"/>
                    <a:pt x="76" y="173"/>
                    <a:pt x="81" y="172"/>
                  </a:cubicBezTo>
                  <a:cubicBezTo>
                    <a:pt x="78" y="172"/>
                    <a:pt x="87" y="184"/>
                    <a:pt x="88" y="185"/>
                  </a:cubicBezTo>
                  <a:cubicBezTo>
                    <a:pt x="91" y="187"/>
                    <a:pt x="95" y="188"/>
                    <a:pt x="97" y="192"/>
                  </a:cubicBezTo>
                  <a:cubicBezTo>
                    <a:pt x="100" y="195"/>
                    <a:pt x="100" y="201"/>
                    <a:pt x="103" y="203"/>
                  </a:cubicBezTo>
                  <a:cubicBezTo>
                    <a:pt x="102" y="206"/>
                    <a:pt x="108" y="210"/>
                    <a:pt x="108" y="214"/>
                  </a:cubicBezTo>
                  <a:cubicBezTo>
                    <a:pt x="108" y="214"/>
                    <a:pt x="107" y="214"/>
                    <a:pt x="107" y="215"/>
                  </a:cubicBezTo>
                  <a:cubicBezTo>
                    <a:pt x="108" y="218"/>
                    <a:pt x="113" y="218"/>
                    <a:pt x="115" y="221"/>
                  </a:cubicBezTo>
                  <a:cubicBezTo>
                    <a:pt x="116" y="223"/>
                    <a:pt x="115" y="228"/>
                    <a:pt x="118" y="227"/>
                  </a:cubicBezTo>
                  <a:cubicBezTo>
                    <a:pt x="118" y="222"/>
                    <a:pt x="115" y="216"/>
                    <a:pt x="112" y="212"/>
                  </a:cubicBezTo>
                  <a:cubicBezTo>
                    <a:pt x="110" y="209"/>
                    <a:pt x="109" y="207"/>
                    <a:pt x="108" y="204"/>
                  </a:cubicBezTo>
                  <a:cubicBezTo>
                    <a:pt x="106" y="202"/>
                    <a:pt x="106" y="199"/>
                    <a:pt x="105" y="197"/>
                  </a:cubicBezTo>
                  <a:cubicBezTo>
                    <a:pt x="106" y="197"/>
                    <a:pt x="112" y="199"/>
                    <a:pt x="111" y="200"/>
                  </a:cubicBezTo>
                  <a:cubicBezTo>
                    <a:pt x="109" y="205"/>
                    <a:pt x="119" y="214"/>
                    <a:pt x="122" y="217"/>
                  </a:cubicBezTo>
                  <a:cubicBezTo>
                    <a:pt x="123" y="218"/>
                    <a:pt x="128" y="225"/>
                    <a:pt x="125" y="225"/>
                  </a:cubicBezTo>
                  <a:cubicBezTo>
                    <a:pt x="129" y="225"/>
                    <a:pt x="133" y="230"/>
                    <a:pt x="135" y="233"/>
                  </a:cubicBezTo>
                  <a:cubicBezTo>
                    <a:pt x="137" y="236"/>
                    <a:pt x="136" y="241"/>
                    <a:pt x="138" y="245"/>
                  </a:cubicBezTo>
                  <a:cubicBezTo>
                    <a:pt x="139" y="250"/>
                    <a:pt x="146" y="252"/>
                    <a:pt x="150" y="255"/>
                  </a:cubicBezTo>
                  <a:cubicBezTo>
                    <a:pt x="154" y="256"/>
                    <a:pt x="157" y="259"/>
                    <a:pt x="160" y="260"/>
                  </a:cubicBezTo>
                  <a:cubicBezTo>
                    <a:pt x="166" y="262"/>
                    <a:pt x="167" y="260"/>
                    <a:pt x="171" y="260"/>
                  </a:cubicBezTo>
                  <a:cubicBezTo>
                    <a:pt x="178" y="259"/>
                    <a:pt x="179" y="266"/>
                    <a:pt x="184" y="269"/>
                  </a:cubicBezTo>
                  <a:cubicBezTo>
                    <a:pt x="187" y="270"/>
                    <a:pt x="194" y="273"/>
                    <a:pt x="198" y="271"/>
                  </a:cubicBezTo>
                  <a:cubicBezTo>
                    <a:pt x="196" y="272"/>
                    <a:pt x="203" y="282"/>
                    <a:pt x="204" y="283"/>
                  </a:cubicBezTo>
                  <a:cubicBezTo>
                    <a:pt x="206" y="286"/>
                    <a:pt x="210" y="287"/>
                    <a:pt x="213" y="290"/>
                  </a:cubicBezTo>
                  <a:cubicBezTo>
                    <a:pt x="213" y="290"/>
                    <a:pt x="214" y="289"/>
                    <a:pt x="214" y="288"/>
                  </a:cubicBezTo>
                  <a:cubicBezTo>
                    <a:pt x="213" y="291"/>
                    <a:pt x="218" y="296"/>
                    <a:pt x="221" y="296"/>
                  </a:cubicBezTo>
                  <a:cubicBezTo>
                    <a:pt x="223" y="295"/>
                    <a:pt x="224" y="290"/>
                    <a:pt x="224" y="288"/>
                  </a:cubicBezTo>
                  <a:cubicBezTo>
                    <a:pt x="219" y="290"/>
                    <a:pt x="215" y="288"/>
                    <a:pt x="212" y="283"/>
                  </a:cubicBezTo>
                  <a:cubicBezTo>
                    <a:pt x="211" y="282"/>
                    <a:pt x="207" y="275"/>
                    <a:pt x="211" y="275"/>
                  </a:cubicBezTo>
                  <a:cubicBezTo>
                    <a:pt x="216" y="275"/>
                    <a:pt x="212" y="271"/>
                    <a:pt x="212" y="268"/>
                  </a:cubicBezTo>
                  <a:cubicBezTo>
                    <a:pt x="211" y="264"/>
                    <a:pt x="208" y="262"/>
                    <a:pt x="206" y="259"/>
                  </a:cubicBezTo>
                  <a:cubicBezTo>
                    <a:pt x="205" y="262"/>
                    <a:pt x="200" y="261"/>
                    <a:pt x="198" y="259"/>
                  </a:cubicBezTo>
                  <a:cubicBezTo>
                    <a:pt x="198" y="259"/>
                    <a:pt x="197" y="261"/>
                    <a:pt x="197" y="262"/>
                  </a:cubicBezTo>
                  <a:cubicBezTo>
                    <a:pt x="196" y="262"/>
                    <a:pt x="195" y="262"/>
                    <a:pt x="194" y="261"/>
                  </a:cubicBezTo>
                  <a:cubicBezTo>
                    <a:pt x="194" y="258"/>
                    <a:pt x="194" y="255"/>
                    <a:pt x="195" y="251"/>
                  </a:cubicBezTo>
                  <a:cubicBezTo>
                    <a:pt x="196" y="247"/>
                    <a:pt x="205" y="238"/>
                    <a:pt x="194" y="239"/>
                  </a:cubicBezTo>
                  <a:cubicBezTo>
                    <a:pt x="190" y="239"/>
                    <a:pt x="188" y="240"/>
                    <a:pt x="187" y="244"/>
                  </a:cubicBezTo>
                  <a:cubicBezTo>
                    <a:pt x="186" y="247"/>
                    <a:pt x="186" y="249"/>
                    <a:pt x="183" y="251"/>
                  </a:cubicBezTo>
                  <a:cubicBezTo>
                    <a:pt x="181" y="252"/>
                    <a:pt x="173" y="251"/>
                    <a:pt x="171" y="250"/>
                  </a:cubicBezTo>
                  <a:cubicBezTo>
                    <a:pt x="166" y="247"/>
                    <a:pt x="163" y="239"/>
                    <a:pt x="163" y="234"/>
                  </a:cubicBezTo>
                  <a:cubicBezTo>
                    <a:pt x="163" y="227"/>
                    <a:pt x="166" y="221"/>
                    <a:pt x="163" y="215"/>
                  </a:cubicBezTo>
                  <a:cubicBezTo>
                    <a:pt x="164" y="213"/>
                    <a:pt x="166" y="211"/>
                    <a:pt x="168" y="210"/>
                  </a:cubicBezTo>
                  <a:cubicBezTo>
                    <a:pt x="169" y="209"/>
                    <a:pt x="171" y="210"/>
                    <a:pt x="172" y="207"/>
                  </a:cubicBezTo>
                  <a:cubicBezTo>
                    <a:pt x="171" y="207"/>
                    <a:pt x="170" y="206"/>
                    <a:pt x="170" y="206"/>
                  </a:cubicBezTo>
                  <a:cubicBezTo>
                    <a:pt x="173" y="208"/>
                    <a:pt x="180" y="203"/>
                    <a:pt x="184" y="206"/>
                  </a:cubicBezTo>
                  <a:cubicBezTo>
                    <a:pt x="186" y="207"/>
                    <a:pt x="188" y="208"/>
                    <a:pt x="189" y="205"/>
                  </a:cubicBezTo>
                  <a:cubicBezTo>
                    <a:pt x="189" y="205"/>
                    <a:pt x="187" y="202"/>
                    <a:pt x="188" y="200"/>
                  </a:cubicBezTo>
                  <a:cubicBezTo>
                    <a:pt x="189" y="204"/>
                    <a:pt x="192" y="205"/>
                    <a:pt x="196" y="202"/>
                  </a:cubicBezTo>
                  <a:cubicBezTo>
                    <a:pt x="197" y="203"/>
                    <a:pt x="201" y="203"/>
                    <a:pt x="204" y="204"/>
                  </a:cubicBezTo>
                  <a:cubicBezTo>
                    <a:pt x="207" y="206"/>
                    <a:pt x="207" y="209"/>
                    <a:pt x="211" y="205"/>
                  </a:cubicBezTo>
                  <a:cubicBezTo>
                    <a:pt x="213" y="208"/>
                    <a:pt x="213" y="208"/>
                    <a:pt x="214" y="211"/>
                  </a:cubicBezTo>
                  <a:cubicBezTo>
                    <a:pt x="214" y="214"/>
                    <a:pt x="216" y="221"/>
                    <a:pt x="218" y="222"/>
                  </a:cubicBezTo>
                  <a:cubicBezTo>
                    <a:pt x="224" y="225"/>
                    <a:pt x="222" y="217"/>
                    <a:pt x="222" y="214"/>
                  </a:cubicBezTo>
                  <a:cubicBezTo>
                    <a:pt x="222" y="213"/>
                    <a:pt x="222" y="205"/>
                    <a:pt x="221" y="205"/>
                  </a:cubicBezTo>
                  <a:cubicBezTo>
                    <a:pt x="213" y="203"/>
                    <a:pt x="216" y="197"/>
                    <a:pt x="221" y="193"/>
                  </a:cubicBezTo>
                  <a:cubicBezTo>
                    <a:pt x="222" y="192"/>
                    <a:pt x="227" y="190"/>
                    <a:pt x="230" y="188"/>
                  </a:cubicBezTo>
                  <a:cubicBezTo>
                    <a:pt x="232" y="186"/>
                    <a:pt x="235" y="183"/>
                    <a:pt x="234" y="179"/>
                  </a:cubicBezTo>
                  <a:cubicBezTo>
                    <a:pt x="235" y="179"/>
                    <a:pt x="236" y="178"/>
                    <a:pt x="236" y="177"/>
                  </a:cubicBezTo>
                  <a:cubicBezTo>
                    <a:pt x="236" y="177"/>
                    <a:pt x="233" y="174"/>
                    <a:pt x="232" y="175"/>
                  </a:cubicBezTo>
                  <a:cubicBezTo>
                    <a:pt x="234" y="174"/>
                    <a:pt x="234" y="172"/>
                    <a:pt x="233" y="171"/>
                  </a:cubicBezTo>
                  <a:cubicBezTo>
                    <a:pt x="235" y="169"/>
                    <a:pt x="234" y="166"/>
                    <a:pt x="236" y="165"/>
                  </a:cubicBezTo>
                  <a:cubicBezTo>
                    <a:pt x="239" y="169"/>
                    <a:pt x="245" y="165"/>
                    <a:pt x="242" y="162"/>
                  </a:cubicBezTo>
                  <a:cubicBezTo>
                    <a:pt x="244" y="158"/>
                    <a:pt x="250" y="160"/>
                    <a:pt x="252" y="157"/>
                  </a:cubicBezTo>
                  <a:cubicBezTo>
                    <a:pt x="255" y="158"/>
                    <a:pt x="253" y="153"/>
                    <a:pt x="255" y="150"/>
                  </a:cubicBezTo>
                  <a:cubicBezTo>
                    <a:pt x="256" y="148"/>
                    <a:pt x="259" y="148"/>
                    <a:pt x="262" y="147"/>
                  </a:cubicBezTo>
                  <a:cubicBezTo>
                    <a:pt x="262" y="147"/>
                    <a:pt x="268" y="143"/>
                    <a:pt x="266" y="143"/>
                  </a:cubicBezTo>
                  <a:cubicBezTo>
                    <a:pt x="270" y="144"/>
                    <a:pt x="279" y="139"/>
                    <a:pt x="272" y="135"/>
                  </a:cubicBezTo>
                  <a:cubicBezTo>
                    <a:pt x="273" y="133"/>
                    <a:pt x="270" y="132"/>
                    <a:pt x="268" y="132"/>
                  </a:cubicBezTo>
                  <a:cubicBezTo>
                    <a:pt x="269" y="131"/>
                    <a:pt x="272" y="132"/>
                    <a:pt x="273" y="131"/>
                  </a:cubicBezTo>
                  <a:cubicBezTo>
                    <a:pt x="276" y="129"/>
                    <a:pt x="274" y="128"/>
                    <a:pt x="271" y="127"/>
                  </a:cubicBezTo>
                  <a:cubicBezTo>
                    <a:pt x="268" y="126"/>
                    <a:pt x="263" y="128"/>
                    <a:pt x="261" y="130"/>
                  </a:cubicBezTo>
                  <a:cubicBezTo>
                    <a:pt x="259" y="132"/>
                    <a:pt x="257" y="134"/>
                    <a:pt x="255" y="135"/>
                  </a:cubicBezTo>
                  <a:close/>
                  <a:moveTo>
                    <a:pt x="308" y="302"/>
                  </a:moveTo>
                  <a:cubicBezTo>
                    <a:pt x="306" y="301"/>
                    <a:pt x="303" y="301"/>
                    <a:pt x="301" y="300"/>
                  </a:cubicBezTo>
                  <a:cubicBezTo>
                    <a:pt x="299" y="300"/>
                    <a:pt x="298" y="299"/>
                    <a:pt x="295" y="298"/>
                  </a:cubicBezTo>
                  <a:cubicBezTo>
                    <a:pt x="296" y="293"/>
                    <a:pt x="290" y="292"/>
                    <a:pt x="287" y="289"/>
                  </a:cubicBezTo>
                  <a:cubicBezTo>
                    <a:pt x="284" y="287"/>
                    <a:pt x="282" y="284"/>
                    <a:pt x="277" y="285"/>
                  </a:cubicBezTo>
                  <a:cubicBezTo>
                    <a:pt x="276" y="285"/>
                    <a:pt x="271" y="287"/>
                    <a:pt x="272" y="288"/>
                  </a:cubicBezTo>
                  <a:cubicBezTo>
                    <a:pt x="269" y="285"/>
                    <a:pt x="268" y="284"/>
                    <a:pt x="263" y="282"/>
                  </a:cubicBezTo>
                  <a:cubicBezTo>
                    <a:pt x="259" y="281"/>
                    <a:pt x="257" y="276"/>
                    <a:pt x="253" y="281"/>
                  </a:cubicBezTo>
                  <a:cubicBezTo>
                    <a:pt x="251" y="283"/>
                    <a:pt x="252" y="286"/>
                    <a:pt x="251" y="288"/>
                  </a:cubicBezTo>
                  <a:cubicBezTo>
                    <a:pt x="247" y="285"/>
                    <a:pt x="254" y="282"/>
                    <a:pt x="251" y="279"/>
                  </a:cubicBezTo>
                  <a:cubicBezTo>
                    <a:pt x="248" y="275"/>
                    <a:pt x="243" y="281"/>
                    <a:pt x="240" y="282"/>
                  </a:cubicBezTo>
                  <a:cubicBezTo>
                    <a:pt x="239" y="284"/>
                    <a:pt x="237" y="284"/>
                    <a:pt x="236" y="286"/>
                  </a:cubicBezTo>
                  <a:cubicBezTo>
                    <a:pt x="235" y="287"/>
                    <a:pt x="234" y="290"/>
                    <a:pt x="233" y="291"/>
                  </a:cubicBezTo>
                  <a:cubicBezTo>
                    <a:pt x="233" y="289"/>
                    <a:pt x="228" y="290"/>
                    <a:pt x="228" y="288"/>
                  </a:cubicBezTo>
                  <a:cubicBezTo>
                    <a:pt x="229" y="294"/>
                    <a:pt x="229" y="301"/>
                    <a:pt x="230" y="307"/>
                  </a:cubicBezTo>
                  <a:cubicBezTo>
                    <a:pt x="231" y="310"/>
                    <a:pt x="230" y="316"/>
                    <a:pt x="227" y="319"/>
                  </a:cubicBezTo>
                  <a:cubicBezTo>
                    <a:pt x="224" y="321"/>
                    <a:pt x="221" y="324"/>
                    <a:pt x="220" y="329"/>
                  </a:cubicBezTo>
                  <a:cubicBezTo>
                    <a:pt x="220" y="332"/>
                    <a:pt x="220" y="334"/>
                    <a:pt x="223" y="335"/>
                  </a:cubicBezTo>
                  <a:cubicBezTo>
                    <a:pt x="223" y="339"/>
                    <a:pt x="219" y="342"/>
                    <a:pt x="219" y="346"/>
                  </a:cubicBezTo>
                  <a:cubicBezTo>
                    <a:pt x="219" y="346"/>
                    <a:pt x="220" y="348"/>
                    <a:pt x="220" y="350"/>
                  </a:cubicBezTo>
                  <a:cubicBezTo>
                    <a:pt x="254" y="344"/>
                    <a:pt x="285" y="327"/>
                    <a:pt x="308" y="302"/>
                  </a:cubicBezTo>
                  <a:close/>
                </a:path>
              </a:pathLst>
            </a:custGeom>
            <a:solidFill>
              <a:schemeClr val="bg1"/>
            </a:solidFill>
            <a:ln w="9525">
              <a:noFill/>
              <a:round/>
            </a:ln>
          </p:spPr>
          <p:txBody>
            <a:bodyPr vert="horz" wrap="square" lIns="121913" tIns="60956" rIns="121913" bIns="60956" numCol="1" anchor="t" anchorCtr="0" compatLnSpc="1"/>
            <a:lstStyle/>
            <a:p>
              <a:pPr>
                <a:lnSpc>
                  <a:spcPts val="2200"/>
                </a:lnSpc>
              </a:pPr>
              <a:endParaRPr lang="en-US" sz="560" dirty="0">
                <a:latin typeface="微软雅黑" panose="020B0503020204020204" pitchFamily="34" charset="-122"/>
                <a:ea typeface="微软雅黑" panose="020B0503020204020204" pitchFamily="34" charset="-122"/>
                <a:cs typeface="+mn-ea"/>
                <a:sym typeface="Arial" panose="020B0604020202020204" pitchFamily="34" charset="0"/>
              </a:endParaRPr>
            </a:p>
          </p:txBody>
        </p:sp>
      </p:grpSp>
      <p:sp>
        <p:nvSpPr>
          <p:cNvPr id="68" name="Footer Text"/>
          <p:cNvSpPr txBox="1"/>
          <p:nvPr/>
        </p:nvSpPr>
        <p:spPr>
          <a:xfrm>
            <a:off x="923309" y="5279603"/>
            <a:ext cx="10345951" cy="536044"/>
          </a:xfrm>
          <a:prstGeom prst="rect">
            <a:avLst/>
          </a:prstGeom>
          <a:noFill/>
        </p:spPr>
        <p:txBody>
          <a:bodyPr wrap="square" lIns="0" tIns="0" rIns="0" bIns="0" rtlCol="0">
            <a:spAutoFit/>
          </a:bodyPr>
          <a:lstStyle/>
          <a:p>
            <a:pPr lvl="0" algn="l" defTabSz="647700">
              <a:lnSpc>
                <a:spcPts val="2200"/>
              </a:lnSpc>
              <a:spcBef>
                <a:spcPts val="895"/>
              </a:spcBef>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rPr>
              <a:t>请插入您的文本内容请插入您的文本内容请插入请插入您的文本内容请插入您的文本内容请插入请插入您的文本内容请插入您的文本内容请插入请插入您的文本内容请插入您的文本内容请插入请插入您的文本内容请插入您的文本内容请插入请插入您的文本内容</a:t>
            </a:r>
          </a:p>
        </p:txBody>
      </p:sp>
      <p:cxnSp>
        <p:nvCxnSpPr>
          <p:cNvPr id="69" name="Straight Line buttom"/>
          <p:cNvCxnSpPr/>
          <p:nvPr/>
        </p:nvCxnSpPr>
        <p:spPr>
          <a:xfrm>
            <a:off x="914967" y="5101677"/>
            <a:ext cx="10362632" cy="0"/>
          </a:xfrm>
          <a:prstGeom prst="line">
            <a:avLst/>
          </a:prstGeom>
          <a:ln w="19050">
            <a:solidFill>
              <a:schemeClr val="tx1">
                <a:lumMod val="50000"/>
                <a:lumOff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14" name="文本框 13"/>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5" name="文本框 14"/>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16" name="矩形 15"/>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Effect transition="in" filter="strips(downRight)">
                                      <p:cBhvr>
                                        <p:cTn id="7" dur="500"/>
                                        <p:tgtEl>
                                          <p:spTgt spid="90"/>
                                        </p:tgtEl>
                                      </p:cBhvr>
                                    </p:animEffect>
                                  </p:childTnLst>
                                </p:cTn>
                              </p:par>
                            </p:childTnLst>
                          </p:cTn>
                        </p:par>
                        <p:par>
                          <p:cTn id="8" fill="hold">
                            <p:stCondLst>
                              <p:cond delay="500"/>
                            </p:stCondLst>
                            <p:childTnLst>
                              <p:par>
                                <p:cTn id="9" presetID="12" presetClass="entr" presetSubtype="4"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slide(fromBottom)">
                                      <p:cBhvr>
                                        <p:cTn id="11" dur="500"/>
                                        <p:tgtEl>
                                          <p:spTgt spid="6"/>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144"/>
                                        </p:tgtEl>
                                        <p:attrNameLst>
                                          <p:attrName>style.visibility</p:attrName>
                                        </p:attrNameLst>
                                      </p:cBhvr>
                                      <p:to>
                                        <p:strVal val="visible"/>
                                      </p:to>
                                    </p:set>
                                    <p:animEffect transition="in" filter="fade">
                                      <p:cBhvr>
                                        <p:cTn id="14" dur="1000"/>
                                        <p:tgtEl>
                                          <p:spTgt spid="144"/>
                                        </p:tgtEl>
                                      </p:cBhvr>
                                    </p:animEffect>
                                  </p:childTnLst>
                                </p:cTn>
                              </p:par>
                            </p:childTnLst>
                          </p:cTn>
                        </p:par>
                        <p:par>
                          <p:cTn id="15" fill="hold">
                            <p:stCondLst>
                              <p:cond delay="1000"/>
                            </p:stCondLst>
                            <p:childTnLst>
                              <p:par>
                                <p:cTn id="16" presetID="12" presetClass="entr" presetSubtype="4" fill="hold"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slide(fromBottom)">
                                      <p:cBhvr>
                                        <p:cTn id="18" dur="500"/>
                                        <p:tgtEl>
                                          <p:spTgt spid="7"/>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45"/>
                                        </p:tgtEl>
                                        <p:attrNameLst>
                                          <p:attrName>style.visibility</p:attrName>
                                        </p:attrNameLst>
                                      </p:cBhvr>
                                      <p:to>
                                        <p:strVal val="visible"/>
                                      </p:to>
                                    </p:set>
                                    <p:animEffect transition="in" filter="fade">
                                      <p:cBhvr>
                                        <p:cTn id="21" dur="1000"/>
                                        <p:tgtEl>
                                          <p:spTgt spid="145"/>
                                        </p:tgtEl>
                                      </p:cBhvr>
                                    </p:animEffect>
                                  </p:childTnLst>
                                </p:cTn>
                              </p:par>
                            </p:childTnLst>
                          </p:cTn>
                        </p:par>
                        <p:par>
                          <p:cTn id="22" fill="hold">
                            <p:stCondLst>
                              <p:cond delay="1500"/>
                            </p:stCondLst>
                            <p:childTnLst>
                              <p:par>
                                <p:cTn id="23" presetID="12" presetClass="entr" presetSubtype="4"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Effect transition="in" filter="slide(fromBottom)">
                                      <p:cBhvr>
                                        <p:cTn id="25" dur="500"/>
                                        <p:tgtEl>
                                          <p:spTgt spid="8"/>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46"/>
                                        </p:tgtEl>
                                        <p:attrNameLst>
                                          <p:attrName>style.visibility</p:attrName>
                                        </p:attrNameLst>
                                      </p:cBhvr>
                                      <p:to>
                                        <p:strVal val="visible"/>
                                      </p:to>
                                    </p:set>
                                    <p:animEffect transition="in" filter="fade">
                                      <p:cBhvr>
                                        <p:cTn id="28" dur="1000"/>
                                        <p:tgtEl>
                                          <p:spTgt spid="146"/>
                                        </p:tgtEl>
                                      </p:cBhvr>
                                    </p:animEffect>
                                  </p:childTnLst>
                                </p:cTn>
                              </p:par>
                            </p:childTnLst>
                          </p:cTn>
                        </p:par>
                        <p:par>
                          <p:cTn id="29" fill="hold">
                            <p:stCondLst>
                              <p:cond delay="2000"/>
                            </p:stCondLst>
                            <p:childTnLst>
                              <p:par>
                                <p:cTn id="30" presetID="12" presetClass="entr" presetSubtype="4" fill="hold" nodeType="after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slide(fromBottom)">
                                      <p:cBhvr>
                                        <p:cTn id="32" dur="500"/>
                                        <p:tgtEl>
                                          <p:spTgt spid="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47"/>
                                        </p:tgtEl>
                                        <p:attrNameLst>
                                          <p:attrName>style.visibility</p:attrName>
                                        </p:attrNameLst>
                                      </p:cBhvr>
                                      <p:to>
                                        <p:strVal val="visible"/>
                                      </p:to>
                                    </p:set>
                                    <p:animEffect transition="in" filter="fade">
                                      <p:cBhvr>
                                        <p:cTn id="35" dur="1000"/>
                                        <p:tgtEl>
                                          <p:spTgt spid="147"/>
                                        </p:tgtEl>
                                      </p:cBhvr>
                                    </p:animEffect>
                                  </p:childTnLst>
                                </p:cTn>
                              </p:par>
                            </p:childTnLst>
                          </p:cTn>
                        </p:par>
                        <p:par>
                          <p:cTn id="36" fill="hold">
                            <p:stCondLst>
                              <p:cond delay="2500"/>
                            </p:stCondLst>
                            <p:childTnLst>
                              <p:par>
                                <p:cTn id="37" presetID="12" presetClass="entr" presetSubtype="4" fill="hold"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slide(fromBottom)">
                                      <p:cBhvr>
                                        <p:cTn id="39" dur="500"/>
                                        <p:tgtEl>
                                          <p:spTgt spid="10"/>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148"/>
                                        </p:tgtEl>
                                        <p:attrNameLst>
                                          <p:attrName>style.visibility</p:attrName>
                                        </p:attrNameLst>
                                      </p:cBhvr>
                                      <p:to>
                                        <p:strVal val="visible"/>
                                      </p:to>
                                    </p:set>
                                    <p:animEffect transition="in" filter="fade">
                                      <p:cBhvr>
                                        <p:cTn id="42" dur="1000"/>
                                        <p:tgtEl>
                                          <p:spTgt spid="148"/>
                                        </p:tgtEl>
                                      </p:cBhvr>
                                    </p:animEffect>
                                  </p:childTnLst>
                                </p:cTn>
                              </p:par>
                            </p:childTnLst>
                          </p:cTn>
                        </p:par>
                        <p:par>
                          <p:cTn id="43" fill="hold">
                            <p:stCondLst>
                              <p:cond delay="3000"/>
                            </p:stCondLst>
                            <p:childTnLst>
                              <p:par>
                                <p:cTn id="44" presetID="12" presetClass="entr" presetSubtype="4" fill="hold" nodeType="after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slide(fromBottom)">
                                      <p:cBhvr>
                                        <p:cTn id="46" dur="500"/>
                                        <p:tgtEl>
                                          <p:spTgt spid="1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149"/>
                                        </p:tgtEl>
                                        <p:attrNameLst>
                                          <p:attrName>style.visibility</p:attrName>
                                        </p:attrNameLst>
                                      </p:cBhvr>
                                      <p:to>
                                        <p:strVal val="visible"/>
                                      </p:to>
                                    </p:set>
                                    <p:animEffect transition="in" filter="fade">
                                      <p:cBhvr>
                                        <p:cTn id="49" dur="1000"/>
                                        <p:tgtEl>
                                          <p:spTgt spid="149"/>
                                        </p:tgtEl>
                                      </p:cBhvr>
                                    </p:animEffect>
                                  </p:childTnLst>
                                </p:cTn>
                              </p:par>
                            </p:childTnLst>
                          </p:cTn>
                        </p:par>
                        <p:par>
                          <p:cTn id="50" fill="hold">
                            <p:stCondLst>
                              <p:cond delay="3500"/>
                            </p:stCondLst>
                            <p:childTnLst>
                              <p:par>
                                <p:cTn id="51" presetID="53" presetClass="entr" presetSubtype="16" fill="hold" nodeType="afterEffect">
                                  <p:stCondLst>
                                    <p:cond delay="0"/>
                                  </p:stCondLst>
                                  <p:childTnLst>
                                    <p:set>
                                      <p:cBhvr>
                                        <p:cTn id="52" dur="1" fill="hold">
                                          <p:stCondLst>
                                            <p:cond delay="0"/>
                                          </p:stCondLst>
                                        </p:cTn>
                                        <p:tgtEl>
                                          <p:spTgt spid="43"/>
                                        </p:tgtEl>
                                        <p:attrNameLst>
                                          <p:attrName>style.visibility</p:attrName>
                                        </p:attrNameLst>
                                      </p:cBhvr>
                                      <p:to>
                                        <p:strVal val="visible"/>
                                      </p:to>
                                    </p:set>
                                    <p:anim calcmode="lin" valueType="num">
                                      <p:cBhvr>
                                        <p:cTn id="53" dur="500" fill="hold"/>
                                        <p:tgtEl>
                                          <p:spTgt spid="43"/>
                                        </p:tgtEl>
                                        <p:attrNameLst>
                                          <p:attrName>ppt_w</p:attrName>
                                        </p:attrNameLst>
                                      </p:cBhvr>
                                      <p:tavLst>
                                        <p:tav tm="0">
                                          <p:val>
                                            <p:fltVal val="0"/>
                                          </p:val>
                                        </p:tav>
                                        <p:tav tm="100000">
                                          <p:val>
                                            <p:strVal val="#ppt_w"/>
                                          </p:val>
                                        </p:tav>
                                      </p:tavLst>
                                    </p:anim>
                                    <p:anim calcmode="lin" valueType="num">
                                      <p:cBhvr>
                                        <p:cTn id="54" dur="500" fill="hold"/>
                                        <p:tgtEl>
                                          <p:spTgt spid="43"/>
                                        </p:tgtEl>
                                        <p:attrNameLst>
                                          <p:attrName>ppt_h</p:attrName>
                                        </p:attrNameLst>
                                      </p:cBhvr>
                                      <p:tavLst>
                                        <p:tav tm="0">
                                          <p:val>
                                            <p:fltVal val="0"/>
                                          </p:val>
                                        </p:tav>
                                        <p:tav tm="100000">
                                          <p:val>
                                            <p:strVal val="#ppt_h"/>
                                          </p:val>
                                        </p:tav>
                                      </p:tavLst>
                                    </p:anim>
                                    <p:animEffect transition="in" filter="fade">
                                      <p:cBhvr>
                                        <p:cTn id="55" dur="500"/>
                                        <p:tgtEl>
                                          <p:spTgt spid="43"/>
                                        </p:tgtEl>
                                      </p:cBhvr>
                                    </p:animEffect>
                                  </p:childTnLst>
                                </p:cTn>
                              </p:par>
                              <p:par>
                                <p:cTn id="56" presetID="2" presetClass="entr" presetSubtype="4" accel="50000" decel="50000" fill="hold" nodeType="withEffect">
                                  <p:stCondLst>
                                    <p:cond delay="0"/>
                                  </p:stCondLst>
                                  <p:childTnLst>
                                    <p:set>
                                      <p:cBhvr>
                                        <p:cTn id="57" dur="1" fill="hold">
                                          <p:stCondLst>
                                            <p:cond delay="0"/>
                                          </p:stCondLst>
                                        </p:cTn>
                                        <p:tgtEl>
                                          <p:spTgt spid="36"/>
                                        </p:tgtEl>
                                        <p:attrNameLst>
                                          <p:attrName>style.visibility</p:attrName>
                                        </p:attrNameLst>
                                      </p:cBhvr>
                                      <p:to>
                                        <p:strVal val="visible"/>
                                      </p:to>
                                    </p:set>
                                    <p:anim calcmode="lin" valueType="num">
                                      <p:cBhvr additive="base">
                                        <p:cTn id="58" dur="500" fill="hold"/>
                                        <p:tgtEl>
                                          <p:spTgt spid="36"/>
                                        </p:tgtEl>
                                        <p:attrNameLst>
                                          <p:attrName>ppt_x</p:attrName>
                                        </p:attrNameLst>
                                      </p:cBhvr>
                                      <p:tavLst>
                                        <p:tav tm="0">
                                          <p:val>
                                            <p:strVal val="#ppt_x"/>
                                          </p:val>
                                        </p:tav>
                                        <p:tav tm="100000">
                                          <p:val>
                                            <p:strVal val="#ppt_x"/>
                                          </p:val>
                                        </p:tav>
                                      </p:tavLst>
                                    </p:anim>
                                    <p:anim calcmode="lin" valueType="num">
                                      <p:cBhvr additive="base">
                                        <p:cTn id="59" dur="500" fill="hold"/>
                                        <p:tgtEl>
                                          <p:spTgt spid="36"/>
                                        </p:tgtEl>
                                        <p:attrNameLst>
                                          <p:attrName>ppt_y</p:attrName>
                                        </p:attrNameLst>
                                      </p:cBhvr>
                                      <p:tavLst>
                                        <p:tav tm="0">
                                          <p:val>
                                            <p:strVal val="1+#ppt_h/2"/>
                                          </p:val>
                                        </p:tav>
                                        <p:tav tm="100000">
                                          <p:val>
                                            <p:strVal val="#ppt_y"/>
                                          </p:val>
                                        </p:tav>
                                      </p:tavLst>
                                    </p:anim>
                                  </p:childTnLst>
                                </p:cTn>
                              </p:par>
                            </p:childTnLst>
                          </p:cTn>
                        </p:par>
                        <p:par>
                          <p:cTn id="60" fill="hold">
                            <p:stCondLst>
                              <p:cond delay="4000"/>
                            </p:stCondLst>
                            <p:childTnLst>
                              <p:par>
                                <p:cTn id="61" presetID="53" presetClass="entr" presetSubtype="16" fill="hold" nodeType="afterEffect">
                                  <p:stCondLst>
                                    <p:cond delay="0"/>
                                  </p:stCondLst>
                                  <p:childTnLst>
                                    <p:set>
                                      <p:cBhvr>
                                        <p:cTn id="62" dur="1" fill="hold">
                                          <p:stCondLst>
                                            <p:cond delay="0"/>
                                          </p:stCondLst>
                                        </p:cTn>
                                        <p:tgtEl>
                                          <p:spTgt spid="47"/>
                                        </p:tgtEl>
                                        <p:attrNameLst>
                                          <p:attrName>style.visibility</p:attrName>
                                        </p:attrNameLst>
                                      </p:cBhvr>
                                      <p:to>
                                        <p:strVal val="visible"/>
                                      </p:to>
                                    </p:set>
                                    <p:anim calcmode="lin" valueType="num">
                                      <p:cBhvr>
                                        <p:cTn id="63" dur="500" fill="hold"/>
                                        <p:tgtEl>
                                          <p:spTgt spid="47"/>
                                        </p:tgtEl>
                                        <p:attrNameLst>
                                          <p:attrName>ppt_w</p:attrName>
                                        </p:attrNameLst>
                                      </p:cBhvr>
                                      <p:tavLst>
                                        <p:tav tm="0">
                                          <p:val>
                                            <p:fltVal val="0"/>
                                          </p:val>
                                        </p:tav>
                                        <p:tav tm="100000">
                                          <p:val>
                                            <p:strVal val="#ppt_w"/>
                                          </p:val>
                                        </p:tav>
                                      </p:tavLst>
                                    </p:anim>
                                    <p:anim calcmode="lin" valueType="num">
                                      <p:cBhvr>
                                        <p:cTn id="64" dur="500" fill="hold"/>
                                        <p:tgtEl>
                                          <p:spTgt spid="47"/>
                                        </p:tgtEl>
                                        <p:attrNameLst>
                                          <p:attrName>ppt_h</p:attrName>
                                        </p:attrNameLst>
                                      </p:cBhvr>
                                      <p:tavLst>
                                        <p:tav tm="0">
                                          <p:val>
                                            <p:fltVal val="0"/>
                                          </p:val>
                                        </p:tav>
                                        <p:tav tm="100000">
                                          <p:val>
                                            <p:strVal val="#ppt_h"/>
                                          </p:val>
                                        </p:tav>
                                      </p:tavLst>
                                    </p:anim>
                                    <p:animEffect transition="in" filter="fade">
                                      <p:cBhvr>
                                        <p:cTn id="65" dur="500"/>
                                        <p:tgtEl>
                                          <p:spTgt spid="47"/>
                                        </p:tgtEl>
                                      </p:cBhvr>
                                    </p:animEffect>
                                  </p:childTnLst>
                                </p:cTn>
                              </p:par>
                              <p:par>
                                <p:cTn id="66" presetID="2" presetClass="entr" presetSubtype="4" accel="50000" decel="50000" fill="hold" nodeType="withEffect">
                                  <p:stCondLst>
                                    <p:cond delay="0"/>
                                  </p:stCondLst>
                                  <p:childTnLst>
                                    <p:set>
                                      <p:cBhvr>
                                        <p:cTn id="67" dur="1" fill="hold">
                                          <p:stCondLst>
                                            <p:cond delay="0"/>
                                          </p:stCondLst>
                                        </p:cTn>
                                        <p:tgtEl>
                                          <p:spTgt spid="37"/>
                                        </p:tgtEl>
                                        <p:attrNameLst>
                                          <p:attrName>style.visibility</p:attrName>
                                        </p:attrNameLst>
                                      </p:cBhvr>
                                      <p:to>
                                        <p:strVal val="visible"/>
                                      </p:to>
                                    </p:set>
                                    <p:anim calcmode="lin" valueType="num">
                                      <p:cBhvr additive="base">
                                        <p:cTn id="68" dur="500" fill="hold"/>
                                        <p:tgtEl>
                                          <p:spTgt spid="37"/>
                                        </p:tgtEl>
                                        <p:attrNameLst>
                                          <p:attrName>ppt_x</p:attrName>
                                        </p:attrNameLst>
                                      </p:cBhvr>
                                      <p:tavLst>
                                        <p:tav tm="0">
                                          <p:val>
                                            <p:strVal val="#ppt_x"/>
                                          </p:val>
                                        </p:tav>
                                        <p:tav tm="100000">
                                          <p:val>
                                            <p:strVal val="#ppt_x"/>
                                          </p:val>
                                        </p:tav>
                                      </p:tavLst>
                                    </p:anim>
                                    <p:anim calcmode="lin" valueType="num">
                                      <p:cBhvr additive="base">
                                        <p:cTn id="69" dur="500" fill="hold"/>
                                        <p:tgtEl>
                                          <p:spTgt spid="37"/>
                                        </p:tgtEl>
                                        <p:attrNameLst>
                                          <p:attrName>ppt_y</p:attrName>
                                        </p:attrNameLst>
                                      </p:cBhvr>
                                      <p:tavLst>
                                        <p:tav tm="0">
                                          <p:val>
                                            <p:strVal val="1+#ppt_h/2"/>
                                          </p:val>
                                        </p:tav>
                                        <p:tav tm="100000">
                                          <p:val>
                                            <p:strVal val="#ppt_y"/>
                                          </p:val>
                                        </p:tav>
                                      </p:tavLst>
                                    </p:anim>
                                  </p:childTnLst>
                                </p:cTn>
                              </p:par>
                            </p:childTnLst>
                          </p:cTn>
                        </p:par>
                        <p:par>
                          <p:cTn id="70" fill="hold">
                            <p:stCondLst>
                              <p:cond delay="4500"/>
                            </p:stCondLst>
                            <p:childTnLst>
                              <p:par>
                                <p:cTn id="71" presetID="53" presetClass="entr" presetSubtype="16" fill="hold" nodeType="afterEffect">
                                  <p:stCondLst>
                                    <p:cond delay="0"/>
                                  </p:stCondLst>
                                  <p:childTnLst>
                                    <p:set>
                                      <p:cBhvr>
                                        <p:cTn id="72" dur="1" fill="hold">
                                          <p:stCondLst>
                                            <p:cond delay="0"/>
                                          </p:stCondLst>
                                        </p:cTn>
                                        <p:tgtEl>
                                          <p:spTgt spid="45"/>
                                        </p:tgtEl>
                                        <p:attrNameLst>
                                          <p:attrName>style.visibility</p:attrName>
                                        </p:attrNameLst>
                                      </p:cBhvr>
                                      <p:to>
                                        <p:strVal val="visible"/>
                                      </p:to>
                                    </p:set>
                                    <p:anim calcmode="lin" valueType="num">
                                      <p:cBhvr>
                                        <p:cTn id="73" dur="500" fill="hold"/>
                                        <p:tgtEl>
                                          <p:spTgt spid="45"/>
                                        </p:tgtEl>
                                        <p:attrNameLst>
                                          <p:attrName>ppt_w</p:attrName>
                                        </p:attrNameLst>
                                      </p:cBhvr>
                                      <p:tavLst>
                                        <p:tav tm="0">
                                          <p:val>
                                            <p:fltVal val="0"/>
                                          </p:val>
                                        </p:tav>
                                        <p:tav tm="100000">
                                          <p:val>
                                            <p:strVal val="#ppt_w"/>
                                          </p:val>
                                        </p:tav>
                                      </p:tavLst>
                                    </p:anim>
                                    <p:anim calcmode="lin" valueType="num">
                                      <p:cBhvr>
                                        <p:cTn id="74" dur="500" fill="hold"/>
                                        <p:tgtEl>
                                          <p:spTgt spid="45"/>
                                        </p:tgtEl>
                                        <p:attrNameLst>
                                          <p:attrName>ppt_h</p:attrName>
                                        </p:attrNameLst>
                                      </p:cBhvr>
                                      <p:tavLst>
                                        <p:tav tm="0">
                                          <p:val>
                                            <p:fltVal val="0"/>
                                          </p:val>
                                        </p:tav>
                                        <p:tav tm="100000">
                                          <p:val>
                                            <p:strVal val="#ppt_h"/>
                                          </p:val>
                                        </p:tav>
                                      </p:tavLst>
                                    </p:anim>
                                    <p:animEffect transition="in" filter="fade">
                                      <p:cBhvr>
                                        <p:cTn id="75" dur="500"/>
                                        <p:tgtEl>
                                          <p:spTgt spid="45"/>
                                        </p:tgtEl>
                                      </p:cBhvr>
                                    </p:animEffect>
                                  </p:childTnLst>
                                </p:cTn>
                              </p:par>
                              <p:par>
                                <p:cTn id="76" presetID="2" presetClass="entr" presetSubtype="4" accel="50000" decel="50000" fill="hold" nodeType="withEffect">
                                  <p:stCondLst>
                                    <p:cond delay="0"/>
                                  </p:stCondLst>
                                  <p:childTnLst>
                                    <p:set>
                                      <p:cBhvr>
                                        <p:cTn id="77" dur="1" fill="hold">
                                          <p:stCondLst>
                                            <p:cond delay="0"/>
                                          </p:stCondLst>
                                        </p:cTn>
                                        <p:tgtEl>
                                          <p:spTgt spid="38"/>
                                        </p:tgtEl>
                                        <p:attrNameLst>
                                          <p:attrName>style.visibility</p:attrName>
                                        </p:attrNameLst>
                                      </p:cBhvr>
                                      <p:to>
                                        <p:strVal val="visible"/>
                                      </p:to>
                                    </p:set>
                                    <p:anim calcmode="lin" valueType="num">
                                      <p:cBhvr additive="base">
                                        <p:cTn id="78" dur="500" fill="hold"/>
                                        <p:tgtEl>
                                          <p:spTgt spid="38"/>
                                        </p:tgtEl>
                                        <p:attrNameLst>
                                          <p:attrName>ppt_x</p:attrName>
                                        </p:attrNameLst>
                                      </p:cBhvr>
                                      <p:tavLst>
                                        <p:tav tm="0">
                                          <p:val>
                                            <p:strVal val="#ppt_x"/>
                                          </p:val>
                                        </p:tav>
                                        <p:tav tm="100000">
                                          <p:val>
                                            <p:strVal val="#ppt_x"/>
                                          </p:val>
                                        </p:tav>
                                      </p:tavLst>
                                    </p:anim>
                                    <p:anim calcmode="lin" valueType="num">
                                      <p:cBhvr additive="base">
                                        <p:cTn id="79" dur="500" fill="hold"/>
                                        <p:tgtEl>
                                          <p:spTgt spid="38"/>
                                        </p:tgtEl>
                                        <p:attrNameLst>
                                          <p:attrName>ppt_y</p:attrName>
                                        </p:attrNameLst>
                                      </p:cBhvr>
                                      <p:tavLst>
                                        <p:tav tm="0">
                                          <p:val>
                                            <p:strVal val="1+#ppt_h/2"/>
                                          </p:val>
                                        </p:tav>
                                        <p:tav tm="100000">
                                          <p:val>
                                            <p:strVal val="#ppt_y"/>
                                          </p:val>
                                        </p:tav>
                                      </p:tavLst>
                                    </p:anim>
                                  </p:childTnLst>
                                </p:cTn>
                              </p:par>
                            </p:childTnLst>
                          </p:cTn>
                        </p:par>
                        <p:par>
                          <p:cTn id="80" fill="hold">
                            <p:stCondLst>
                              <p:cond delay="5000"/>
                            </p:stCondLst>
                            <p:childTnLst>
                              <p:par>
                                <p:cTn id="81" presetID="53" presetClass="entr" presetSubtype="16" fill="hold" nodeType="afterEffect">
                                  <p:stCondLst>
                                    <p:cond delay="0"/>
                                  </p:stCondLst>
                                  <p:childTnLst>
                                    <p:set>
                                      <p:cBhvr>
                                        <p:cTn id="82" dur="1" fill="hold">
                                          <p:stCondLst>
                                            <p:cond delay="0"/>
                                          </p:stCondLst>
                                        </p:cTn>
                                        <p:tgtEl>
                                          <p:spTgt spid="46"/>
                                        </p:tgtEl>
                                        <p:attrNameLst>
                                          <p:attrName>style.visibility</p:attrName>
                                        </p:attrNameLst>
                                      </p:cBhvr>
                                      <p:to>
                                        <p:strVal val="visible"/>
                                      </p:to>
                                    </p:set>
                                    <p:anim calcmode="lin" valueType="num">
                                      <p:cBhvr>
                                        <p:cTn id="83" dur="500" fill="hold"/>
                                        <p:tgtEl>
                                          <p:spTgt spid="46"/>
                                        </p:tgtEl>
                                        <p:attrNameLst>
                                          <p:attrName>ppt_w</p:attrName>
                                        </p:attrNameLst>
                                      </p:cBhvr>
                                      <p:tavLst>
                                        <p:tav tm="0">
                                          <p:val>
                                            <p:fltVal val="0"/>
                                          </p:val>
                                        </p:tav>
                                        <p:tav tm="100000">
                                          <p:val>
                                            <p:strVal val="#ppt_w"/>
                                          </p:val>
                                        </p:tav>
                                      </p:tavLst>
                                    </p:anim>
                                    <p:anim calcmode="lin" valueType="num">
                                      <p:cBhvr>
                                        <p:cTn id="84" dur="500" fill="hold"/>
                                        <p:tgtEl>
                                          <p:spTgt spid="46"/>
                                        </p:tgtEl>
                                        <p:attrNameLst>
                                          <p:attrName>ppt_h</p:attrName>
                                        </p:attrNameLst>
                                      </p:cBhvr>
                                      <p:tavLst>
                                        <p:tav tm="0">
                                          <p:val>
                                            <p:fltVal val="0"/>
                                          </p:val>
                                        </p:tav>
                                        <p:tav tm="100000">
                                          <p:val>
                                            <p:strVal val="#ppt_h"/>
                                          </p:val>
                                        </p:tav>
                                      </p:tavLst>
                                    </p:anim>
                                    <p:animEffect transition="in" filter="fade">
                                      <p:cBhvr>
                                        <p:cTn id="85" dur="500"/>
                                        <p:tgtEl>
                                          <p:spTgt spid="46"/>
                                        </p:tgtEl>
                                      </p:cBhvr>
                                    </p:animEffect>
                                  </p:childTnLst>
                                </p:cTn>
                              </p:par>
                              <p:par>
                                <p:cTn id="86" presetID="2" presetClass="entr" presetSubtype="4" accel="50000" decel="50000" fill="hold" nodeType="withEffect">
                                  <p:stCondLst>
                                    <p:cond delay="0"/>
                                  </p:stCondLst>
                                  <p:childTnLst>
                                    <p:set>
                                      <p:cBhvr>
                                        <p:cTn id="87" dur="1" fill="hold">
                                          <p:stCondLst>
                                            <p:cond delay="0"/>
                                          </p:stCondLst>
                                        </p:cTn>
                                        <p:tgtEl>
                                          <p:spTgt spid="39"/>
                                        </p:tgtEl>
                                        <p:attrNameLst>
                                          <p:attrName>style.visibility</p:attrName>
                                        </p:attrNameLst>
                                      </p:cBhvr>
                                      <p:to>
                                        <p:strVal val="visible"/>
                                      </p:to>
                                    </p:set>
                                    <p:anim calcmode="lin" valueType="num">
                                      <p:cBhvr additive="base">
                                        <p:cTn id="88" dur="500" fill="hold"/>
                                        <p:tgtEl>
                                          <p:spTgt spid="39"/>
                                        </p:tgtEl>
                                        <p:attrNameLst>
                                          <p:attrName>ppt_x</p:attrName>
                                        </p:attrNameLst>
                                      </p:cBhvr>
                                      <p:tavLst>
                                        <p:tav tm="0">
                                          <p:val>
                                            <p:strVal val="#ppt_x"/>
                                          </p:val>
                                        </p:tav>
                                        <p:tav tm="100000">
                                          <p:val>
                                            <p:strVal val="#ppt_x"/>
                                          </p:val>
                                        </p:tav>
                                      </p:tavLst>
                                    </p:anim>
                                    <p:anim calcmode="lin" valueType="num">
                                      <p:cBhvr additive="base">
                                        <p:cTn id="89" dur="500" fill="hold"/>
                                        <p:tgtEl>
                                          <p:spTgt spid="39"/>
                                        </p:tgtEl>
                                        <p:attrNameLst>
                                          <p:attrName>ppt_y</p:attrName>
                                        </p:attrNameLst>
                                      </p:cBhvr>
                                      <p:tavLst>
                                        <p:tav tm="0">
                                          <p:val>
                                            <p:strVal val="1+#ppt_h/2"/>
                                          </p:val>
                                        </p:tav>
                                        <p:tav tm="100000">
                                          <p:val>
                                            <p:strVal val="#ppt_y"/>
                                          </p:val>
                                        </p:tav>
                                      </p:tavLst>
                                    </p:anim>
                                  </p:childTnLst>
                                </p:cTn>
                              </p:par>
                            </p:childTnLst>
                          </p:cTn>
                        </p:par>
                        <p:par>
                          <p:cTn id="90" fill="hold">
                            <p:stCondLst>
                              <p:cond delay="5500"/>
                            </p:stCondLst>
                            <p:childTnLst>
                              <p:par>
                                <p:cTn id="91" presetID="53" presetClass="entr" presetSubtype="16" fill="hold" nodeType="afterEffect">
                                  <p:stCondLst>
                                    <p:cond delay="0"/>
                                  </p:stCondLst>
                                  <p:childTnLst>
                                    <p:set>
                                      <p:cBhvr>
                                        <p:cTn id="92" dur="1" fill="hold">
                                          <p:stCondLst>
                                            <p:cond delay="0"/>
                                          </p:stCondLst>
                                        </p:cTn>
                                        <p:tgtEl>
                                          <p:spTgt spid="44"/>
                                        </p:tgtEl>
                                        <p:attrNameLst>
                                          <p:attrName>style.visibility</p:attrName>
                                        </p:attrNameLst>
                                      </p:cBhvr>
                                      <p:to>
                                        <p:strVal val="visible"/>
                                      </p:to>
                                    </p:set>
                                    <p:anim calcmode="lin" valueType="num">
                                      <p:cBhvr>
                                        <p:cTn id="93" dur="500" fill="hold"/>
                                        <p:tgtEl>
                                          <p:spTgt spid="44"/>
                                        </p:tgtEl>
                                        <p:attrNameLst>
                                          <p:attrName>ppt_w</p:attrName>
                                        </p:attrNameLst>
                                      </p:cBhvr>
                                      <p:tavLst>
                                        <p:tav tm="0">
                                          <p:val>
                                            <p:fltVal val="0"/>
                                          </p:val>
                                        </p:tav>
                                        <p:tav tm="100000">
                                          <p:val>
                                            <p:strVal val="#ppt_w"/>
                                          </p:val>
                                        </p:tav>
                                      </p:tavLst>
                                    </p:anim>
                                    <p:anim calcmode="lin" valueType="num">
                                      <p:cBhvr>
                                        <p:cTn id="94" dur="500" fill="hold"/>
                                        <p:tgtEl>
                                          <p:spTgt spid="44"/>
                                        </p:tgtEl>
                                        <p:attrNameLst>
                                          <p:attrName>ppt_h</p:attrName>
                                        </p:attrNameLst>
                                      </p:cBhvr>
                                      <p:tavLst>
                                        <p:tav tm="0">
                                          <p:val>
                                            <p:fltVal val="0"/>
                                          </p:val>
                                        </p:tav>
                                        <p:tav tm="100000">
                                          <p:val>
                                            <p:strVal val="#ppt_h"/>
                                          </p:val>
                                        </p:tav>
                                      </p:tavLst>
                                    </p:anim>
                                    <p:animEffect transition="in" filter="fade">
                                      <p:cBhvr>
                                        <p:cTn id="95" dur="500"/>
                                        <p:tgtEl>
                                          <p:spTgt spid="44"/>
                                        </p:tgtEl>
                                      </p:cBhvr>
                                    </p:animEffect>
                                  </p:childTnLst>
                                </p:cTn>
                              </p:par>
                              <p:par>
                                <p:cTn id="96" presetID="2" presetClass="entr" presetSubtype="4" accel="50000" decel="50000" fill="hold" nodeType="withEffect">
                                  <p:stCondLst>
                                    <p:cond delay="0"/>
                                  </p:stCondLst>
                                  <p:childTnLst>
                                    <p:set>
                                      <p:cBhvr>
                                        <p:cTn id="97" dur="1" fill="hold">
                                          <p:stCondLst>
                                            <p:cond delay="0"/>
                                          </p:stCondLst>
                                        </p:cTn>
                                        <p:tgtEl>
                                          <p:spTgt spid="40"/>
                                        </p:tgtEl>
                                        <p:attrNameLst>
                                          <p:attrName>style.visibility</p:attrName>
                                        </p:attrNameLst>
                                      </p:cBhvr>
                                      <p:to>
                                        <p:strVal val="visible"/>
                                      </p:to>
                                    </p:set>
                                    <p:anim calcmode="lin" valueType="num">
                                      <p:cBhvr additive="base">
                                        <p:cTn id="98" dur="500" fill="hold"/>
                                        <p:tgtEl>
                                          <p:spTgt spid="40"/>
                                        </p:tgtEl>
                                        <p:attrNameLst>
                                          <p:attrName>ppt_x</p:attrName>
                                        </p:attrNameLst>
                                      </p:cBhvr>
                                      <p:tavLst>
                                        <p:tav tm="0">
                                          <p:val>
                                            <p:strVal val="#ppt_x"/>
                                          </p:val>
                                        </p:tav>
                                        <p:tav tm="100000">
                                          <p:val>
                                            <p:strVal val="#ppt_x"/>
                                          </p:val>
                                        </p:tav>
                                      </p:tavLst>
                                    </p:anim>
                                    <p:anim calcmode="lin" valueType="num">
                                      <p:cBhvr additive="base">
                                        <p:cTn id="99" dur="500" fill="hold"/>
                                        <p:tgtEl>
                                          <p:spTgt spid="40"/>
                                        </p:tgtEl>
                                        <p:attrNameLst>
                                          <p:attrName>ppt_y</p:attrName>
                                        </p:attrNameLst>
                                      </p:cBhvr>
                                      <p:tavLst>
                                        <p:tav tm="0">
                                          <p:val>
                                            <p:strVal val="1+#ppt_h/2"/>
                                          </p:val>
                                        </p:tav>
                                        <p:tav tm="100000">
                                          <p:val>
                                            <p:strVal val="#ppt_y"/>
                                          </p:val>
                                        </p:tav>
                                      </p:tavLst>
                                    </p:anim>
                                  </p:childTnLst>
                                </p:cTn>
                              </p:par>
                            </p:childTnLst>
                          </p:cTn>
                        </p:par>
                        <p:par>
                          <p:cTn id="100" fill="hold">
                            <p:stCondLst>
                              <p:cond delay="6000"/>
                            </p:stCondLst>
                            <p:childTnLst>
                              <p:par>
                                <p:cTn id="101" presetID="53" presetClass="entr" presetSubtype="16" fill="hold" nodeType="afterEffect">
                                  <p:stCondLst>
                                    <p:cond delay="0"/>
                                  </p:stCondLst>
                                  <p:childTnLst>
                                    <p:set>
                                      <p:cBhvr>
                                        <p:cTn id="102" dur="1" fill="hold">
                                          <p:stCondLst>
                                            <p:cond delay="0"/>
                                          </p:stCondLst>
                                        </p:cTn>
                                        <p:tgtEl>
                                          <p:spTgt spid="42"/>
                                        </p:tgtEl>
                                        <p:attrNameLst>
                                          <p:attrName>style.visibility</p:attrName>
                                        </p:attrNameLst>
                                      </p:cBhvr>
                                      <p:to>
                                        <p:strVal val="visible"/>
                                      </p:to>
                                    </p:set>
                                    <p:anim calcmode="lin" valueType="num">
                                      <p:cBhvr>
                                        <p:cTn id="103" dur="500" fill="hold"/>
                                        <p:tgtEl>
                                          <p:spTgt spid="42"/>
                                        </p:tgtEl>
                                        <p:attrNameLst>
                                          <p:attrName>ppt_w</p:attrName>
                                        </p:attrNameLst>
                                      </p:cBhvr>
                                      <p:tavLst>
                                        <p:tav tm="0">
                                          <p:val>
                                            <p:fltVal val="0"/>
                                          </p:val>
                                        </p:tav>
                                        <p:tav tm="100000">
                                          <p:val>
                                            <p:strVal val="#ppt_w"/>
                                          </p:val>
                                        </p:tav>
                                      </p:tavLst>
                                    </p:anim>
                                    <p:anim calcmode="lin" valueType="num">
                                      <p:cBhvr>
                                        <p:cTn id="104" dur="500" fill="hold"/>
                                        <p:tgtEl>
                                          <p:spTgt spid="42"/>
                                        </p:tgtEl>
                                        <p:attrNameLst>
                                          <p:attrName>ppt_h</p:attrName>
                                        </p:attrNameLst>
                                      </p:cBhvr>
                                      <p:tavLst>
                                        <p:tav tm="0">
                                          <p:val>
                                            <p:fltVal val="0"/>
                                          </p:val>
                                        </p:tav>
                                        <p:tav tm="100000">
                                          <p:val>
                                            <p:strVal val="#ppt_h"/>
                                          </p:val>
                                        </p:tav>
                                      </p:tavLst>
                                    </p:anim>
                                    <p:animEffect transition="in" filter="fade">
                                      <p:cBhvr>
                                        <p:cTn id="105" dur="500"/>
                                        <p:tgtEl>
                                          <p:spTgt spid="42"/>
                                        </p:tgtEl>
                                      </p:cBhvr>
                                    </p:animEffect>
                                  </p:childTnLst>
                                </p:cTn>
                              </p:par>
                              <p:par>
                                <p:cTn id="106" presetID="2" presetClass="entr" presetSubtype="4" accel="50000" decel="50000" fill="hold" nodeType="withEffect">
                                  <p:stCondLst>
                                    <p:cond delay="0"/>
                                  </p:stCondLst>
                                  <p:childTnLst>
                                    <p:set>
                                      <p:cBhvr>
                                        <p:cTn id="107" dur="1" fill="hold">
                                          <p:stCondLst>
                                            <p:cond delay="0"/>
                                          </p:stCondLst>
                                        </p:cTn>
                                        <p:tgtEl>
                                          <p:spTgt spid="41"/>
                                        </p:tgtEl>
                                        <p:attrNameLst>
                                          <p:attrName>style.visibility</p:attrName>
                                        </p:attrNameLst>
                                      </p:cBhvr>
                                      <p:to>
                                        <p:strVal val="visible"/>
                                      </p:to>
                                    </p:set>
                                    <p:anim calcmode="lin" valueType="num">
                                      <p:cBhvr additive="base">
                                        <p:cTn id="108" dur="500" fill="hold"/>
                                        <p:tgtEl>
                                          <p:spTgt spid="41"/>
                                        </p:tgtEl>
                                        <p:attrNameLst>
                                          <p:attrName>ppt_x</p:attrName>
                                        </p:attrNameLst>
                                      </p:cBhvr>
                                      <p:tavLst>
                                        <p:tav tm="0">
                                          <p:val>
                                            <p:strVal val="#ppt_x"/>
                                          </p:val>
                                        </p:tav>
                                        <p:tav tm="100000">
                                          <p:val>
                                            <p:strVal val="#ppt_x"/>
                                          </p:val>
                                        </p:tav>
                                      </p:tavLst>
                                    </p:anim>
                                    <p:anim calcmode="lin" valueType="num">
                                      <p:cBhvr additive="base">
                                        <p:cTn id="109" dur="500" fill="hold"/>
                                        <p:tgtEl>
                                          <p:spTgt spid="41"/>
                                        </p:tgtEl>
                                        <p:attrNameLst>
                                          <p:attrName>ppt_y</p:attrName>
                                        </p:attrNameLst>
                                      </p:cBhvr>
                                      <p:tavLst>
                                        <p:tav tm="0">
                                          <p:val>
                                            <p:strVal val="1+#ppt_h/2"/>
                                          </p:val>
                                        </p:tav>
                                        <p:tav tm="100000">
                                          <p:val>
                                            <p:strVal val="#ppt_y"/>
                                          </p:val>
                                        </p:tav>
                                      </p:tavLst>
                                    </p:anim>
                                  </p:childTnLst>
                                </p:cTn>
                              </p:par>
                            </p:childTnLst>
                          </p:cTn>
                        </p:par>
                        <p:par>
                          <p:cTn id="110" fill="hold">
                            <p:stCondLst>
                              <p:cond delay="6500"/>
                            </p:stCondLst>
                            <p:childTnLst>
                              <p:par>
                                <p:cTn id="111" presetID="13" presetClass="entr" presetSubtype="16" fill="hold" nodeType="afterEffect">
                                  <p:stCondLst>
                                    <p:cond delay="0"/>
                                  </p:stCondLst>
                                  <p:childTnLst>
                                    <p:set>
                                      <p:cBhvr>
                                        <p:cTn id="112" dur="1" fill="hold">
                                          <p:stCondLst>
                                            <p:cond delay="0"/>
                                          </p:stCondLst>
                                        </p:cTn>
                                        <p:tgtEl>
                                          <p:spTgt spid="69"/>
                                        </p:tgtEl>
                                        <p:attrNameLst>
                                          <p:attrName>style.visibility</p:attrName>
                                        </p:attrNameLst>
                                      </p:cBhvr>
                                      <p:to>
                                        <p:strVal val="visible"/>
                                      </p:to>
                                    </p:set>
                                    <p:animEffect transition="in" filter="plus(in)">
                                      <p:cBhvr>
                                        <p:cTn id="113" dur="500"/>
                                        <p:tgtEl>
                                          <p:spTgt spid="69"/>
                                        </p:tgtEl>
                                      </p:cBhvr>
                                    </p:animEffect>
                                  </p:childTnLst>
                                </p:cTn>
                              </p:par>
                              <p:par>
                                <p:cTn id="114" presetID="10" presetClass="entr" presetSubtype="0" fill="hold" grpId="0" nodeType="withEffect">
                                  <p:stCondLst>
                                    <p:cond delay="0"/>
                                  </p:stCondLst>
                                  <p:childTnLst>
                                    <p:set>
                                      <p:cBhvr>
                                        <p:cTn id="115" dur="1" fill="hold">
                                          <p:stCondLst>
                                            <p:cond delay="0"/>
                                          </p:stCondLst>
                                        </p:cTn>
                                        <p:tgtEl>
                                          <p:spTgt spid="68"/>
                                        </p:tgtEl>
                                        <p:attrNameLst>
                                          <p:attrName>style.visibility</p:attrName>
                                        </p:attrNameLst>
                                      </p:cBhvr>
                                      <p:to>
                                        <p:strVal val="visible"/>
                                      </p:to>
                                    </p:set>
                                    <p:animEffect transition="in" filter="fade">
                                      <p:cBhvr>
                                        <p:cTn id="116"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bldLvl="0" animBg="1"/>
      <p:bldP spid="144" grpId="0"/>
      <p:bldP spid="145" grpId="0"/>
      <p:bldP spid="146" grpId="0"/>
      <p:bldP spid="147" grpId="0"/>
      <p:bldP spid="148" grpId="0"/>
      <p:bldP spid="149" grpId="0"/>
      <p:bldP spid="6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6"/>
          <p:cNvSpPr txBox="1"/>
          <p:nvPr/>
        </p:nvSpPr>
        <p:spPr>
          <a:xfrm>
            <a:off x="900726" y="2074924"/>
            <a:ext cx="498855" cy="374461"/>
          </a:xfrm>
          <a:prstGeom prst="rect">
            <a:avLst/>
          </a:prstGeom>
          <a:noFill/>
        </p:spPr>
        <p:txBody>
          <a:bodyPr wrap="none" rtlCol="0">
            <a:spAutoFit/>
          </a:bodyPr>
          <a:lstStyle/>
          <a:p>
            <a:pPr algn="just" defTabSz="866775">
              <a:lnSpc>
                <a:spcPts val="2200"/>
              </a:lnSpc>
            </a:pPr>
            <a:r>
              <a:rPr lang="en-US" sz="22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01</a:t>
            </a:r>
          </a:p>
        </p:txBody>
      </p:sp>
      <p:grpSp>
        <p:nvGrpSpPr>
          <p:cNvPr id="3" name="Group 17"/>
          <p:cNvGrpSpPr/>
          <p:nvPr/>
        </p:nvGrpSpPr>
        <p:grpSpPr>
          <a:xfrm>
            <a:off x="1394369" y="2068284"/>
            <a:ext cx="2258820" cy="1326429"/>
            <a:chOff x="509993" y="4003440"/>
            <a:chExt cx="2041329" cy="1326504"/>
          </a:xfrm>
        </p:grpSpPr>
        <p:sp>
          <p:nvSpPr>
            <p:cNvPr id="5" name="TextBox 18"/>
            <p:cNvSpPr txBox="1"/>
            <p:nvPr/>
          </p:nvSpPr>
          <p:spPr>
            <a:xfrm>
              <a:off x="515135" y="4003440"/>
              <a:ext cx="1951632" cy="374482"/>
            </a:xfrm>
            <a:prstGeom prst="rect">
              <a:avLst/>
            </a:prstGeom>
            <a:noFill/>
          </p:spPr>
          <p:txBody>
            <a:bodyPr wrap="none" rtlCol="0">
              <a:spAutoFit/>
            </a:bodyPr>
            <a:lstStyle/>
            <a:p>
              <a:pPr algn="l" defTabSz="866775">
                <a:lnSpc>
                  <a:spcPts val="2200"/>
                </a:lnSpc>
                <a:spcBef>
                  <a:spcPts val="0"/>
                </a:spcBef>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2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Rectangle 19"/>
            <p:cNvSpPr/>
            <p:nvPr/>
          </p:nvSpPr>
          <p:spPr>
            <a:xfrm>
              <a:off x="509993" y="4305438"/>
              <a:ext cx="2041329" cy="1024506"/>
            </a:xfrm>
            <a:prstGeom prst="rect">
              <a:avLst/>
            </a:prstGeom>
          </p:spPr>
          <p:txBody>
            <a:bodyPr wrap="square">
              <a:spAutoFit/>
            </a:bodyPr>
            <a:lstStyle/>
            <a:p>
              <a:pPr algn="l" defTabSz="647700">
                <a:lnSpc>
                  <a:spcPts val="2200"/>
                </a:lnSpc>
                <a:spcBef>
                  <a:spcPts val="895"/>
                </a:spcBef>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mn-ea"/>
                </a:rPr>
                <a:t>请插入您的文本内容请插入您的文本内容</a:t>
              </a:r>
              <a:endPar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a:p>
              <a:pPr algn="l" defTabSz="647700">
                <a:lnSpc>
                  <a:spcPts val="2200"/>
                </a:lnSpc>
                <a:spcBef>
                  <a:spcPts val="895"/>
                </a:spcBef>
              </a:pPr>
              <a:endPar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7" name="TextBox 20"/>
          <p:cNvSpPr txBox="1"/>
          <p:nvPr/>
        </p:nvSpPr>
        <p:spPr>
          <a:xfrm>
            <a:off x="900726" y="3342202"/>
            <a:ext cx="498855" cy="374461"/>
          </a:xfrm>
          <a:prstGeom prst="rect">
            <a:avLst/>
          </a:prstGeom>
          <a:noFill/>
        </p:spPr>
        <p:txBody>
          <a:bodyPr wrap="none" rtlCol="0">
            <a:spAutoFit/>
          </a:bodyPr>
          <a:lstStyle/>
          <a:p>
            <a:pPr algn="just" defTabSz="866775">
              <a:lnSpc>
                <a:spcPts val="2200"/>
              </a:lnSpc>
            </a:pPr>
            <a:r>
              <a:rPr lang="en-US" sz="22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02</a:t>
            </a:r>
          </a:p>
        </p:txBody>
      </p:sp>
      <p:sp>
        <p:nvSpPr>
          <p:cNvPr id="8" name="TextBox 24"/>
          <p:cNvSpPr txBox="1"/>
          <p:nvPr/>
        </p:nvSpPr>
        <p:spPr>
          <a:xfrm>
            <a:off x="900726" y="4609480"/>
            <a:ext cx="498855" cy="374461"/>
          </a:xfrm>
          <a:prstGeom prst="rect">
            <a:avLst/>
          </a:prstGeom>
          <a:noFill/>
        </p:spPr>
        <p:txBody>
          <a:bodyPr wrap="none" rtlCol="0">
            <a:spAutoFit/>
          </a:bodyPr>
          <a:lstStyle/>
          <a:p>
            <a:pPr algn="just">
              <a:lnSpc>
                <a:spcPts val="2200"/>
              </a:lnSpc>
            </a:pPr>
            <a:r>
              <a:rPr lang="en-US" sz="22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03</a:t>
            </a:r>
            <a:endParaRPr lang="en-GB" sz="22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32"/>
          <p:cNvGrpSpPr/>
          <p:nvPr/>
        </p:nvGrpSpPr>
        <p:grpSpPr>
          <a:xfrm>
            <a:off x="1394369" y="4582107"/>
            <a:ext cx="2258820" cy="930358"/>
            <a:chOff x="509993" y="4003440"/>
            <a:chExt cx="2041329" cy="930412"/>
          </a:xfrm>
        </p:grpSpPr>
        <p:sp>
          <p:nvSpPr>
            <p:cNvPr id="10" name="TextBox 33"/>
            <p:cNvSpPr txBox="1"/>
            <p:nvPr/>
          </p:nvSpPr>
          <p:spPr>
            <a:xfrm>
              <a:off x="515135" y="4003440"/>
              <a:ext cx="1951632" cy="374483"/>
            </a:xfrm>
            <a:prstGeom prst="rect">
              <a:avLst/>
            </a:prstGeom>
            <a:noFill/>
          </p:spPr>
          <p:txBody>
            <a:bodyPr wrap="none" rtlCol="0">
              <a:spAutoFit/>
            </a:bodyPr>
            <a:lstStyle/>
            <a:p>
              <a:pPr algn="l" defTabSz="866775">
                <a:lnSpc>
                  <a:spcPts val="2200"/>
                </a:lnSpc>
                <a:spcBef>
                  <a:spcPts val="0"/>
                </a:spcBef>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2200" dirty="0" smtClean="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34"/>
            <p:cNvSpPr/>
            <p:nvPr/>
          </p:nvSpPr>
          <p:spPr>
            <a:xfrm>
              <a:off x="509993" y="4305438"/>
              <a:ext cx="2041329" cy="628414"/>
            </a:xfrm>
            <a:prstGeom prst="rect">
              <a:avLst/>
            </a:prstGeom>
          </p:spPr>
          <p:txBody>
            <a:bodyPr wrap="square">
              <a:spAutoFit/>
            </a:bodyPr>
            <a:lstStyle/>
            <a:p>
              <a:pPr algn="l" defTabSz="647700">
                <a:lnSpc>
                  <a:spcPts val="2200"/>
                </a:lnSpc>
                <a:spcBef>
                  <a:spcPts val="895"/>
                </a:spcBef>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mn-ea"/>
                </a:rPr>
                <a:t>请插入您的文本内容请插入您的文本内容</a:t>
              </a:r>
              <a:endPar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2" name="Group 35"/>
          <p:cNvGrpSpPr/>
          <p:nvPr/>
        </p:nvGrpSpPr>
        <p:grpSpPr>
          <a:xfrm>
            <a:off x="1394369" y="3325197"/>
            <a:ext cx="2258820" cy="1211013"/>
            <a:chOff x="509993" y="4003440"/>
            <a:chExt cx="2041329" cy="1211081"/>
          </a:xfrm>
        </p:grpSpPr>
        <p:sp>
          <p:nvSpPr>
            <p:cNvPr id="13" name="TextBox 36"/>
            <p:cNvSpPr txBox="1"/>
            <p:nvPr/>
          </p:nvSpPr>
          <p:spPr>
            <a:xfrm>
              <a:off x="515135" y="4003440"/>
              <a:ext cx="1951632" cy="374482"/>
            </a:xfrm>
            <a:prstGeom prst="rect">
              <a:avLst/>
            </a:prstGeom>
            <a:noFill/>
          </p:spPr>
          <p:txBody>
            <a:bodyPr wrap="none" rtlCol="0">
              <a:spAutoFit/>
            </a:bodyPr>
            <a:lstStyle/>
            <a:p>
              <a:pPr algn="l" defTabSz="866775">
                <a:lnSpc>
                  <a:spcPts val="2200"/>
                </a:lnSpc>
                <a:spcBef>
                  <a:spcPts val="0"/>
                </a:spcBef>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2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Rectangle 37"/>
            <p:cNvSpPr/>
            <p:nvPr/>
          </p:nvSpPr>
          <p:spPr>
            <a:xfrm>
              <a:off x="509993" y="4305439"/>
              <a:ext cx="2041329" cy="909082"/>
            </a:xfrm>
            <a:prstGeom prst="rect">
              <a:avLst/>
            </a:prstGeom>
          </p:spPr>
          <p:txBody>
            <a:bodyPr wrap="square">
              <a:spAutoFit/>
            </a:bodyPr>
            <a:lstStyle/>
            <a:p>
              <a:pPr algn="l" defTabSz="647700">
                <a:lnSpc>
                  <a:spcPts val="2200"/>
                </a:lnSpc>
                <a:spcBef>
                  <a:spcPts val="895"/>
                </a:spcBef>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mn-ea"/>
                </a:rPr>
                <a:t>请插入您的文本内容请插入您的文本内容</a:t>
              </a:r>
              <a:endPar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a:p>
              <a:pPr algn="just">
                <a:lnSpc>
                  <a:spcPts val="2200"/>
                </a:lnSpc>
              </a:pP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38"/>
          <p:cNvGrpSpPr/>
          <p:nvPr/>
        </p:nvGrpSpPr>
        <p:grpSpPr>
          <a:xfrm>
            <a:off x="3948876" y="1884622"/>
            <a:ext cx="3984346" cy="3964842"/>
            <a:chOff x="3685337" y="1514384"/>
            <a:chExt cx="4821324" cy="4797721"/>
          </a:xfrm>
        </p:grpSpPr>
        <p:sp>
          <p:nvSpPr>
            <p:cNvPr id="16" name="Freeform 39"/>
            <p:cNvSpPr/>
            <p:nvPr/>
          </p:nvSpPr>
          <p:spPr>
            <a:xfrm>
              <a:off x="4112274" y="1770540"/>
              <a:ext cx="4137890" cy="4137892"/>
            </a:xfrm>
            <a:custGeom>
              <a:avLst/>
              <a:gdLst>
                <a:gd name="connsiteX0" fmla="*/ 2275840 w 4551680"/>
                <a:gd name="connsiteY0" fmla="*/ 0 h 4551680"/>
                <a:gd name="connsiteX1" fmla="*/ 4246775 w 4551680"/>
                <a:gd name="connsiteY1" fmla="*/ 1137920 h 4551680"/>
                <a:gd name="connsiteX2" fmla="*/ 4246775 w 4551680"/>
                <a:gd name="connsiteY2" fmla="*/ 3413760 h 4551680"/>
                <a:gd name="connsiteX3" fmla="*/ 2275840 w 4551680"/>
                <a:gd name="connsiteY3" fmla="*/ 2275840 h 4551680"/>
                <a:gd name="connsiteX4" fmla="*/ 2275840 w 4551680"/>
                <a:gd name="connsiteY4" fmla="*/ 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2275840" y="0"/>
                  </a:moveTo>
                  <a:cubicBezTo>
                    <a:pt x="3088919" y="0"/>
                    <a:pt x="3840236" y="433773"/>
                    <a:pt x="4246775" y="1137920"/>
                  </a:cubicBezTo>
                  <a:cubicBezTo>
                    <a:pt x="4653315" y="1842067"/>
                    <a:pt x="4653315" y="2709613"/>
                    <a:pt x="4246775" y="3413760"/>
                  </a:cubicBezTo>
                  <a:lnTo>
                    <a:pt x="2275840" y="2275840"/>
                  </a:lnTo>
                  <a:lnTo>
                    <a:pt x="2275840" y="0"/>
                  </a:lnTo>
                  <a:close/>
                </a:path>
              </a:pathLst>
            </a:custGeom>
            <a:solidFill>
              <a:schemeClr val="accent2"/>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2464748" tIns="1030505" rIns="593243" bIns="2298404" numCol="1" spcCol="1270" anchor="ctr" anchorCtr="0">
              <a:noAutofit/>
            </a:bodyPr>
            <a:lstStyle/>
            <a:p>
              <a:pPr algn="just" defTabSz="2437130">
                <a:lnSpc>
                  <a:spcPts val="2200"/>
                </a:lnSpc>
                <a:spcAft>
                  <a:spcPct val="35000"/>
                </a:spcAft>
              </a:pPr>
              <a:endParaRPr lang="en-GB" sz="7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40"/>
            <p:cNvSpPr/>
            <p:nvPr/>
          </p:nvSpPr>
          <p:spPr>
            <a:xfrm>
              <a:off x="4027053" y="1918321"/>
              <a:ext cx="4137890" cy="4137892"/>
            </a:xfrm>
            <a:custGeom>
              <a:avLst/>
              <a:gdLst>
                <a:gd name="connsiteX0" fmla="*/ 4246775 w 4551680"/>
                <a:gd name="connsiteY0" fmla="*/ 3413760 h 4551680"/>
                <a:gd name="connsiteX1" fmla="*/ 2275840 w 4551680"/>
                <a:gd name="connsiteY1" fmla="*/ 4551680 h 4551680"/>
                <a:gd name="connsiteX2" fmla="*/ 304905 w 4551680"/>
                <a:gd name="connsiteY2" fmla="*/ 3413760 h 4551680"/>
                <a:gd name="connsiteX3" fmla="*/ 2275840 w 4551680"/>
                <a:gd name="connsiteY3" fmla="*/ 2275840 h 4551680"/>
                <a:gd name="connsiteX4" fmla="*/ 424677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4246775" y="3413760"/>
                  </a:moveTo>
                  <a:cubicBezTo>
                    <a:pt x="3840235" y="4117907"/>
                    <a:pt x="3088919" y="4551680"/>
                    <a:pt x="2275840" y="4551680"/>
                  </a:cubicBezTo>
                  <a:cubicBezTo>
                    <a:pt x="1462761" y="4551680"/>
                    <a:pt x="711444" y="4117907"/>
                    <a:pt x="304905" y="3413760"/>
                  </a:cubicBezTo>
                  <a:lnTo>
                    <a:pt x="2275840" y="2275840"/>
                  </a:lnTo>
                  <a:lnTo>
                    <a:pt x="4246775" y="3413760"/>
                  </a:lnTo>
                  <a:close/>
                </a:path>
              </a:pathLst>
            </a:custGeom>
            <a:solidFill>
              <a:schemeClr val="accent3"/>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166219" tIns="3035555" rIns="1112034" bIns="488924" numCol="1" spcCol="1270" anchor="ctr" anchorCtr="0">
              <a:noAutofit/>
            </a:bodyPr>
            <a:lstStyle/>
            <a:p>
              <a:pPr algn="just" defTabSz="3046095">
                <a:lnSpc>
                  <a:spcPts val="2200"/>
                </a:lnSpc>
                <a:spcAft>
                  <a:spcPct val="35000"/>
                </a:spcAft>
              </a:pPr>
              <a:endParaRPr lang="en-GB" sz="7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Freeform 41"/>
            <p:cNvSpPr/>
            <p:nvPr/>
          </p:nvSpPr>
          <p:spPr>
            <a:xfrm>
              <a:off x="3941832" y="1770540"/>
              <a:ext cx="4137890" cy="4137892"/>
            </a:xfrm>
            <a:custGeom>
              <a:avLst/>
              <a:gdLst>
                <a:gd name="connsiteX0" fmla="*/ 304905 w 4551680"/>
                <a:gd name="connsiteY0" fmla="*/ 3413760 h 4551680"/>
                <a:gd name="connsiteX1" fmla="*/ 304905 w 4551680"/>
                <a:gd name="connsiteY1" fmla="*/ 1137920 h 4551680"/>
                <a:gd name="connsiteX2" fmla="*/ 2275840 w 4551680"/>
                <a:gd name="connsiteY2" fmla="*/ 0 h 4551680"/>
                <a:gd name="connsiteX3" fmla="*/ 2275840 w 4551680"/>
                <a:gd name="connsiteY3" fmla="*/ 2275840 h 4551680"/>
                <a:gd name="connsiteX4" fmla="*/ 304905 w 4551680"/>
                <a:gd name="connsiteY4" fmla="*/ 3413760 h 45516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51680" h="4551680">
                  <a:moveTo>
                    <a:pt x="304905" y="3413760"/>
                  </a:moveTo>
                  <a:cubicBezTo>
                    <a:pt x="-101635" y="2709613"/>
                    <a:pt x="-101635" y="1842067"/>
                    <a:pt x="304905" y="1137920"/>
                  </a:cubicBezTo>
                  <a:cubicBezTo>
                    <a:pt x="711445" y="433773"/>
                    <a:pt x="1462761" y="0"/>
                    <a:pt x="2275840" y="0"/>
                  </a:cubicBezTo>
                  <a:lnTo>
                    <a:pt x="2275840" y="2275840"/>
                  </a:lnTo>
                  <a:lnTo>
                    <a:pt x="304905" y="3413760"/>
                  </a:lnTo>
                  <a:close/>
                </a:path>
              </a:pathLst>
            </a:cu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93245" tIns="1030505" rIns="2464747" bIns="2298404" numCol="1" spcCol="1270" anchor="ctr" anchorCtr="0">
              <a:noAutofit/>
            </a:bodyPr>
            <a:lstStyle/>
            <a:p>
              <a:pPr algn="just" defTabSz="2437130">
                <a:lnSpc>
                  <a:spcPts val="2200"/>
                </a:lnSpc>
                <a:spcAft>
                  <a:spcPct val="35000"/>
                </a:spcAft>
              </a:pPr>
              <a:endParaRPr lang="en-GB" sz="7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Circular Arrow 42"/>
            <p:cNvSpPr/>
            <p:nvPr/>
          </p:nvSpPr>
          <p:spPr>
            <a:xfrm>
              <a:off x="3856462" y="1514384"/>
              <a:ext cx="4650199" cy="4650202"/>
            </a:xfrm>
            <a:prstGeom prst="circularArrow">
              <a:avLst>
                <a:gd name="adj1" fmla="val 5085"/>
                <a:gd name="adj2" fmla="val 327528"/>
                <a:gd name="adj3" fmla="val 1472472"/>
                <a:gd name="adj4" fmla="val 1619943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ts val="2200"/>
                </a:lnSpc>
              </a:pPr>
              <a:endParaRPr lang="zh-CN" altLang="en-US" sz="7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Circular Arrow 43"/>
            <p:cNvSpPr/>
            <p:nvPr/>
          </p:nvSpPr>
          <p:spPr>
            <a:xfrm>
              <a:off x="3770899" y="1661904"/>
              <a:ext cx="4650199" cy="4650201"/>
            </a:xfrm>
            <a:prstGeom prst="circularArrow">
              <a:avLst>
                <a:gd name="adj1" fmla="val 5085"/>
                <a:gd name="adj2" fmla="val 327528"/>
                <a:gd name="adj3" fmla="val 8671970"/>
                <a:gd name="adj4" fmla="val 1800502"/>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ts val="2200"/>
                </a:lnSpc>
              </a:pPr>
              <a:endParaRPr lang="zh-CN" altLang="en-US" sz="7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Circular Arrow 44"/>
            <p:cNvSpPr/>
            <p:nvPr/>
          </p:nvSpPr>
          <p:spPr>
            <a:xfrm>
              <a:off x="3685337" y="1514384"/>
              <a:ext cx="4650199" cy="4650202"/>
            </a:xfrm>
            <a:prstGeom prst="circularArrow">
              <a:avLst>
                <a:gd name="adj1" fmla="val 5085"/>
                <a:gd name="adj2" fmla="val 327528"/>
                <a:gd name="adj3" fmla="val 15873039"/>
                <a:gd name="adj4" fmla="val 9000000"/>
                <a:gd name="adj5" fmla="val 5932"/>
              </a:avLst>
            </a:prstGeom>
            <a:solidFill>
              <a:schemeClr val="bg1">
                <a:lumMod val="95000"/>
              </a:schemeClr>
            </a:solid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txBody>
            <a:bodyPr/>
            <a:lstStyle/>
            <a:p>
              <a:pPr algn="just">
                <a:lnSpc>
                  <a:spcPts val="2200"/>
                </a:lnSpc>
              </a:pPr>
              <a:endParaRPr lang="zh-CN" altLang="en-US" sz="7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8" name="Freeform 45"/>
          <p:cNvSpPr>
            <a:spLocks noEditPoints="1"/>
          </p:cNvSpPr>
          <p:nvPr/>
        </p:nvSpPr>
        <p:spPr bwMode="auto">
          <a:xfrm>
            <a:off x="5567122" y="4664567"/>
            <a:ext cx="747853" cy="437158"/>
          </a:xfrm>
          <a:custGeom>
            <a:avLst/>
            <a:gdLst>
              <a:gd name="T0" fmla="*/ 232 w 316"/>
              <a:gd name="T1" fmla="*/ 27 h 172"/>
              <a:gd name="T2" fmla="*/ 221 w 316"/>
              <a:gd name="T3" fmla="*/ 20 h 172"/>
              <a:gd name="T4" fmla="*/ 157 w 316"/>
              <a:gd name="T5" fmla="*/ 10 h 172"/>
              <a:gd name="T6" fmla="*/ 92 w 316"/>
              <a:gd name="T7" fmla="*/ 9 h 172"/>
              <a:gd name="T8" fmla="*/ 84 w 316"/>
              <a:gd name="T9" fmla="*/ 13 h 172"/>
              <a:gd name="T10" fmla="*/ 0 w 316"/>
              <a:gd name="T11" fmla="*/ 121 h 172"/>
              <a:gd name="T12" fmla="*/ 78 w 316"/>
              <a:gd name="T13" fmla="*/ 109 h 172"/>
              <a:gd name="T14" fmla="*/ 84 w 316"/>
              <a:gd name="T15" fmla="*/ 113 h 172"/>
              <a:gd name="T16" fmla="*/ 120 w 316"/>
              <a:gd name="T17" fmla="*/ 142 h 172"/>
              <a:gd name="T18" fmla="*/ 159 w 316"/>
              <a:gd name="T19" fmla="*/ 163 h 172"/>
              <a:gd name="T20" fmla="*/ 163 w 316"/>
              <a:gd name="T21" fmla="*/ 165 h 172"/>
              <a:gd name="T22" fmla="*/ 190 w 316"/>
              <a:gd name="T23" fmla="*/ 164 h 172"/>
              <a:gd name="T24" fmla="*/ 217 w 316"/>
              <a:gd name="T25" fmla="*/ 153 h 172"/>
              <a:gd name="T26" fmla="*/ 233 w 316"/>
              <a:gd name="T27" fmla="*/ 146 h 172"/>
              <a:gd name="T28" fmla="*/ 265 w 316"/>
              <a:gd name="T29" fmla="*/ 162 h 172"/>
              <a:gd name="T30" fmla="*/ 288 w 316"/>
              <a:gd name="T31" fmla="*/ 14 h 172"/>
              <a:gd name="T32" fmla="*/ 225 w 316"/>
              <a:gd name="T33" fmla="*/ 129 h 172"/>
              <a:gd name="T34" fmla="*/ 225 w 316"/>
              <a:gd name="T35" fmla="*/ 139 h 172"/>
              <a:gd name="T36" fmla="*/ 216 w 316"/>
              <a:gd name="T37" fmla="*/ 142 h 172"/>
              <a:gd name="T38" fmla="*/ 207 w 316"/>
              <a:gd name="T39" fmla="*/ 142 h 172"/>
              <a:gd name="T40" fmla="*/ 189 w 316"/>
              <a:gd name="T41" fmla="*/ 153 h 172"/>
              <a:gd name="T42" fmla="*/ 185 w 316"/>
              <a:gd name="T43" fmla="*/ 153 h 172"/>
              <a:gd name="T44" fmla="*/ 180 w 316"/>
              <a:gd name="T45" fmla="*/ 156 h 172"/>
              <a:gd name="T46" fmla="*/ 157 w 316"/>
              <a:gd name="T47" fmla="*/ 149 h 172"/>
              <a:gd name="T48" fmla="*/ 130 w 316"/>
              <a:gd name="T49" fmla="*/ 128 h 172"/>
              <a:gd name="T50" fmla="*/ 88 w 316"/>
              <a:gd name="T51" fmla="*/ 103 h 172"/>
              <a:gd name="T52" fmla="*/ 71 w 316"/>
              <a:gd name="T53" fmla="*/ 91 h 172"/>
              <a:gd name="T54" fmla="*/ 71 w 316"/>
              <a:gd name="T55" fmla="*/ 90 h 172"/>
              <a:gd name="T56" fmla="*/ 72 w 316"/>
              <a:gd name="T57" fmla="*/ 88 h 172"/>
              <a:gd name="T58" fmla="*/ 93 w 316"/>
              <a:gd name="T59" fmla="*/ 20 h 172"/>
              <a:gd name="T60" fmla="*/ 132 w 316"/>
              <a:gd name="T61" fmla="*/ 24 h 172"/>
              <a:gd name="T62" fmla="*/ 127 w 316"/>
              <a:gd name="T63" fmla="*/ 72 h 172"/>
              <a:gd name="T64" fmla="*/ 185 w 316"/>
              <a:gd name="T65" fmla="*/ 54 h 172"/>
              <a:gd name="T66" fmla="*/ 241 w 316"/>
              <a:gd name="T67" fmla="*/ 11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16" h="172">
                <a:moveTo>
                  <a:pt x="288" y="14"/>
                </a:moveTo>
                <a:cubicBezTo>
                  <a:pt x="232" y="27"/>
                  <a:pt x="232" y="27"/>
                  <a:pt x="232" y="27"/>
                </a:cubicBezTo>
                <a:cubicBezTo>
                  <a:pt x="233" y="31"/>
                  <a:pt x="233" y="31"/>
                  <a:pt x="233" y="31"/>
                </a:cubicBezTo>
                <a:cubicBezTo>
                  <a:pt x="228" y="22"/>
                  <a:pt x="221" y="20"/>
                  <a:pt x="221" y="20"/>
                </a:cubicBezTo>
                <a:cubicBezTo>
                  <a:pt x="178" y="7"/>
                  <a:pt x="178" y="7"/>
                  <a:pt x="178" y="7"/>
                </a:cubicBezTo>
                <a:cubicBezTo>
                  <a:pt x="173" y="5"/>
                  <a:pt x="165" y="7"/>
                  <a:pt x="157" y="10"/>
                </a:cubicBezTo>
                <a:cubicBezTo>
                  <a:pt x="156" y="9"/>
                  <a:pt x="156" y="9"/>
                  <a:pt x="156" y="9"/>
                </a:cubicBezTo>
                <a:cubicBezTo>
                  <a:pt x="92" y="9"/>
                  <a:pt x="92" y="9"/>
                  <a:pt x="92" y="9"/>
                </a:cubicBezTo>
                <a:cubicBezTo>
                  <a:pt x="92" y="9"/>
                  <a:pt x="92" y="9"/>
                  <a:pt x="92" y="9"/>
                </a:cubicBezTo>
                <a:cubicBezTo>
                  <a:pt x="91" y="9"/>
                  <a:pt x="87" y="10"/>
                  <a:pt x="84" y="13"/>
                </a:cubicBezTo>
                <a:cubicBezTo>
                  <a:pt x="50" y="0"/>
                  <a:pt x="50" y="0"/>
                  <a:pt x="50" y="0"/>
                </a:cubicBezTo>
                <a:cubicBezTo>
                  <a:pt x="0" y="121"/>
                  <a:pt x="0" y="121"/>
                  <a:pt x="0" y="121"/>
                </a:cubicBezTo>
                <a:cubicBezTo>
                  <a:pt x="54" y="148"/>
                  <a:pt x="54" y="148"/>
                  <a:pt x="54" y="148"/>
                </a:cubicBezTo>
                <a:cubicBezTo>
                  <a:pt x="69" y="144"/>
                  <a:pt x="76" y="120"/>
                  <a:pt x="78" y="109"/>
                </a:cubicBezTo>
                <a:cubicBezTo>
                  <a:pt x="82" y="112"/>
                  <a:pt x="82" y="112"/>
                  <a:pt x="82" y="112"/>
                </a:cubicBezTo>
                <a:cubicBezTo>
                  <a:pt x="84" y="113"/>
                  <a:pt x="84" y="113"/>
                  <a:pt x="84" y="113"/>
                </a:cubicBezTo>
                <a:cubicBezTo>
                  <a:pt x="84" y="120"/>
                  <a:pt x="85" y="130"/>
                  <a:pt x="99" y="127"/>
                </a:cubicBezTo>
                <a:cubicBezTo>
                  <a:pt x="99" y="127"/>
                  <a:pt x="100" y="157"/>
                  <a:pt x="120" y="142"/>
                </a:cubicBezTo>
                <a:cubicBezTo>
                  <a:pt x="120" y="142"/>
                  <a:pt x="120" y="161"/>
                  <a:pt x="138" y="155"/>
                </a:cubicBezTo>
                <a:cubicBezTo>
                  <a:pt x="138" y="155"/>
                  <a:pt x="141" y="172"/>
                  <a:pt x="159" y="163"/>
                </a:cubicBezTo>
                <a:cubicBezTo>
                  <a:pt x="162" y="165"/>
                  <a:pt x="162" y="165"/>
                  <a:pt x="162" y="165"/>
                </a:cubicBezTo>
                <a:cubicBezTo>
                  <a:pt x="163" y="165"/>
                  <a:pt x="163" y="165"/>
                  <a:pt x="163" y="165"/>
                </a:cubicBezTo>
                <a:cubicBezTo>
                  <a:pt x="164" y="165"/>
                  <a:pt x="173" y="168"/>
                  <a:pt x="181" y="167"/>
                </a:cubicBezTo>
                <a:cubicBezTo>
                  <a:pt x="185" y="167"/>
                  <a:pt x="188" y="166"/>
                  <a:pt x="190" y="164"/>
                </a:cubicBezTo>
                <a:cubicBezTo>
                  <a:pt x="196" y="163"/>
                  <a:pt x="208" y="161"/>
                  <a:pt x="214" y="153"/>
                </a:cubicBezTo>
                <a:cubicBezTo>
                  <a:pt x="215" y="153"/>
                  <a:pt x="216" y="153"/>
                  <a:pt x="217" y="153"/>
                </a:cubicBezTo>
                <a:cubicBezTo>
                  <a:pt x="217" y="153"/>
                  <a:pt x="217" y="153"/>
                  <a:pt x="217" y="153"/>
                </a:cubicBezTo>
                <a:cubicBezTo>
                  <a:pt x="224" y="153"/>
                  <a:pt x="230" y="150"/>
                  <a:pt x="233" y="146"/>
                </a:cubicBezTo>
                <a:cubicBezTo>
                  <a:pt x="235" y="143"/>
                  <a:pt x="236" y="140"/>
                  <a:pt x="236" y="136"/>
                </a:cubicBezTo>
                <a:cubicBezTo>
                  <a:pt x="236" y="136"/>
                  <a:pt x="248" y="160"/>
                  <a:pt x="265" y="162"/>
                </a:cubicBezTo>
                <a:cubicBezTo>
                  <a:pt x="316" y="137"/>
                  <a:pt x="316" y="137"/>
                  <a:pt x="316" y="137"/>
                </a:cubicBezTo>
                <a:lnTo>
                  <a:pt x="288" y="14"/>
                </a:lnTo>
                <a:close/>
                <a:moveTo>
                  <a:pt x="230" y="127"/>
                </a:moveTo>
                <a:cubicBezTo>
                  <a:pt x="225" y="129"/>
                  <a:pt x="225" y="129"/>
                  <a:pt x="225" y="129"/>
                </a:cubicBezTo>
                <a:cubicBezTo>
                  <a:pt x="226" y="133"/>
                  <a:pt x="226" y="133"/>
                  <a:pt x="226" y="133"/>
                </a:cubicBezTo>
                <a:cubicBezTo>
                  <a:pt x="226" y="137"/>
                  <a:pt x="225" y="139"/>
                  <a:pt x="225" y="139"/>
                </a:cubicBezTo>
                <a:cubicBezTo>
                  <a:pt x="223" y="141"/>
                  <a:pt x="220" y="142"/>
                  <a:pt x="216" y="142"/>
                </a:cubicBezTo>
                <a:cubicBezTo>
                  <a:pt x="216" y="142"/>
                  <a:pt x="216" y="142"/>
                  <a:pt x="216" y="142"/>
                </a:cubicBezTo>
                <a:cubicBezTo>
                  <a:pt x="214" y="143"/>
                  <a:pt x="212" y="142"/>
                  <a:pt x="211" y="142"/>
                </a:cubicBezTo>
                <a:cubicBezTo>
                  <a:pt x="207" y="142"/>
                  <a:pt x="207" y="142"/>
                  <a:pt x="207" y="142"/>
                </a:cubicBezTo>
                <a:cubicBezTo>
                  <a:pt x="206" y="146"/>
                  <a:pt x="206" y="146"/>
                  <a:pt x="206" y="146"/>
                </a:cubicBezTo>
                <a:cubicBezTo>
                  <a:pt x="204" y="150"/>
                  <a:pt x="196" y="153"/>
                  <a:pt x="189" y="153"/>
                </a:cubicBezTo>
                <a:cubicBezTo>
                  <a:pt x="188" y="153"/>
                  <a:pt x="188" y="153"/>
                  <a:pt x="188" y="153"/>
                </a:cubicBezTo>
                <a:cubicBezTo>
                  <a:pt x="185" y="153"/>
                  <a:pt x="185" y="153"/>
                  <a:pt x="185" y="153"/>
                </a:cubicBezTo>
                <a:cubicBezTo>
                  <a:pt x="184" y="155"/>
                  <a:pt x="184" y="155"/>
                  <a:pt x="184" y="155"/>
                </a:cubicBezTo>
                <a:cubicBezTo>
                  <a:pt x="183" y="156"/>
                  <a:pt x="182" y="156"/>
                  <a:pt x="180" y="156"/>
                </a:cubicBezTo>
                <a:cubicBezTo>
                  <a:pt x="175" y="157"/>
                  <a:pt x="169" y="155"/>
                  <a:pt x="167" y="155"/>
                </a:cubicBezTo>
                <a:cubicBezTo>
                  <a:pt x="157" y="149"/>
                  <a:pt x="157" y="149"/>
                  <a:pt x="157" y="149"/>
                </a:cubicBezTo>
                <a:cubicBezTo>
                  <a:pt x="156" y="144"/>
                  <a:pt x="154" y="140"/>
                  <a:pt x="149" y="140"/>
                </a:cubicBezTo>
                <a:cubicBezTo>
                  <a:pt x="149" y="140"/>
                  <a:pt x="147" y="116"/>
                  <a:pt x="130" y="128"/>
                </a:cubicBezTo>
                <a:cubicBezTo>
                  <a:pt x="130" y="128"/>
                  <a:pt x="125" y="108"/>
                  <a:pt x="109" y="117"/>
                </a:cubicBezTo>
                <a:cubicBezTo>
                  <a:pt x="88" y="103"/>
                  <a:pt x="88" y="103"/>
                  <a:pt x="88" y="103"/>
                </a:cubicBezTo>
                <a:cubicBezTo>
                  <a:pt x="72" y="91"/>
                  <a:pt x="72" y="91"/>
                  <a:pt x="72" y="91"/>
                </a:cubicBezTo>
                <a:cubicBezTo>
                  <a:pt x="71" y="91"/>
                  <a:pt x="71" y="91"/>
                  <a:pt x="71" y="91"/>
                </a:cubicBezTo>
                <a:cubicBezTo>
                  <a:pt x="71" y="91"/>
                  <a:pt x="71" y="91"/>
                  <a:pt x="71" y="91"/>
                </a:cubicBezTo>
                <a:cubicBezTo>
                  <a:pt x="71" y="90"/>
                  <a:pt x="71" y="90"/>
                  <a:pt x="71" y="90"/>
                </a:cubicBezTo>
                <a:cubicBezTo>
                  <a:pt x="72" y="89"/>
                  <a:pt x="72" y="89"/>
                  <a:pt x="72" y="89"/>
                </a:cubicBezTo>
                <a:cubicBezTo>
                  <a:pt x="72" y="88"/>
                  <a:pt x="72" y="88"/>
                  <a:pt x="72" y="88"/>
                </a:cubicBezTo>
                <a:cubicBezTo>
                  <a:pt x="72" y="87"/>
                  <a:pt x="90" y="26"/>
                  <a:pt x="91" y="21"/>
                </a:cubicBezTo>
                <a:cubicBezTo>
                  <a:pt x="91" y="21"/>
                  <a:pt x="93" y="20"/>
                  <a:pt x="93" y="20"/>
                </a:cubicBezTo>
                <a:cubicBezTo>
                  <a:pt x="138" y="20"/>
                  <a:pt x="138" y="20"/>
                  <a:pt x="138" y="20"/>
                </a:cubicBezTo>
                <a:cubicBezTo>
                  <a:pt x="134" y="22"/>
                  <a:pt x="132" y="24"/>
                  <a:pt x="132" y="24"/>
                </a:cubicBezTo>
                <a:cubicBezTo>
                  <a:pt x="125" y="30"/>
                  <a:pt x="122" y="60"/>
                  <a:pt x="122" y="60"/>
                </a:cubicBezTo>
                <a:cubicBezTo>
                  <a:pt x="119" y="67"/>
                  <a:pt x="127" y="72"/>
                  <a:pt x="127" y="72"/>
                </a:cubicBezTo>
                <a:cubicBezTo>
                  <a:pt x="140" y="81"/>
                  <a:pt x="154" y="47"/>
                  <a:pt x="154" y="47"/>
                </a:cubicBezTo>
                <a:cubicBezTo>
                  <a:pt x="161" y="41"/>
                  <a:pt x="172" y="45"/>
                  <a:pt x="185" y="54"/>
                </a:cubicBezTo>
                <a:cubicBezTo>
                  <a:pt x="206" y="76"/>
                  <a:pt x="232" y="102"/>
                  <a:pt x="239" y="111"/>
                </a:cubicBezTo>
                <a:cubicBezTo>
                  <a:pt x="241" y="114"/>
                  <a:pt x="242" y="117"/>
                  <a:pt x="241" y="119"/>
                </a:cubicBezTo>
                <a:cubicBezTo>
                  <a:pt x="240" y="123"/>
                  <a:pt x="233" y="126"/>
                  <a:pt x="230" y="127"/>
                </a:cubicBezTo>
                <a:close/>
              </a:path>
            </a:pathLst>
          </a:custGeom>
          <a:solidFill>
            <a:schemeClr val="bg1"/>
          </a:solidFill>
          <a:ln>
            <a:noFill/>
          </a:ln>
        </p:spPr>
        <p:txBody>
          <a:bodyPr vert="horz" wrap="square" lIns="91434" tIns="45718" rIns="91434" bIns="45718" numCol="1" anchor="t" anchorCtr="0" compatLnSpc="1"/>
          <a:lstStyle/>
          <a:p>
            <a:pPr algn="just">
              <a:lnSpc>
                <a:spcPts val="2200"/>
              </a:lnSpc>
            </a:pPr>
            <a:endParaRPr lang="en-GB" sz="7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9" name="Group 46"/>
          <p:cNvGrpSpPr/>
          <p:nvPr/>
        </p:nvGrpSpPr>
        <p:grpSpPr>
          <a:xfrm>
            <a:off x="4735797" y="3124342"/>
            <a:ext cx="657750" cy="515567"/>
            <a:chOff x="7200839" y="1790292"/>
            <a:chExt cx="795921" cy="623870"/>
          </a:xfrm>
          <a:solidFill>
            <a:schemeClr val="bg1"/>
          </a:solidFill>
        </p:grpSpPr>
        <p:sp>
          <p:nvSpPr>
            <p:cNvPr id="30" name="Freeform 47"/>
            <p:cNvSpPr/>
            <p:nvPr/>
          </p:nvSpPr>
          <p:spPr bwMode="auto">
            <a:xfrm>
              <a:off x="7235971" y="1790292"/>
              <a:ext cx="760789" cy="434110"/>
            </a:xfrm>
            <a:custGeom>
              <a:avLst/>
              <a:gdLst>
                <a:gd name="T0" fmla="*/ 295 w 628"/>
                <a:gd name="T1" fmla="*/ 232 h 334"/>
                <a:gd name="T2" fmla="*/ 295 w 628"/>
                <a:gd name="T3" fmla="*/ 232 h 334"/>
                <a:gd name="T4" fmla="*/ 295 w 628"/>
                <a:gd name="T5" fmla="*/ 232 h 334"/>
                <a:gd name="T6" fmla="*/ 295 w 628"/>
                <a:gd name="T7" fmla="*/ 232 h 334"/>
                <a:gd name="T8" fmla="*/ 430 w 628"/>
                <a:gd name="T9" fmla="*/ 334 h 334"/>
                <a:gd name="T10" fmla="*/ 628 w 628"/>
                <a:gd name="T11" fmla="*/ 218 h 334"/>
                <a:gd name="T12" fmla="*/ 494 w 628"/>
                <a:gd name="T13" fmla="*/ 114 h 334"/>
                <a:gd name="T14" fmla="*/ 305 w 628"/>
                <a:gd name="T15" fmla="*/ 225 h 334"/>
                <a:gd name="T16" fmla="*/ 305 w 628"/>
                <a:gd name="T17" fmla="*/ 3 h 334"/>
                <a:gd name="T18" fmla="*/ 494 w 628"/>
                <a:gd name="T19" fmla="*/ 114 h 334"/>
                <a:gd name="T20" fmla="*/ 600 w 628"/>
                <a:gd name="T21" fmla="*/ 102 h 334"/>
                <a:gd name="T22" fmla="*/ 437 w 628"/>
                <a:gd name="T23" fmla="*/ 7 h 334"/>
                <a:gd name="T24" fmla="*/ 305 w 628"/>
                <a:gd name="T25" fmla="*/ 0 h 334"/>
                <a:gd name="T26" fmla="*/ 305 w 628"/>
                <a:gd name="T27" fmla="*/ 0 h 334"/>
                <a:gd name="T28" fmla="*/ 302 w 628"/>
                <a:gd name="T29" fmla="*/ 0 h 334"/>
                <a:gd name="T30" fmla="*/ 300 w 628"/>
                <a:gd name="T31" fmla="*/ 0 h 334"/>
                <a:gd name="T32" fmla="*/ 295 w 628"/>
                <a:gd name="T33" fmla="*/ 0 h 334"/>
                <a:gd name="T34" fmla="*/ 295 w 628"/>
                <a:gd name="T35" fmla="*/ 0 h 334"/>
                <a:gd name="T36" fmla="*/ 165 w 628"/>
                <a:gd name="T37" fmla="*/ 7 h 334"/>
                <a:gd name="T38" fmla="*/ 0 w 628"/>
                <a:gd name="T39" fmla="*/ 102 h 334"/>
                <a:gd name="T40" fmla="*/ 108 w 628"/>
                <a:gd name="T41" fmla="*/ 114 h 334"/>
                <a:gd name="T42" fmla="*/ 295 w 628"/>
                <a:gd name="T43" fmla="*/ 3 h 334"/>
                <a:gd name="T44" fmla="*/ 295 w 628"/>
                <a:gd name="T45" fmla="*/ 232 h 334"/>
                <a:gd name="T46" fmla="*/ 295 w 628"/>
                <a:gd name="T47" fmla="*/ 232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628" h="334">
                  <a:moveTo>
                    <a:pt x="295" y="232"/>
                  </a:moveTo>
                  <a:lnTo>
                    <a:pt x="295" y="232"/>
                  </a:lnTo>
                  <a:lnTo>
                    <a:pt x="295" y="232"/>
                  </a:lnTo>
                  <a:lnTo>
                    <a:pt x="295" y="232"/>
                  </a:lnTo>
                  <a:lnTo>
                    <a:pt x="430" y="334"/>
                  </a:lnTo>
                  <a:lnTo>
                    <a:pt x="628" y="218"/>
                  </a:lnTo>
                  <a:lnTo>
                    <a:pt x="494" y="114"/>
                  </a:lnTo>
                  <a:lnTo>
                    <a:pt x="305" y="225"/>
                  </a:lnTo>
                  <a:lnTo>
                    <a:pt x="305" y="3"/>
                  </a:lnTo>
                  <a:lnTo>
                    <a:pt x="494" y="114"/>
                  </a:lnTo>
                  <a:lnTo>
                    <a:pt x="600" y="102"/>
                  </a:lnTo>
                  <a:lnTo>
                    <a:pt x="437" y="7"/>
                  </a:lnTo>
                  <a:lnTo>
                    <a:pt x="305" y="0"/>
                  </a:lnTo>
                  <a:lnTo>
                    <a:pt x="305" y="0"/>
                  </a:lnTo>
                  <a:lnTo>
                    <a:pt x="302" y="0"/>
                  </a:lnTo>
                  <a:lnTo>
                    <a:pt x="300" y="0"/>
                  </a:lnTo>
                  <a:lnTo>
                    <a:pt x="295" y="0"/>
                  </a:lnTo>
                  <a:lnTo>
                    <a:pt x="295" y="0"/>
                  </a:lnTo>
                  <a:lnTo>
                    <a:pt x="165" y="7"/>
                  </a:lnTo>
                  <a:lnTo>
                    <a:pt x="0" y="102"/>
                  </a:lnTo>
                  <a:lnTo>
                    <a:pt x="108" y="114"/>
                  </a:lnTo>
                  <a:lnTo>
                    <a:pt x="295" y="3"/>
                  </a:lnTo>
                  <a:lnTo>
                    <a:pt x="295" y="232"/>
                  </a:lnTo>
                  <a:lnTo>
                    <a:pt x="295" y="2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8" rIns="91434" bIns="45718" numCol="1" anchor="t" anchorCtr="0" compatLnSpc="1"/>
            <a:lstStyle/>
            <a:p>
              <a:pPr algn="just">
                <a:lnSpc>
                  <a:spcPts val="2200"/>
                </a:lnSpc>
              </a:pPr>
              <a:endParaRPr lang="en-GB" sz="7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48"/>
            <p:cNvSpPr/>
            <p:nvPr/>
          </p:nvSpPr>
          <p:spPr bwMode="auto">
            <a:xfrm>
              <a:off x="7200839" y="1941061"/>
              <a:ext cx="392509" cy="289840"/>
            </a:xfrm>
            <a:custGeom>
              <a:avLst/>
              <a:gdLst>
                <a:gd name="T0" fmla="*/ 0 w 324"/>
                <a:gd name="T1" fmla="*/ 100 h 223"/>
                <a:gd name="T2" fmla="*/ 187 w 324"/>
                <a:gd name="T3" fmla="*/ 223 h 223"/>
                <a:gd name="T4" fmla="*/ 324 w 324"/>
                <a:gd name="T5" fmla="*/ 116 h 223"/>
                <a:gd name="T6" fmla="*/ 130 w 324"/>
                <a:gd name="T7" fmla="*/ 0 h 223"/>
                <a:gd name="T8" fmla="*/ 0 w 324"/>
                <a:gd name="T9" fmla="*/ 100 h 223"/>
              </a:gdLst>
              <a:ahLst/>
              <a:cxnLst>
                <a:cxn ang="0">
                  <a:pos x="T0" y="T1"/>
                </a:cxn>
                <a:cxn ang="0">
                  <a:pos x="T2" y="T3"/>
                </a:cxn>
                <a:cxn ang="0">
                  <a:pos x="T4" y="T5"/>
                </a:cxn>
                <a:cxn ang="0">
                  <a:pos x="T6" y="T7"/>
                </a:cxn>
                <a:cxn ang="0">
                  <a:pos x="T8" y="T9"/>
                </a:cxn>
              </a:cxnLst>
              <a:rect l="0" t="0" r="r" b="b"/>
              <a:pathLst>
                <a:path w="324" h="223">
                  <a:moveTo>
                    <a:pt x="0" y="100"/>
                  </a:moveTo>
                  <a:lnTo>
                    <a:pt x="187" y="223"/>
                  </a:lnTo>
                  <a:lnTo>
                    <a:pt x="324" y="116"/>
                  </a:lnTo>
                  <a:lnTo>
                    <a:pt x="130" y="0"/>
                  </a:lnTo>
                  <a:lnTo>
                    <a:pt x="0" y="1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8" rIns="91434" bIns="45718" numCol="1" anchor="t" anchorCtr="0" compatLnSpc="1"/>
            <a:lstStyle/>
            <a:p>
              <a:pPr algn="just">
                <a:lnSpc>
                  <a:spcPts val="2200"/>
                </a:lnSpc>
              </a:pPr>
              <a:endParaRPr lang="en-GB" sz="7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49"/>
            <p:cNvSpPr/>
            <p:nvPr/>
          </p:nvSpPr>
          <p:spPr bwMode="auto">
            <a:xfrm>
              <a:off x="7353482" y="2116524"/>
              <a:ext cx="477310" cy="297638"/>
            </a:xfrm>
            <a:custGeom>
              <a:avLst/>
              <a:gdLst>
                <a:gd name="T0" fmla="*/ 198 w 394"/>
                <a:gd name="T1" fmla="*/ 0 h 229"/>
                <a:gd name="T2" fmla="*/ 61 w 394"/>
                <a:gd name="T3" fmla="*/ 109 h 229"/>
                <a:gd name="T4" fmla="*/ 0 w 394"/>
                <a:gd name="T5" fmla="*/ 71 h 229"/>
                <a:gd name="T6" fmla="*/ 0 w 394"/>
                <a:gd name="T7" fmla="*/ 114 h 229"/>
                <a:gd name="T8" fmla="*/ 198 w 394"/>
                <a:gd name="T9" fmla="*/ 229 h 229"/>
                <a:gd name="T10" fmla="*/ 394 w 394"/>
                <a:gd name="T11" fmla="*/ 116 h 229"/>
                <a:gd name="T12" fmla="*/ 394 w 394"/>
                <a:gd name="T13" fmla="*/ 64 h 229"/>
                <a:gd name="T14" fmla="*/ 335 w 394"/>
                <a:gd name="T15" fmla="*/ 104 h 229"/>
                <a:gd name="T16" fmla="*/ 198 w 394"/>
                <a:gd name="T17" fmla="*/ 0 h 2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94" h="229">
                  <a:moveTo>
                    <a:pt x="198" y="0"/>
                  </a:moveTo>
                  <a:lnTo>
                    <a:pt x="61" y="109"/>
                  </a:lnTo>
                  <a:lnTo>
                    <a:pt x="0" y="71"/>
                  </a:lnTo>
                  <a:lnTo>
                    <a:pt x="0" y="114"/>
                  </a:lnTo>
                  <a:lnTo>
                    <a:pt x="198" y="229"/>
                  </a:lnTo>
                  <a:lnTo>
                    <a:pt x="394" y="116"/>
                  </a:lnTo>
                  <a:lnTo>
                    <a:pt x="394" y="64"/>
                  </a:lnTo>
                  <a:lnTo>
                    <a:pt x="335" y="104"/>
                  </a:lnTo>
                  <a:lnTo>
                    <a:pt x="19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34" tIns="45718" rIns="91434" bIns="45718" numCol="1" anchor="t" anchorCtr="0" compatLnSpc="1"/>
            <a:lstStyle/>
            <a:p>
              <a:pPr algn="just">
                <a:lnSpc>
                  <a:spcPts val="2200"/>
                </a:lnSpc>
              </a:pPr>
              <a:endParaRPr lang="en-GB" sz="7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Freeform 50"/>
          <p:cNvSpPr/>
          <p:nvPr/>
        </p:nvSpPr>
        <p:spPr bwMode="auto">
          <a:xfrm>
            <a:off x="6485398" y="2992846"/>
            <a:ext cx="487556" cy="721795"/>
          </a:xfrm>
          <a:custGeom>
            <a:avLst/>
            <a:gdLst>
              <a:gd name="T0" fmla="*/ 25 w 206"/>
              <a:gd name="T1" fmla="*/ 112 h 284"/>
              <a:gd name="T2" fmla="*/ 25 w 206"/>
              <a:gd name="T3" fmla="*/ 64 h 284"/>
              <a:gd name="T4" fmla="*/ 5 w 206"/>
              <a:gd name="T5" fmla="*/ 64 h 284"/>
              <a:gd name="T6" fmla="*/ 4 w 206"/>
              <a:gd name="T7" fmla="*/ 60 h 284"/>
              <a:gd name="T8" fmla="*/ 104 w 206"/>
              <a:gd name="T9" fmla="*/ 2 h 284"/>
              <a:gd name="T10" fmla="*/ 117 w 206"/>
              <a:gd name="T11" fmla="*/ 2 h 284"/>
              <a:gd name="T12" fmla="*/ 145 w 206"/>
              <a:gd name="T13" fmla="*/ 25 h 284"/>
              <a:gd name="T14" fmla="*/ 145 w 206"/>
              <a:gd name="T15" fmla="*/ 2 h 284"/>
              <a:gd name="T16" fmla="*/ 168 w 206"/>
              <a:gd name="T17" fmla="*/ 2 h 284"/>
              <a:gd name="T18" fmla="*/ 168 w 206"/>
              <a:gd name="T19" fmla="*/ 40 h 284"/>
              <a:gd name="T20" fmla="*/ 184 w 206"/>
              <a:gd name="T21" fmla="*/ 49 h 284"/>
              <a:gd name="T22" fmla="*/ 184 w 206"/>
              <a:gd name="T23" fmla="*/ 49 h 284"/>
              <a:gd name="T24" fmla="*/ 184 w 206"/>
              <a:gd name="T25" fmla="*/ 49 h 284"/>
              <a:gd name="T26" fmla="*/ 202 w 206"/>
              <a:gd name="T27" fmla="*/ 60 h 284"/>
              <a:gd name="T28" fmla="*/ 201 w 206"/>
              <a:gd name="T29" fmla="*/ 64 h 284"/>
              <a:gd name="T30" fmla="*/ 184 w 206"/>
              <a:gd name="T31" fmla="*/ 64 h 284"/>
              <a:gd name="T32" fmla="*/ 184 w 206"/>
              <a:gd name="T33" fmla="*/ 117 h 284"/>
              <a:gd name="T34" fmla="*/ 169 w 206"/>
              <a:gd name="T35" fmla="*/ 134 h 284"/>
              <a:gd name="T36" fmla="*/ 136 w 206"/>
              <a:gd name="T37" fmla="*/ 134 h 284"/>
              <a:gd name="T38" fmla="*/ 129 w 206"/>
              <a:gd name="T39" fmla="*/ 137 h 284"/>
              <a:gd name="T40" fmla="*/ 140 w 206"/>
              <a:gd name="T41" fmla="*/ 155 h 284"/>
              <a:gd name="T42" fmla="*/ 139 w 206"/>
              <a:gd name="T43" fmla="*/ 160 h 284"/>
              <a:gd name="T44" fmla="*/ 118 w 206"/>
              <a:gd name="T45" fmla="*/ 161 h 284"/>
              <a:gd name="T46" fmla="*/ 119 w 206"/>
              <a:gd name="T47" fmla="*/ 168 h 284"/>
              <a:gd name="T48" fmla="*/ 130 w 206"/>
              <a:gd name="T49" fmla="*/ 179 h 284"/>
              <a:gd name="T50" fmla="*/ 115 w 206"/>
              <a:gd name="T51" fmla="*/ 195 h 284"/>
              <a:gd name="T52" fmla="*/ 129 w 206"/>
              <a:gd name="T53" fmla="*/ 211 h 284"/>
              <a:gd name="T54" fmla="*/ 129 w 206"/>
              <a:gd name="T55" fmla="*/ 220 h 284"/>
              <a:gd name="T56" fmla="*/ 115 w 206"/>
              <a:gd name="T57" fmla="*/ 235 h 284"/>
              <a:gd name="T58" fmla="*/ 124 w 206"/>
              <a:gd name="T59" fmla="*/ 248 h 284"/>
              <a:gd name="T60" fmla="*/ 124 w 206"/>
              <a:gd name="T61" fmla="*/ 260 h 284"/>
              <a:gd name="T62" fmla="*/ 102 w 206"/>
              <a:gd name="T63" fmla="*/ 284 h 284"/>
              <a:gd name="T64" fmla="*/ 86 w 206"/>
              <a:gd name="T65" fmla="*/ 264 h 284"/>
              <a:gd name="T66" fmla="*/ 85 w 206"/>
              <a:gd name="T67" fmla="*/ 163 h 284"/>
              <a:gd name="T68" fmla="*/ 83 w 206"/>
              <a:gd name="T69" fmla="*/ 160 h 284"/>
              <a:gd name="T70" fmla="*/ 71 w 206"/>
              <a:gd name="T71" fmla="*/ 159 h 284"/>
              <a:gd name="T72" fmla="*/ 68 w 206"/>
              <a:gd name="T73" fmla="*/ 152 h 284"/>
              <a:gd name="T74" fmla="*/ 77 w 206"/>
              <a:gd name="T75" fmla="*/ 140 h 284"/>
              <a:gd name="T76" fmla="*/ 78 w 206"/>
              <a:gd name="T77" fmla="*/ 136 h 284"/>
              <a:gd name="T78" fmla="*/ 73 w 206"/>
              <a:gd name="T79" fmla="*/ 134 h 284"/>
              <a:gd name="T80" fmla="*/ 40 w 206"/>
              <a:gd name="T81" fmla="*/ 134 h 284"/>
              <a:gd name="T82" fmla="*/ 25 w 206"/>
              <a:gd name="T83" fmla="*/ 11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06" h="284">
                <a:moveTo>
                  <a:pt x="25" y="112"/>
                </a:moveTo>
                <a:cubicBezTo>
                  <a:pt x="25" y="64"/>
                  <a:pt x="25" y="64"/>
                  <a:pt x="25" y="64"/>
                </a:cubicBezTo>
                <a:cubicBezTo>
                  <a:pt x="5" y="64"/>
                  <a:pt x="5" y="64"/>
                  <a:pt x="5" y="64"/>
                </a:cubicBezTo>
                <a:cubicBezTo>
                  <a:pt x="1" y="64"/>
                  <a:pt x="0" y="62"/>
                  <a:pt x="4" y="60"/>
                </a:cubicBezTo>
                <a:cubicBezTo>
                  <a:pt x="104" y="2"/>
                  <a:pt x="104" y="2"/>
                  <a:pt x="104" y="2"/>
                </a:cubicBezTo>
                <a:cubicBezTo>
                  <a:pt x="107" y="0"/>
                  <a:pt x="113" y="0"/>
                  <a:pt x="117" y="2"/>
                </a:cubicBezTo>
                <a:cubicBezTo>
                  <a:pt x="145" y="25"/>
                  <a:pt x="145" y="25"/>
                  <a:pt x="145" y="25"/>
                </a:cubicBezTo>
                <a:cubicBezTo>
                  <a:pt x="145" y="2"/>
                  <a:pt x="145" y="2"/>
                  <a:pt x="145" y="2"/>
                </a:cubicBezTo>
                <a:cubicBezTo>
                  <a:pt x="168" y="2"/>
                  <a:pt x="168" y="2"/>
                  <a:pt x="168" y="2"/>
                </a:cubicBezTo>
                <a:cubicBezTo>
                  <a:pt x="168" y="40"/>
                  <a:pt x="168" y="40"/>
                  <a:pt x="168" y="40"/>
                </a:cubicBezTo>
                <a:cubicBezTo>
                  <a:pt x="184" y="49"/>
                  <a:pt x="184" y="49"/>
                  <a:pt x="184" y="49"/>
                </a:cubicBezTo>
                <a:cubicBezTo>
                  <a:pt x="184" y="49"/>
                  <a:pt x="184" y="49"/>
                  <a:pt x="184" y="49"/>
                </a:cubicBezTo>
                <a:cubicBezTo>
                  <a:pt x="184" y="49"/>
                  <a:pt x="184" y="49"/>
                  <a:pt x="184" y="49"/>
                </a:cubicBezTo>
                <a:cubicBezTo>
                  <a:pt x="202" y="60"/>
                  <a:pt x="202" y="60"/>
                  <a:pt x="202" y="60"/>
                </a:cubicBezTo>
                <a:cubicBezTo>
                  <a:pt x="206" y="62"/>
                  <a:pt x="205" y="64"/>
                  <a:pt x="201" y="64"/>
                </a:cubicBezTo>
                <a:cubicBezTo>
                  <a:pt x="184" y="64"/>
                  <a:pt x="184" y="64"/>
                  <a:pt x="184" y="64"/>
                </a:cubicBezTo>
                <a:cubicBezTo>
                  <a:pt x="184" y="117"/>
                  <a:pt x="184" y="117"/>
                  <a:pt x="184" y="117"/>
                </a:cubicBezTo>
                <a:cubicBezTo>
                  <a:pt x="184" y="117"/>
                  <a:pt x="185" y="134"/>
                  <a:pt x="169" y="134"/>
                </a:cubicBezTo>
                <a:cubicBezTo>
                  <a:pt x="136" y="134"/>
                  <a:pt x="136" y="134"/>
                  <a:pt x="136" y="134"/>
                </a:cubicBezTo>
                <a:cubicBezTo>
                  <a:pt x="134" y="135"/>
                  <a:pt x="131" y="136"/>
                  <a:pt x="129" y="137"/>
                </a:cubicBezTo>
                <a:cubicBezTo>
                  <a:pt x="140" y="155"/>
                  <a:pt x="140" y="155"/>
                  <a:pt x="140" y="155"/>
                </a:cubicBezTo>
                <a:cubicBezTo>
                  <a:pt x="142" y="159"/>
                  <a:pt x="139" y="160"/>
                  <a:pt x="139" y="160"/>
                </a:cubicBezTo>
                <a:cubicBezTo>
                  <a:pt x="118" y="161"/>
                  <a:pt x="118" y="161"/>
                  <a:pt x="118" y="161"/>
                </a:cubicBezTo>
                <a:cubicBezTo>
                  <a:pt x="119" y="168"/>
                  <a:pt x="119" y="168"/>
                  <a:pt x="119" y="168"/>
                </a:cubicBezTo>
                <a:cubicBezTo>
                  <a:pt x="130" y="179"/>
                  <a:pt x="130" y="179"/>
                  <a:pt x="130" y="179"/>
                </a:cubicBezTo>
                <a:cubicBezTo>
                  <a:pt x="115" y="195"/>
                  <a:pt x="115" y="195"/>
                  <a:pt x="115" y="195"/>
                </a:cubicBezTo>
                <a:cubicBezTo>
                  <a:pt x="129" y="211"/>
                  <a:pt x="129" y="211"/>
                  <a:pt x="129" y="211"/>
                </a:cubicBezTo>
                <a:cubicBezTo>
                  <a:pt x="129" y="220"/>
                  <a:pt x="129" y="220"/>
                  <a:pt x="129" y="220"/>
                </a:cubicBezTo>
                <a:cubicBezTo>
                  <a:pt x="115" y="235"/>
                  <a:pt x="115" y="235"/>
                  <a:pt x="115" y="235"/>
                </a:cubicBezTo>
                <a:cubicBezTo>
                  <a:pt x="124" y="248"/>
                  <a:pt x="124" y="248"/>
                  <a:pt x="124" y="248"/>
                </a:cubicBezTo>
                <a:cubicBezTo>
                  <a:pt x="124" y="260"/>
                  <a:pt x="124" y="260"/>
                  <a:pt x="124" y="260"/>
                </a:cubicBezTo>
                <a:cubicBezTo>
                  <a:pt x="102" y="284"/>
                  <a:pt x="102" y="284"/>
                  <a:pt x="102" y="284"/>
                </a:cubicBezTo>
                <a:cubicBezTo>
                  <a:pt x="94" y="283"/>
                  <a:pt x="86" y="264"/>
                  <a:pt x="86" y="264"/>
                </a:cubicBezTo>
                <a:cubicBezTo>
                  <a:pt x="85" y="163"/>
                  <a:pt x="85" y="163"/>
                  <a:pt x="85" y="163"/>
                </a:cubicBezTo>
                <a:cubicBezTo>
                  <a:pt x="85" y="160"/>
                  <a:pt x="83" y="160"/>
                  <a:pt x="83" y="160"/>
                </a:cubicBezTo>
                <a:cubicBezTo>
                  <a:pt x="71" y="159"/>
                  <a:pt x="71" y="159"/>
                  <a:pt x="71" y="159"/>
                </a:cubicBezTo>
                <a:cubicBezTo>
                  <a:pt x="64" y="159"/>
                  <a:pt x="68" y="152"/>
                  <a:pt x="68" y="152"/>
                </a:cubicBezTo>
                <a:cubicBezTo>
                  <a:pt x="77" y="140"/>
                  <a:pt x="77" y="140"/>
                  <a:pt x="77" y="140"/>
                </a:cubicBezTo>
                <a:cubicBezTo>
                  <a:pt x="78" y="139"/>
                  <a:pt x="78" y="137"/>
                  <a:pt x="78" y="136"/>
                </a:cubicBezTo>
                <a:cubicBezTo>
                  <a:pt x="76" y="136"/>
                  <a:pt x="74" y="135"/>
                  <a:pt x="73" y="134"/>
                </a:cubicBezTo>
                <a:cubicBezTo>
                  <a:pt x="40" y="134"/>
                  <a:pt x="40" y="134"/>
                  <a:pt x="40" y="134"/>
                </a:cubicBezTo>
                <a:cubicBezTo>
                  <a:pt x="40" y="134"/>
                  <a:pt x="25" y="133"/>
                  <a:pt x="25" y="112"/>
                </a:cubicBezTo>
                <a:close/>
              </a:path>
            </a:pathLst>
          </a:custGeom>
          <a:solidFill>
            <a:schemeClr val="bg1"/>
          </a:solidFill>
          <a:ln>
            <a:noFill/>
          </a:ln>
        </p:spPr>
        <p:txBody>
          <a:bodyPr vert="horz" wrap="square" lIns="91434" tIns="45718" rIns="91434" bIns="45718" numCol="1" anchor="t" anchorCtr="0" compatLnSpc="1"/>
          <a:lstStyle/>
          <a:p>
            <a:pPr algn="just">
              <a:lnSpc>
                <a:spcPts val="2200"/>
              </a:lnSpc>
            </a:pPr>
            <a:endParaRPr lang="en-GB" sz="7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3" name="Group 3"/>
          <p:cNvGrpSpPr/>
          <p:nvPr/>
        </p:nvGrpSpPr>
        <p:grpSpPr>
          <a:xfrm>
            <a:off x="8408087" y="1961854"/>
            <a:ext cx="2914487" cy="1614586"/>
            <a:chOff x="8461641" y="1680432"/>
            <a:chExt cx="2914647" cy="1614675"/>
          </a:xfrm>
        </p:grpSpPr>
        <p:sp>
          <p:nvSpPr>
            <p:cNvPr id="54" name="Rectangle 59"/>
            <p:cNvSpPr/>
            <p:nvPr/>
          </p:nvSpPr>
          <p:spPr>
            <a:xfrm>
              <a:off x="8461641" y="1680432"/>
              <a:ext cx="2914647" cy="1614675"/>
            </a:xfrm>
            <a:prstGeom prst="rect">
              <a:avLst/>
            </a:prstGeom>
            <a:solidFill>
              <a:schemeClr val="bg1">
                <a:lumMod val="95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56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60"/>
            <p:cNvSpPr txBox="1"/>
            <p:nvPr/>
          </p:nvSpPr>
          <p:spPr>
            <a:xfrm>
              <a:off x="8706534" y="1840787"/>
              <a:ext cx="2159685" cy="374482"/>
            </a:xfrm>
            <a:prstGeom prst="rect">
              <a:avLst/>
            </a:prstGeom>
            <a:noFill/>
          </p:spPr>
          <p:txBody>
            <a:bodyPr wrap="none" rtlCol="0">
              <a:spAutoFit/>
            </a:bodyPr>
            <a:lstStyle/>
            <a:p>
              <a:pPr algn="l" defTabSz="866775">
                <a:lnSpc>
                  <a:spcPts val="2200"/>
                </a:lnSpc>
                <a:spcBef>
                  <a:spcPts val="0"/>
                </a:spcBef>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GB" sz="22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61"/>
            <p:cNvSpPr/>
            <p:nvPr/>
          </p:nvSpPr>
          <p:spPr>
            <a:xfrm>
              <a:off x="8701390" y="2138360"/>
              <a:ext cx="2482639" cy="1024504"/>
            </a:xfrm>
            <a:prstGeom prst="rect">
              <a:avLst/>
            </a:prstGeom>
          </p:spPr>
          <p:txBody>
            <a:bodyPr wrap="square">
              <a:spAutoFit/>
            </a:bodyPr>
            <a:lstStyle/>
            <a:p>
              <a:pPr algn="l" defTabSz="647700">
                <a:lnSpc>
                  <a:spcPts val="2200"/>
                </a:lnSpc>
                <a:spcBef>
                  <a:spcPts val="895"/>
                </a:spcBef>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mn-ea"/>
                </a:rPr>
                <a:t>请插入您的文本内容请插入您的文本内容</a:t>
              </a:r>
              <a:endPar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a:p>
              <a:pPr algn="l" defTabSz="647700">
                <a:lnSpc>
                  <a:spcPts val="2200"/>
                </a:lnSpc>
                <a:spcBef>
                  <a:spcPts val="895"/>
                </a:spcBef>
              </a:pPr>
              <a:endPar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7" name="Group 62"/>
          <p:cNvGrpSpPr/>
          <p:nvPr/>
        </p:nvGrpSpPr>
        <p:grpSpPr>
          <a:xfrm>
            <a:off x="8305326" y="5114110"/>
            <a:ext cx="755662" cy="755662"/>
            <a:chOff x="6895745" y="6076124"/>
            <a:chExt cx="755703" cy="755703"/>
          </a:xfrm>
        </p:grpSpPr>
        <p:sp>
          <p:nvSpPr>
            <p:cNvPr id="58" name="Oval 63"/>
            <p:cNvSpPr/>
            <p:nvPr/>
          </p:nvSpPr>
          <p:spPr>
            <a:xfrm>
              <a:off x="6895745" y="6076124"/>
              <a:ext cx="755703" cy="75570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7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9" name="Group 64"/>
            <p:cNvGrpSpPr/>
            <p:nvPr/>
          </p:nvGrpSpPr>
          <p:grpSpPr>
            <a:xfrm>
              <a:off x="7162147" y="6226696"/>
              <a:ext cx="212181" cy="457727"/>
              <a:chOff x="4395788" y="2198688"/>
              <a:chExt cx="344488" cy="742951"/>
            </a:xfrm>
            <a:solidFill>
              <a:schemeClr val="bg2"/>
            </a:solidFill>
          </p:grpSpPr>
          <p:sp>
            <p:nvSpPr>
              <p:cNvPr id="77" name="Oval 65"/>
              <p:cNvSpPr>
                <a:spLocks noChangeArrowheads="1"/>
              </p:cNvSpPr>
              <p:nvPr/>
            </p:nvSpPr>
            <p:spPr bwMode="auto">
              <a:xfrm>
                <a:off x="4511675" y="2198688"/>
                <a:ext cx="109538" cy="112713"/>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5718" tIns="22859" rIns="45718" bIns="22859" numCol="1" anchor="t" anchorCtr="0" compatLnSpc="1"/>
              <a:lstStyle/>
              <a:p>
                <a:pPr algn="just">
                  <a:lnSpc>
                    <a:spcPts val="22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8"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5718" tIns="22859" rIns="45718" bIns="22859" numCol="1" anchor="t" anchorCtr="0" compatLnSpc="1"/>
              <a:lstStyle/>
              <a:p>
                <a:pPr algn="just">
                  <a:lnSpc>
                    <a:spcPts val="22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79" name="Group 67"/>
          <p:cNvGrpSpPr/>
          <p:nvPr/>
        </p:nvGrpSpPr>
        <p:grpSpPr>
          <a:xfrm>
            <a:off x="8295956" y="4005428"/>
            <a:ext cx="755662" cy="755662"/>
            <a:chOff x="1354194" y="5911456"/>
            <a:chExt cx="755703" cy="755703"/>
          </a:xfrm>
        </p:grpSpPr>
        <p:sp>
          <p:nvSpPr>
            <p:cNvPr id="80" name="Oval 68"/>
            <p:cNvSpPr/>
            <p:nvPr/>
          </p:nvSpPr>
          <p:spPr>
            <a:xfrm>
              <a:off x="1354194" y="5911456"/>
              <a:ext cx="755703" cy="755703"/>
            </a:xfrm>
            <a:prstGeom prst="ellipse">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7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81" name="Group 69"/>
            <p:cNvGrpSpPr/>
            <p:nvPr/>
          </p:nvGrpSpPr>
          <p:grpSpPr>
            <a:xfrm>
              <a:off x="1639245" y="6058413"/>
              <a:ext cx="185600" cy="472193"/>
              <a:chOff x="4422775" y="2198688"/>
              <a:chExt cx="292100" cy="742950"/>
            </a:xfrm>
            <a:solidFill>
              <a:schemeClr val="bg2"/>
            </a:solidFill>
          </p:grpSpPr>
          <p:sp>
            <p:nvSpPr>
              <p:cNvPr id="82"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5718" tIns="22859" rIns="45718" bIns="22859" numCol="1" anchor="t" anchorCtr="0" compatLnSpc="1"/>
              <a:lstStyle/>
              <a:p>
                <a:pPr algn="just">
                  <a:lnSpc>
                    <a:spcPts val="22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Oval 13"/>
              <p:cNvSpPr>
                <a:spLocks noChangeArrowheads="1"/>
              </p:cNvSpPr>
              <p:nvPr/>
            </p:nvSpPr>
            <p:spPr bwMode="auto">
              <a:xfrm>
                <a:off x="4511675" y="2198688"/>
                <a:ext cx="115888" cy="115888"/>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45718" tIns="22859" rIns="45718" bIns="22859" numCol="1" anchor="t" anchorCtr="0" compatLnSpc="1"/>
              <a:lstStyle/>
              <a:p>
                <a:pPr algn="just">
                  <a:lnSpc>
                    <a:spcPts val="2200"/>
                  </a:lnSpc>
                </a:pPr>
                <a:endParaRPr lang="en-US" sz="700" dirty="0">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84" name="TextBox 72"/>
          <p:cNvSpPr txBox="1"/>
          <p:nvPr/>
        </p:nvSpPr>
        <p:spPr>
          <a:xfrm>
            <a:off x="9109424" y="3999657"/>
            <a:ext cx="1095172" cy="374461"/>
          </a:xfrm>
          <a:prstGeom prst="rect">
            <a:avLst/>
          </a:prstGeom>
          <a:noFill/>
        </p:spPr>
        <p:txBody>
          <a:bodyPr wrap="none" rtlCol="0">
            <a:spAutoFit/>
          </a:bodyPr>
          <a:lstStyle/>
          <a:p>
            <a:pPr>
              <a:lnSpc>
                <a:spcPts val="2200"/>
              </a:lnSpc>
            </a:pPr>
            <a:r>
              <a:rPr lang="en-US" sz="2200" b="1"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1.234K</a:t>
            </a:r>
          </a:p>
        </p:txBody>
      </p:sp>
      <p:sp>
        <p:nvSpPr>
          <p:cNvPr id="85" name="TextBox 73"/>
          <p:cNvSpPr txBox="1"/>
          <p:nvPr/>
        </p:nvSpPr>
        <p:spPr>
          <a:xfrm>
            <a:off x="9109798" y="4391778"/>
            <a:ext cx="1800493" cy="346249"/>
          </a:xfrm>
          <a:prstGeom prst="rect">
            <a:avLst/>
          </a:prstGeom>
          <a:noFill/>
        </p:spPr>
        <p:txBody>
          <a:bodyPr wrap="none" rtlCol="0">
            <a:spAutoFit/>
          </a:bodyPr>
          <a:lstStyle/>
          <a:p>
            <a:pPr algn="l">
              <a:lnSpc>
                <a:spcPts val="2200"/>
              </a:lnSpc>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mn-ea"/>
              </a:rPr>
              <a:t>请插入您的文本内容</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6" name="TextBox 74"/>
          <p:cNvSpPr txBox="1"/>
          <p:nvPr/>
        </p:nvSpPr>
        <p:spPr>
          <a:xfrm>
            <a:off x="9126726" y="5180094"/>
            <a:ext cx="1095172" cy="374461"/>
          </a:xfrm>
          <a:prstGeom prst="rect">
            <a:avLst/>
          </a:prstGeom>
          <a:noFill/>
        </p:spPr>
        <p:txBody>
          <a:bodyPr wrap="none" rtlCol="0">
            <a:spAutoFit/>
          </a:bodyPr>
          <a:lstStyle/>
          <a:p>
            <a:pPr>
              <a:lnSpc>
                <a:spcPts val="2200"/>
              </a:lnSpc>
            </a:pPr>
            <a:r>
              <a:rPr lang="en-US" sz="2200" b="1">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1.234K</a:t>
            </a:r>
          </a:p>
        </p:txBody>
      </p:sp>
      <p:sp>
        <p:nvSpPr>
          <p:cNvPr id="87" name="TextBox 75"/>
          <p:cNvSpPr txBox="1"/>
          <p:nvPr/>
        </p:nvSpPr>
        <p:spPr>
          <a:xfrm>
            <a:off x="9127546" y="5500461"/>
            <a:ext cx="1800493" cy="346249"/>
          </a:xfrm>
          <a:prstGeom prst="rect">
            <a:avLst/>
          </a:prstGeom>
          <a:noFill/>
        </p:spPr>
        <p:txBody>
          <a:bodyPr wrap="none" rtlCol="0">
            <a:spAutoFit/>
          </a:bodyPr>
          <a:lstStyle/>
          <a:p>
            <a:pPr algn="l" defTabSz="647700">
              <a:lnSpc>
                <a:spcPts val="2200"/>
              </a:lnSpc>
              <a:spcBef>
                <a:spcPts val="895"/>
              </a:spcBef>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mn-ea"/>
              </a:rPr>
              <a:t>请插入您的文本内容</a:t>
            </a:r>
            <a:endPar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文本框 3"/>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7" name="文本框 16"/>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18" name="矩形 17"/>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animEffect transition="in" filter="fade">
                                      <p:cBhvr>
                                        <p:cTn id="25" dur="500"/>
                                        <p:tgtEl>
                                          <p:spTgt spid="8"/>
                                        </p:tgtEl>
                                      </p:cBhvr>
                                    </p:animEffect>
                                  </p:childTnLst>
                                </p:cTn>
                              </p:par>
                            </p:childTnLst>
                          </p:cTn>
                        </p:par>
                        <p:par>
                          <p:cTn id="26" fill="hold">
                            <p:stCondLst>
                              <p:cond delay="2000"/>
                            </p:stCondLst>
                            <p:childTnLst>
                              <p:par>
                                <p:cTn id="27" presetID="22" presetClass="entr" presetSubtype="8"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500"/>
                                        <p:tgtEl>
                                          <p:spTgt spid="9"/>
                                        </p:tgtEl>
                                      </p:cBhvr>
                                    </p:animEffect>
                                  </p:childTnLst>
                                </p:cTn>
                              </p:par>
                            </p:childTnLst>
                          </p:cTn>
                        </p:par>
                        <p:par>
                          <p:cTn id="30" fill="hold">
                            <p:stCondLst>
                              <p:cond delay="2500"/>
                            </p:stCondLst>
                            <p:childTnLst>
                              <p:par>
                                <p:cTn id="31" presetID="22" presetClass="entr" presetSubtype="8" fill="hold"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49" presetClass="entr" presetSubtype="0" decel="100000" fill="hold" nodeType="afterEffect">
                                  <p:stCondLst>
                                    <p:cond delay="0"/>
                                  </p:stCondLst>
                                  <p:childTnLst>
                                    <p:set>
                                      <p:cBhvr>
                                        <p:cTn id="36" dur="1" fill="hold">
                                          <p:stCondLst>
                                            <p:cond delay="0"/>
                                          </p:stCondLst>
                                        </p:cTn>
                                        <p:tgtEl>
                                          <p:spTgt spid="15"/>
                                        </p:tgtEl>
                                        <p:attrNameLst>
                                          <p:attrName>style.visibility</p:attrName>
                                        </p:attrNameLst>
                                      </p:cBhvr>
                                      <p:to>
                                        <p:strVal val="visible"/>
                                      </p:to>
                                    </p:set>
                                    <p:anim calcmode="lin" valueType="num">
                                      <p:cBhvr>
                                        <p:cTn id="37" dur="500" fill="hold"/>
                                        <p:tgtEl>
                                          <p:spTgt spid="15"/>
                                        </p:tgtEl>
                                        <p:attrNameLst>
                                          <p:attrName>ppt_w</p:attrName>
                                        </p:attrNameLst>
                                      </p:cBhvr>
                                      <p:tavLst>
                                        <p:tav tm="0">
                                          <p:val>
                                            <p:fltVal val="0"/>
                                          </p:val>
                                        </p:tav>
                                        <p:tav tm="100000">
                                          <p:val>
                                            <p:strVal val="#ppt_w"/>
                                          </p:val>
                                        </p:tav>
                                      </p:tavLst>
                                    </p:anim>
                                    <p:anim calcmode="lin" valueType="num">
                                      <p:cBhvr>
                                        <p:cTn id="38" dur="500" fill="hold"/>
                                        <p:tgtEl>
                                          <p:spTgt spid="15"/>
                                        </p:tgtEl>
                                        <p:attrNameLst>
                                          <p:attrName>ppt_h</p:attrName>
                                        </p:attrNameLst>
                                      </p:cBhvr>
                                      <p:tavLst>
                                        <p:tav tm="0">
                                          <p:val>
                                            <p:fltVal val="0"/>
                                          </p:val>
                                        </p:tav>
                                        <p:tav tm="100000">
                                          <p:val>
                                            <p:strVal val="#ppt_h"/>
                                          </p:val>
                                        </p:tav>
                                      </p:tavLst>
                                    </p:anim>
                                    <p:anim calcmode="lin" valueType="num">
                                      <p:cBhvr>
                                        <p:cTn id="39" dur="500" fill="hold"/>
                                        <p:tgtEl>
                                          <p:spTgt spid="15"/>
                                        </p:tgtEl>
                                        <p:attrNameLst>
                                          <p:attrName>style.rotation</p:attrName>
                                        </p:attrNameLst>
                                      </p:cBhvr>
                                      <p:tavLst>
                                        <p:tav tm="0">
                                          <p:val>
                                            <p:fltVal val="360"/>
                                          </p:val>
                                        </p:tav>
                                        <p:tav tm="100000">
                                          <p:val>
                                            <p:fltVal val="0"/>
                                          </p:val>
                                        </p:tav>
                                      </p:tavLst>
                                    </p:anim>
                                    <p:animEffect transition="in" filter="fade">
                                      <p:cBhvr>
                                        <p:cTn id="40" dur="500"/>
                                        <p:tgtEl>
                                          <p:spTgt spid="15"/>
                                        </p:tgtEl>
                                      </p:cBhvr>
                                    </p:animEffect>
                                  </p:childTnLst>
                                </p:cTn>
                              </p:par>
                            </p:childTnLst>
                          </p:cTn>
                        </p:par>
                        <p:par>
                          <p:cTn id="41" fill="hold">
                            <p:stCondLst>
                              <p:cond delay="3500"/>
                            </p:stCondLst>
                            <p:childTnLst>
                              <p:par>
                                <p:cTn id="42" presetID="49" presetClass="entr" presetSubtype="0" decel="100000" fill="hold" nodeType="afterEffect">
                                  <p:stCondLst>
                                    <p:cond delay="0"/>
                                  </p:stCondLst>
                                  <p:childTnLst>
                                    <p:set>
                                      <p:cBhvr>
                                        <p:cTn id="43" dur="1" fill="hold">
                                          <p:stCondLst>
                                            <p:cond delay="0"/>
                                          </p:stCondLst>
                                        </p:cTn>
                                        <p:tgtEl>
                                          <p:spTgt spid="29"/>
                                        </p:tgtEl>
                                        <p:attrNameLst>
                                          <p:attrName>style.visibility</p:attrName>
                                        </p:attrNameLst>
                                      </p:cBhvr>
                                      <p:to>
                                        <p:strVal val="visible"/>
                                      </p:to>
                                    </p:set>
                                    <p:anim calcmode="lin" valueType="num">
                                      <p:cBhvr>
                                        <p:cTn id="44" dur="500" fill="hold"/>
                                        <p:tgtEl>
                                          <p:spTgt spid="29"/>
                                        </p:tgtEl>
                                        <p:attrNameLst>
                                          <p:attrName>ppt_w</p:attrName>
                                        </p:attrNameLst>
                                      </p:cBhvr>
                                      <p:tavLst>
                                        <p:tav tm="0">
                                          <p:val>
                                            <p:fltVal val="0"/>
                                          </p:val>
                                        </p:tav>
                                        <p:tav tm="100000">
                                          <p:val>
                                            <p:strVal val="#ppt_w"/>
                                          </p:val>
                                        </p:tav>
                                      </p:tavLst>
                                    </p:anim>
                                    <p:anim calcmode="lin" valueType="num">
                                      <p:cBhvr>
                                        <p:cTn id="45" dur="500" fill="hold"/>
                                        <p:tgtEl>
                                          <p:spTgt spid="29"/>
                                        </p:tgtEl>
                                        <p:attrNameLst>
                                          <p:attrName>ppt_h</p:attrName>
                                        </p:attrNameLst>
                                      </p:cBhvr>
                                      <p:tavLst>
                                        <p:tav tm="0">
                                          <p:val>
                                            <p:fltVal val="0"/>
                                          </p:val>
                                        </p:tav>
                                        <p:tav tm="100000">
                                          <p:val>
                                            <p:strVal val="#ppt_h"/>
                                          </p:val>
                                        </p:tav>
                                      </p:tavLst>
                                    </p:anim>
                                    <p:anim calcmode="lin" valueType="num">
                                      <p:cBhvr>
                                        <p:cTn id="46" dur="500" fill="hold"/>
                                        <p:tgtEl>
                                          <p:spTgt spid="29"/>
                                        </p:tgtEl>
                                        <p:attrNameLst>
                                          <p:attrName>style.rotation</p:attrName>
                                        </p:attrNameLst>
                                      </p:cBhvr>
                                      <p:tavLst>
                                        <p:tav tm="0">
                                          <p:val>
                                            <p:fltVal val="360"/>
                                          </p:val>
                                        </p:tav>
                                        <p:tav tm="100000">
                                          <p:val>
                                            <p:fltVal val="0"/>
                                          </p:val>
                                        </p:tav>
                                      </p:tavLst>
                                    </p:anim>
                                    <p:animEffect transition="in" filter="fade">
                                      <p:cBhvr>
                                        <p:cTn id="47" dur="500"/>
                                        <p:tgtEl>
                                          <p:spTgt spid="29"/>
                                        </p:tgtEl>
                                      </p:cBhvr>
                                    </p:animEffect>
                                  </p:childTnLst>
                                </p:cTn>
                              </p:par>
                            </p:childTnLst>
                          </p:cTn>
                        </p:par>
                        <p:par>
                          <p:cTn id="48" fill="hold">
                            <p:stCondLst>
                              <p:cond delay="4000"/>
                            </p:stCondLst>
                            <p:childTnLst>
                              <p:par>
                                <p:cTn id="49" presetID="49" presetClass="entr" presetSubtype="0" decel="100000" fill="hold" grpId="0" nodeType="afterEffect">
                                  <p:stCondLst>
                                    <p:cond delay="0"/>
                                  </p:stCondLst>
                                  <p:childTnLst>
                                    <p:set>
                                      <p:cBhvr>
                                        <p:cTn id="50" dur="1" fill="hold">
                                          <p:stCondLst>
                                            <p:cond delay="0"/>
                                          </p:stCondLst>
                                        </p:cTn>
                                        <p:tgtEl>
                                          <p:spTgt spid="52"/>
                                        </p:tgtEl>
                                        <p:attrNameLst>
                                          <p:attrName>style.visibility</p:attrName>
                                        </p:attrNameLst>
                                      </p:cBhvr>
                                      <p:to>
                                        <p:strVal val="visible"/>
                                      </p:to>
                                    </p:set>
                                    <p:anim calcmode="lin" valueType="num">
                                      <p:cBhvr>
                                        <p:cTn id="51" dur="500" fill="hold"/>
                                        <p:tgtEl>
                                          <p:spTgt spid="52"/>
                                        </p:tgtEl>
                                        <p:attrNameLst>
                                          <p:attrName>ppt_w</p:attrName>
                                        </p:attrNameLst>
                                      </p:cBhvr>
                                      <p:tavLst>
                                        <p:tav tm="0">
                                          <p:val>
                                            <p:fltVal val="0"/>
                                          </p:val>
                                        </p:tav>
                                        <p:tav tm="100000">
                                          <p:val>
                                            <p:strVal val="#ppt_w"/>
                                          </p:val>
                                        </p:tav>
                                      </p:tavLst>
                                    </p:anim>
                                    <p:anim calcmode="lin" valueType="num">
                                      <p:cBhvr>
                                        <p:cTn id="52" dur="500" fill="hold"/>
                                        <p:tgtEl>
                                          <p:spTgt spid="52"/>
                                        </p:tgtEl>
                                        <p:attrNameLst>
                                          <p:attrName>ppt_h</p:attrName>
                                        </p:attrNameLst>
                                      </p:cBhvr>
                                      <p:tavLst>
                                        <p:tav tm="0">
                                          <p:val>
                                            <p:fltVal val="0"/>
                                          </p:val>
                                        </p:tav>
                                        <p:tav tm="100000">
                                          <p:val>
                                            <p:strVal val="#ppt_h"/>
                                          </p:val>
                                        </p:tav>
                                      </p:tavLst>
                                    </p:anim>
                                    <p:anim calcmode="lin" valueType="num">
                                      <p:cBhvr>
                                        <p:cTn id="53" dur="500" fill="hold"/>
                                        <p:tgtEl>
                                          <p:spTgt spid="52"/>
                                        </p:tgtEl>
                                        <p:attrNameLst>
                                          <p:attrName>style.rotation</p:attrName>
                                        </p:attrNameLst>
                                      </p:cBhvr>
                                      <p:tavLst>
                                        <p:tav tm="0">
                                          <p:val>
                                            <p:fltVal val="360"/>
                                          </p:val>
                                        </p:tav>
                                        <p:tav tm="100000">
                                          <p:val>
                                            <p:fltVal val="0"/>
                                          </p:val>
                                        </p:tav>
                                      </p:tavLst>
                                    </p:anim>
                                    <p:animEffect transition="in" filter="fade">
                                      <p:cBhvr>
                                        <p:cTn id="54" dur="500"/>
                                        <p:tgtEl>
                                          <p:spTgt spid="52"/>
                                        </p:tgtEl>
                                      </p:cBhvr>
                                    </p:animEffect>
                                  </p:childTnLst>
                                </p:cTn>
                              </p:par>
                            </p:childTnLst>
                          </p:cTn>
                        </p:par>
                        <p:par>
                          <p:cTn id="55" fill="hold">
                            <p:stCondLst>
                              <p:cond delay="4500"/>
                            </p:stCondLst>
                            <p:childTnLst>
                              <p:par>
                                <p:cTn id="56" presetID="49" presetClass="entr" presetSubtype="0" decel="100000" fill="hold" grpId="0" nodeType="afterEffect">
                                  <p:stCondLst>
                                    <p:cond delay="0"/>
                                  </p:stCondLst>
                                  <p:childTnLst>
                                    <p:set>
                                      <p:cBhvr>
                                        <p:cTn id="57" dur="1" fill="hold">
                                          <p:stCondLst>
                                            <p:cond delay="0"/>
                                          </p:stCondLst>
                                        </p:cTn>
                                        <p:tgtEl>
                                          <p:spTgt spid="28"/>
                                        </p:tgtEl>
                                        <p:attrNameLst>
                                          <p:attrName>style.visibility</p:attrName>
                                        </p:attrNameLst>
                                      </p:cBhvr>
                                      <p:to>
                                        <p:strVal val="visible"/>
                                      </p:to>
                                    </p:set>
                                    <p:anim calcmode="lin" valueType="num">
                                      <p:cBhvr>
                                        <p:cTn id="58" dur="500" fill="hold"/>
                                        <p:tgtEl>
                                          <p:spTgt spid="28"/>
                                        </p:tgtEl>
                                        <p:attrNameLst>
                                          <p:attrName>ppt_w</p:attrName>
                                        </p:attrNameLst>
                                      </p:cBhvr>
                                      <p:tavLst>
                                        <p:tav tm="0">
                                          <p:val>
                                            <p:fltVal val="0"/>
                                          </p:val>
                                        </p:tav>
                                        <p:tav tm="100000">
                                          <p:val>
                                            <p:strVal val="#ppt_w"/>
                                          </p:val>
                                        </p:tav>
                                      </p:tavLst>
                                    </p:anim>
                                    <p:anim calcmode="lin" valueType="num">
                                      <p:cBhvr>
                                        <p:cTn id="59" dur="500" fill="hold"/>
                                        <p:tgtEl>
                                          <p:spTgt spid="28"/>
                                        </p:tgtEl>
                                        <p:attrNameLst>
                                          <p:attrName>ppt_h</p:attrName>
                                        </p:attrNameLst>
                                      </p:cBhvr>
                                      <p:tavLst>
                                        <p:tav tm="0">
                                          <p:val>
                                            <p:fltVal val="0"/>
                                          </p:val>
                                        </p:tav>
                                        <p:tav tm="100000">
                                          <p:val>
                                            <p:strVal val="#ppt_h"/>
                                          </p:val>
                                        </p:tav>
                                      </p:tavLst>
                                    </p:anim>
                                    <p:anim calcmode="lin" valueType="num">
                                      <p:cBhvr>
                                        <p:cTn id="60" dur="500" fill="hold"/>
                                        <p:tgtEl>
                                          <p:spTgt spid="28"/>
                                        </p:tgtEl>
                                        <p:attrNameLst>
                                          <p:attrName>style.rotation</p:attrName>
                                        </p:attrNameLst>
                                      </p:cBhvr>
                                      <p:tavLst>
                                        <p:tav tm="0">
                                          <p:val>
                                            <p:fltVal val="360"/>
                                          </p:val>
                                        </p:tav>
                                        <p:tav tm="100000">
                                          <p:val>
                                            <p:fltVal val="0"/>
                                          </p:val>
                                        </p:tav>
                                      </p:tavLst>
                                    </p:anim>
                                    <p:animEffect transition="in" filter="fade">
                                      <p:cBhvr>
                                        <p:cTn id="61" dur="500"/>
                                        <p:tgtEl>
                                          <p:spTgt spid="28"/>
                                        </p:tgtEl>
                                      </p:cBhvr>
                                    </p:animEffect>
                                  </p:childTnLst>
                                </p:cTn>
                              </p:par>
                            </p:childTnLst>
                          </p:cTn>
                        </p:par>
                        <p:par>
                          <p:cTn id="62" fill="hold">
                            <p:stCondLst>
                              <p:cond delay="5000"/>
                            </p:stCondLst>
                            <p:childTnLst>
                              <p:par>
                                <p:cTn id="63" presetID="42" presetClass="entr" presetSubtype="0" fill="hold" nodeType="afterEffect">
                                  <p:stCondLst>
                                    <p:cond delay="0"/>
                                  </p:stCondLst>
                                  <p:childTnLst>
                                    <p:set>
                                      <p:cBhvr>
                                        <p:cTn id="64" dur="1" fill="hold">
                                          <p:stCondLst>
                                            <p:cond delay="0"/>
                                          </p:stCondLst>
                                        </p:cTn>
                                        <p:tgtEl>
                                          <p:spTgt spid="53"/>
                                        </p:tgtEl>
                                        <p:attrNameLst>
                                          <p:attrName>style.visibility</p:attrName>
                                        </p:attrNameLst>
                                      </p:cBhvr>
                                      <p:to>
                                        <p:strVal val="visible"/>
                                      </p:to>
                                    </p:set>
                                    <p:animEffect transition="in" filter="fade">
                                      <p:cBhvr>
                                        <p:cTn id="65" dur="1000"/>
                                        <p:tgtEl>
                                          <p:spTgt spid="53"/>
                                        </p:tgtEl>
                                      </p:cBhvr>
                                    </p:animEffect>
                                    <p:anim calcmode="lin" valueType="num">
                                      <p:cBhvr>
                                        <p:cTn id="66" dur="1000" fill="hold"/>
                                        <p:tgtEl>
                                          <p:spTgt spid="53"/>
                                        </p:tgtEl>
                                        <p:attrNameLst>
                                          <p:attrName>ppt_x</p:attrName>
                                        </p:attrNameLst>
                                      </p:cBhvr>
                                      <p:tavLst>
                                        <p:tav tm="0">
                                          <p:val>
                                            <p:strVal val="#ppt_x"/>
                                          </p:val>
                                        </p:tav>
                                        <p:tav tm="100000">
                                          <p:val>
                                            <p:strVal val="#ppt_x"/>
                                          </p:val>
                                        </p:tav>
                                      </p:tavLst>
                                    </p:anim>
                                    <p:anim calcmode="lin" valueType="num">
                                      <p:cBhvr>
                                        <p:cTn id="67" dur="1000" fill="hold"/>
                                        <p:tgtEl>
                                          <p:spTgt spid="53"/>
                                        </p:tgtEl>
                                        <p:attrNameLst>
                                          <p:attrName>ppt_y</p:attrName>
                                        </p:attrNameLst>
                                      </p:cBhvr>
                                      <p:tavLst>
                                        <p:tav tm="0">
                                          <p:val>
                                            <p:strVal val="#ppt_y+.1"/>
                                          </p:val>
                                        </p:tav>
                                        <p:tav tm="100000">
                                          <p:val>
                                            <p:strVal val="#ppt_y"/>
                                          </p:val>
                                        </p:tav>
                                      </p:tavLst>
                                    </p:anim>
                                  </p:childTnLst>
                                </p:cTn>
                              </p:par>
                            </p:childTnLst>
                          </p:cTn>
                        </p:par>
                        <p:par>
                          <p:cTn id="68" fill="hold">
                            <p:stCondLst>
                              <p:cond delay="6000"/>
                            </p:stCondLst>
                            <p:childTnLst>
                              <p:par>
                                <p:cTn id="69" presetID="10" presetClass="entr" presetSubtype="0" fill="hold" nodeType="afterEffect">
                                  <p:stCondLst>
                                    <p:cond delay="0"/>
                                  </p:stCondLst>
                                  <p:childTnLst>
                                    <p:set>
                                      <p:cBhvr>
                                        <p:cTn id="70" dur="1" fill="hold">
                                          <p:stCondLst>
                                            <p:cond delay="0"/>
                                          </p:stCondLst>
                                        </p:cTn>
                                        <p:tgtEl>
                                          <p:spTgt spid="79"/>
                                        </p:tgtEl>
                                        <p:attrNameLst>
                                          <p:attrName>style.visibility</p:attrName>
                                        </p:attrNameLst>
                                      </p:cBhvr>
                                      <p:to>
                                        <p:strVal val="visible"/>
                                      </p:to>
                                    </p:set>
                                    <p:animEffect transition="in" filter="fade">
                                      <p:cBhvr>
                                        <p:cTn id="71" dur="500"/>
                                        <p:tgtEl>
                                          <p:spTgt spid="79"/>
                                        </p:tgtEl>
                                      </p:cBhvr>
                                    </p:animEffect>
                                  </p:childTnLst>
                                </p:cTn>
                              </p:par>
                            </p:childTnLst>
                          </p:cTn>
                        </p:par>
                        <p:par>
                          <p:cTn id="72" fill="hold">
                            <p:stCondLst>
                              <p:cond delay="6500"/>
                            </p:stCondLst>
                            <p:childTnLst>
                              <p:par>
                                <p:cTn id="73" presetID="10" presetClass="entr" presetSubtype="0" fill="hold" grpId="0" nodeType="afterEffect">
                                  <p:stCondLst>
                                    <p:cond delay="0"/>
                                  </p:stCondLst>
                                  <p:childTnLst>
                                    <p:set>
                                      <p:cBhvr>
                                        <p:cTn id="74" dur="1" fill="hold">
                                          <p:stCondLst>
                                            <p:cond delay="0"/>
                                          </p:stCondLst>
                                        </p:cTn>
                                        <p:tgtEl>
                                          <p:spTgt spid="84"/>
                                        </p:tgtEl>
                                        <p:attrNameLst>
                                          <p:attrName>style.visibility</p:attrName>
                                        </p:attrNameLst>
                                      </p:cBhvr>
                                      <p:to>
                                        <p:strVal val="visible"/>
                                      </p:to>
                                    </p:set>
                                    <p:animEffect transition="in" filter="fade">
                                      <p:cBhvr>
                                        <p:cTn id="75" dur="500"/>
                                        <p:tgtEl>
                                          <p:spTgt spid="84"/>
                                        </p:tgtEl>
                                      </p:cBhvr>
                                    </p:animEffect>
                                  </p:childTnLst>
                                </p:cTn>
                              </p:par>
                            </p:childTnLst>
                          </p:cTn>
                        </p:par>
                        <p:par>
                          <p:cTn id="76" fill="hold">
                            <p:stCondLst>
                              <p:cond delay="7000"/>
                            </p:stCondLst>
                            <p:childTnLst>
                              <p:par>
                                <p:cTn id="77" presetID="10" presetClass="entr" presetSubtype="0" fill="hold" grpId="0" nodeType="afterEffect">
                                  <p:stCondLst>
                                    <p:cond delay="0"/>
                                  </p:stCondLst>
                                  <p:childTnLst>
                                    <p:set>
                                      <p:cBhvr>
                                        <p:cTn id="78" dur="1" fill="hold">
                                          <p:stCondLst>
                                            <p:cond delay="0"/>
                                          </p:stCondLst>
                                        </p:cTn>
                                        <p:tgtEl>
                                          <p:spTgt spid="85"/>
                                        </p:tgtEl>
                                        <p:attrNameLst>
                                          <p:attrName>style.visibility</p:attrName>
                                        </p:attrNameLst>
                                      </p:cBhvr>
                                      <p:to>
                                        <p:strVal val="visible"/>
                                      </p:to>
                                    </p:set>
                                    <p:animEffect transition="in" filter="fade">
                                      <p:cBhvr>
                                        <p:cTn id="79" dur="500"/>
                                        <p:tgtEl>
                                          <p:spTgt spid="85"/>
                                        </p:tgtEl>
                                      </p:cBhvr>
                                    </p:animEffect>
                                  </p:childTnLst>
                                </p:cTn>
                              </p:par>
                            </p:childTnLst>
                          </p:cTn>
                        </p:par>
                        <p:par>
                          <p:cTn id="80" fill="hold">
                            <p:stCondLst>
                              <p:cond delay="7500"/>
                            </p:stCondLst>
                            <p:childTnLst>
                              <p:par>
                                <p:cTn id="81" presetID="10" presetClass="entr" presetSubtype="0" fill="hold" nodeType="afterEffect">
                                  <p:stCondLst>
                                    <p:cond delay="0"/>
                                  </p:stCondLst>
                                  <p:childTnLst>
                                    <p:set>
                                      <p:cBhvr>
                                        <p:cTn id="82" dur="1" fill="hold">
                                          <p:stCondLst>
                                            <p:cond delay="0"/>
                                          </p:stCondLst>
                                        </p:cTn>
                                        <p:tgtEl>
                                          <p:spTgt spid="57"/>
                                        </p:tgtEl>
                                        <p:attrNameLst>
                                          <p:attrName>style.visibility</p:attrName>
                                        </p:attrNameLst>
                                      </p:cBhvr>
                                      <p:to>
                                        <p:strVal val="visible"/>
                                      </p:to>
                                    </p:set>
                                    <p:animEffect transition="in" filter="fade">
                                      <p:cBhvr>
                                        <p:cTn id="83" dur="500"/>
                                        <p:tgtEl>
                                          <p:spTgt spid="57"/>
                                        </p:tgtEl>
                                      </p:cBhvr>
                                    </p:animEffect>
                                  </p:childTnLst>
                                </p:cTn>
                              </p:par>
                            </p:childTnLst>
                          </p:cTn>
                        </p:par>
                        <p:par>
                          <p:cTn id="84" fill="hold">
                            <p:stCondLst>
                              <p:cond delay="8000"/>
                            </p:stCondLst>
                            <p:childTnLst>
                              <p:par>
                                <p:cTn id="85" presetID="10" presetClass="entr" presetSubtype="0" fill="hold" grpId="0" nodeType="afterEffect">
                                  <p:stCondLst>
                                    <p:cond delay="0"/>
                                  </p:stCondLst>
                                  <p:childTnLst>
                                    <p:set>
                                      <p:cBhvr>
                                        <p:cTn id="86" dur="1" fill="hold">
                                          <p:stCondLst>
                                            <p:cond delay="0"/>
                                          </p:stCondLst>
                                        </p:cTn>
                                        <p:tgtEl>
                                          <p:spTgt spid="86"/>
                                        </p:tgtEl>
                                        <p:attrNameLst>
                                          <p:attrName>style.visibility</p:attrName>
                                        </p:attrNameLst>
                                      </p:cBhvr>
                                      <p:to>
                                        <p:strVal val="visible"/>
                                      </p:to>
                                    </p:set>
                                    <p:animEffect transition="in" filter="fade">
                                      <p:cBhvr>
                                        <p:cTn id="87" dur="500"/>
                                        <p:tgtEl>
                                          <p:spTgt spid="86"/>
                                        </p:tgtEl>
                                      </p:cBhvr>
                                    </p:animEffect>
                                  </p:childTnLst>
                                </p:cTn>
                              </p:par>
                            </p:childTnLst>
                          </p:cTn>
                        </p:par>
                        <p:par>
                          <p:cTn id="88" fill="hold">
                            <p:stCondLst>
                              <p:cond delay="8500"/>
                            </p:stCondLst>
                            <p:childTnLst>
                              <p:par>
                                <p:cTn id="89" presetID="10" presetClass="entr" presetSubtype="0" fill="hold" grpId="0" nodeType="afterEffect">
                                  <p:stCondLst>
                                    <p:cond delay="0"/>
                                  </p:stCondLst>
                                  <p:childTnLst>
                                    <p:set>
                                      <p:cBhvr>
                                        <p:cTn id="90" dur="1" fill="hold">
                                          <p:stCondLst>
                                            <p:cond delay="0"/>
                                          </p:stCondLst>
                                        </p:cTn>
                                        <p:tgtEl>
                                          <p:spTgt spid="87"/>
                                        </p:tgtEl>
                                        <p:attrNameLst>
                                          <p:attrName>style.visibility</p:attrName>
                                        </p:attrNameLst>
                                      </p:cBhvr>
                                      <p:to>
                                        <p:strVal val="visible"/>
                                      </p:to>
                                    </p:set>
                                    <p:animEffect transition="in" filter="fade">
                                      <p:cBhvr>
                                        <p:cTn id="91" dur="500"/>
                                        <p:tgtEl>
                                          <p:spTgt spid="8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P spid="8" grpId="0"/>
      <p:bldP spid="28" grpId="0" bldLvl="0" animBg="1"/>
      <p:bldP spid="52" grpId="0" bldLvl="0" animBg="1"/>
      <p:bldP spid="84" grpId="0"/>
      <p:bldP spid="85" grpId="0"/>
      <p:bldP spid="86" grpId="0"/>
      <p:bldP spid="8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37" y="3420256"/>
            <a:ext cx="12191164" cy="342556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zh-CN" altLang="en-US" sz="8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圆角矩形 2"/>
          <p:cNvSpPr/>
          <p:nvPr/>
        </p:nvSpPr>
        <p:spPr>
          <a:xfrm>
            <a:off x="4020434" y="2251710"/>
            <a:ext cx="4154170" cy="635000"/>
          </a:xfrm>
          <a:prstGeom prst="roundRect">
            <a:avLst>
              <a:gd name="adj" fmla="val 50000"/>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4" name="MH_Entry_1"/>
          <p:cNvSpPr>
            <a:spLocks noChangeArrowheads="1"/>
          </p:cNvSpPr>
          <p:nvPr>
            <p:custDataLst>
              <p:tags r:id="rId1"/>
            </p:custDataLst>
          </p:nvPr>
        </p:nvSpPr>
        <p:spPr bwMode="auto">
          <a:xfrm flipH="1">
            <a:off x="3957293" y="2319471"/>
            <a:ext cx="4280452" cy="442595"/>
          </a:xfrm>
          <a:prstGeom prst="rect">
            <a:avLst/>
          </a:prstGeom>
          <a:noFill/>
          <a:ln>
            <a:noFill/>
          </a:ln>
        </p:spPr>
        <p:txBody>
          <a:bodyPr wrap="square" lIns="0" tIns="0" rIns="0" bIns="0" anchor="ctr"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zh-CN" altLang="en-US" sz="24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a:t>
            </a:r>
          </a:p>
        </p:txBody>
      </p:sp>
      <p:sp>
        <p:nvSpPr>
          <p:cNvPr id="5" name="MH_Entry_1"/>
          <p:cNvSpPr>
            <a:spLocks noChangeArrowheads="1"/>
          </p:cNvSpPr>
          <p:nvPr>
            <p:custDataLst>
              <p:tags r:id="rId2"/>
            </p:custDataLst>
          </p:nvPr>
        </p:nvSpPr>
        <p:spPr bwMode="auto">
          <a:xfrm flipH="1">
            <a:off x="4878402" y="1116967"/>
            <a:ext cx="2438233" cy="839470"/>
          </a:xfrm>
          <a:prstGeom prst="rect">
            <a:avLst/>
          </a:prstGeom>
          <a:noFill/>
          <a:ln>
            <a:noFill/>
          </a:ln>
        </p:spPr>
        <p:txBody>
          <a:bodyPr wrap="square" lIns="0" tIns="0" rIns="0" bIns="0" anchor="ctr"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zh-CN" altLang="en-US" sz="455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第二部分</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by="(-#ppt_w*2)" calcmode="lin" valueType="num">
                                      <p:cBhvr rctx="PPT">
                                        <p:cTn id="12" dur="500" autoRev="1" fill="hold">
                                          <p:stCondLst>
                                            <p:cond delay="0"/>
                                          </p:stCondLst>
                                        </p:cTn>
                                        <p:tgtEl>
                                          <p:spTgt spid="5"/>
                                        </p:tgtEl>
                                        <p:attrNameLst>
                                          <p:attrName>ppt_w</p:attrName>
                                        </p:attrNameLst>
                                      </p:cBhvr>
                                    </p:anim>
                                    <p:anim by="(#ppt_w*0.50)" calcmode="lin" valueType="num">
                                      <p:cBhvr>
                                        <p:cTn id="13" dur="500" decel="50000" autoRev="1" fill="hold">
                                          <p:stCondLst>
                                            <p:cond delay="0"/>
                                          </p:stCondLst>
                                        </p:cTn>
                                        <p:tgtEl>
                                          <p:spTgt spid="5"/>
                                        </p:tgtEl>
                                        <p:attrNameLst>
                                          <p:attrName>ppt_x</p:attrName>
                                        </p:attrNameLst>
                                      </p:cBhvr>
                                    </p:anim>
                                    <p:anim from="(-#ppt_h/2)" to="(#ppt_y)" calcmode="lin" valueType="num">
                                      <p:cBhvr>
                                        <p:cTn id="14" dur="1000" fill="hold">
                                          <p:stCondLst>
                                            <p:cond delay="0"/>
                                          </p:stCondLst>
                                        </p:cTn>
                                        <p:tgtEl>
                                          <p:spTgt spid="5"/>
                                        </p:tgtEl>
                                        <p:attrNameLst>
                                          <p:attrName>ppt_y</p:attrName>
                                        </p:attrNameLst>
                                      </p:cBhvr>
                                    </p:anim>
                                    <p:animRot by="21600000">
                                      <p:cBhvr>
                                        <p:cTn id="15" dur="1000" fill="hold">
                                          <p:stCondLst>
                                            <p:cond delay="0"/>
                                          </p:stCondLst>
                                        </p:cTn>
                                        <p:tgtEl>
                                          <p:spTgt spid="5"/>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4"/>
                                        </p:tgtEl>
                                        <p:attrNameLst>
                                          <p:attrName>style.visibility</p:attrName>
                                        </p:attrNameLst>
                                      </p:cBhvr>
                                      <p:to>
                                        <p:strVal val="visible"/>
                                      </p:to>
                                    </p:set>
                                    <p:anim by="(-#ppt_w*2)" calcmode="lin" valueType="num">
                                      <p:cBhvr rctx="PPT">
                                        <p:cTn id="25" dur="500" autoRev="1" fill="hold">
                                          <p:stCondLst>
                                            <p:cond delay="0"/>
                                          </p:stCondLst>
                                        </p:cTn>
                                        <p:tgtEl>
                                          <p:spTgt spid="4"/>
                                        </p:tgtEl>
                                        <p:attrNameLst>
                                          <p:attrName>ppt_w</p:attrName>
                                        </p:attrNameLst>
                                      </p:cBhvr>
                                    </p:anim>
                                    <p:anim by="(#ppt_w*0.50)" calcmode="lin" valueType="num">
                                      <p:cBhvr>
                                        <p:cTn id="26" dur="500" decel="50000" autoRev="1" fill="hold">
                                          <p:stCondLst>
                                            <p:cond delay="0"/>
                                          </p:stCondLst>
                                        </p:cTn>
                                        <p:tgtEl>
                                          <p:spTgt spid="4"/>
                                        </p:tgtEl>
                                        <p:attrNameLst>
                                          <p:attrName>ppt_x</p:attrName>
                                        </p:attrNameLst>
                                      </p:cBhvr>
                                    </p:anim>
                                    <p:anim from="(-#ppt_h/2)" to="(#ppt_y)" calcmode="lin" valueType="num">
                                      <p:cBhvr>
                                        <p:cTn id="27" dur="1000" fill="hold">
                                          <p:stCondLst>
                                            <p:cond delay="0"/>
                                          </p:stCondLst>
                                        </p:cTn>
                                        <p:tgtEl>
                                          <p:spTgt spid="4"/>
                                        </p:tgtEl>
                                        <p:attrNameLst>
                                          <p:attrName>ppt_y</p:attrName>
                                        </p:attrNameLst>
                                      </p:cBhvr>
                                    </p:anim>
                                    <p:animRot by="21600000">
                                      <p:cBhvr>
                                        <p:cTn id="28"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P spid="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7"/>
          <p:cNvSpPr/>
          <p:nvPr/>
        </p:nvSpPr>
        <p:spPr bwMode="auto">
          <a:xfrm>
            <a:off x="1108710" y="2563495"/>
            <a:ext cx="3404235" cy="961390"/>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1"/>
          </a:solidFill>
          <a:ln>
            <a:noFill/>
          </a:ln>
        </p:spPr>
        <p:txBody>
          <a:bodyPr vert="horz" wrap="square" lIns="91439" tIns="45720" rIns="91439" bIns="45720" numCol="1" anchor="t" anchorCtr="0" compatLnSpc="1"/>
          <a:lstStyle/>
          <a:p>
            <a:pPr algn="just">
              <a:lnSpc>
                <a:spcPts val="2200"/>
              </a:lnSpc>
              <a:spcBef>
                <a:spcPts val="0"/>
              </a:spcBef>
              <a:spcAft>
                <a:spcPts val="0"/>
              </a:spcAft>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Freeform 7"/>
          <p:cNvSpPr/>
          <p:nvPr/>
        </p:nvSpPr>
        <p:spPr bwMode="auto">
          <a:xfrm>
            <a:off x="2120900" y="2087245"/>
            <a:ext cx="3404235" cy="1437640"/>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2"/>
          </a:solidFill>
          <a:ln>
            <a:noFill/>
          </a:ln>
        </p:spPr>
        <p:txBody>
          <a:bodyPr vert="horz" wrap="square" lIns="91439" tIns="45720" rIns="91439" bIns="45720" numCol="1" anchor="t" anchorCtr="0" compatLnSpc="1"/>
          <a:lstStyle/>
          <a:p>
            <a:pPr algn="just">
              <a:lnSpc>
                <a:spcPts val="2200"/>
              </a:lnSpc>
              <a:spcBef>
                <a:spcPts val="0"/>
              </a:spcBef>
              <a:spcAft>
                <a:spcPts val="0"/>
              </a:spcAft>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Freeform 7"/>
          <p:cNvSpPr/>
          <p:nvPr/>
        </p:nvSpPr>
        <p:spPr bwMode="auto">
          <a:xfrm>
            <a:off x="3319780" y="1783080"/>
            <a:ext cx="3404235" cy="174180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3"/>
          </a:solidFill>
          <a:ln>
            <a:noFill/>
          </a:ln>
        </p:spPr>
        <p:txBody>
          <a:bodyPr vert="horz" wrap="square" lIns="91439" tIns="45720" rIns="91439" bIns="45720" numCol="1" anchor="t" anchorCtr="0" compatLnSpc="1"/>
          <a:lstStyle/>
          <a:p>
            <a:pPr algn="just">
              <a:lnSpc>
                <a:spcPts val="2200"/>
              </a:lnSpc>
              <a:spcBef>
                <a:spcPts val="0"/>
              </a:spcBef>
              <a:spcAft>
                <a:spcPts val="0"/>
              </a:spcAft>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Freeform 7"/>
          <p:cNvSpPr/>
          <p:nvPr/>
        </p:nvSpPr>
        <p:spPr bwMode="auto">
          <a:xfrm>
            <a:off x="4444365" y="2345055"/>
            <a:ext cx="3404235" cy="1179195"/>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4"/>
          </a:solidFill>
          <a:ln>
            <a:noFill/>
          </a:ln>
        </p:spPr>
        <p:txBody>
          <a:bodyPr vert="horz" wrap="square" lIns="91439" tIns="45720" rIns="91439" bIns="45720" numCol="1" anchor="t" anchorCtr="0" compatLnSpc="1"/>
          <a:lstStyle/>
          <a:p>
            <a:pPr algn="just">
              <a:lnSpc>
                <a:spcPts val="2200"/>
              </a:lnSpc>
              <a:spcBef>
                <a:spcPts val="0"/>
              </a:spcBef>
              <a:spcAft>
                <a:spcPts val="0"/>
              </a:spcAft>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Freeform 7"/>
          <p:cNvSpPr/>
          <p:nvPr/>
        </p:nvSpPr>
        <p:spPr bwMode="auto">
          <a:xfrm>
            <a:off x="5568950" y="2087245"/>
            <a:ext cx="3404235" cy="1437640"/>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5"/>
          </a:solidFill>
          <a:ln>
            <a:noFill/>
          </a:ln>
        </p:spPr>
        <p:txBody>
          <a:bodyPr vert="horz" wrap="square" lIns="91439" tIns="45720" rIns="91439" bIns="45720" numCol="1" anchor="t" anchorCtr="0" compatLnSpc="1"/>
          <a:lstStyle/>
          <a:p>
            <a:pPr algn="just">
              <a:lnSpc>
                <a:spcPts val="2200"/>
              </a:lnSpc>
              <a:spcBef>
                <a:spcPts val="0"/>
              </a:spcBef>
              <a:spcAft>
                <a:spcPts val="0"/>
              </a:spcAft>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Freeform 7"/>
          <p:cNvSpPr/>
          <p:nvPr/>
        </p:nvSpPr>
        <p:spPr bwMode="auto">
          <a:xfrm>
            <a:off x="6701790" y="2492375"/>
            <a:ext cx="3404235" cy="1032510"/>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accent6"/>
          </a:solidFill>
          <a:ln>
            <a:noFill/>
          </a:ln>
        </p:spPr>
        <p:txBody>
          <a:bodyPr vert="horz" wrap="square" lIns="91439" tIns="45720" rIns="91439" bIns="45720" numCol="1" anchor="t" anchorCtr="0" compatLnSpc="1"/>
          <a:lstStyle/>
          <a:p>
            <a:pPr algn="just">
              <a:lnSpc>
                <a:spcPts val="2200"/>
              </a:lnSpc>
              <a:spcBef>
                <a:spcPts val="0"/>
              </a:spcBef>
              <a:spcAft>
                <a:spcPts val="0"/>
              </a:spcAft>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Freeform 7"/>
          <p:cNvSpPr/>
          <p:nvPr/>
        </p:nvSpPr>
        <p:spPr bwMode="auto">
          <a:xfrm>
            <a:off x="7693025" y="2746375"/>
            <a:ext cx="3404235" cy="778510"/>
          </a:xfrm>
          <a:custGeom>
            <a:avLst/>
            <a:gdLst>
              <a:gd name="T0" fmla="*/ 330 w 660"/>
              <a:gd name="T1" fmla="*/ 262 h 262"/>
              <a:gd name="T2" fmla="*/ 331 w 660"/>
              <a:gd name="T3" fmla="*/ 262 h 262"/>
              <a:gd name="T4" fmla="*/ 660 w 660"/>
              <a:gd name="T5" fmla="*/ 262 h 262"/>
              <a:gd name="T6" fmla="*/ 330 w 660"/>
              <a:gd name="T7" fmla="*/ 4 h 262"/>
              <a:gd name="T8" fmla="*/ 0 w 660"/>
              <a:gd name="T9" fmla="*/ 262 h 262"/>
              <a:gd name="T10" fmla="*/ 330 w 660"/>
              <a:gd name="T11" fmla="*/ 262 h 262"/>
            </a:gdLst>
            <a:ahLst/>
            <a:cxnLst>
              <a:cxn ang="0">
                <a:pos x="T0" y="T1"/>
              </a:cxn>
              <a:cxn ang="0">
                <a:pos x="T2" y="T3"/>
              </a:cxn>
              <a:cxn ang="0">
                <a:pos x="T4" y="T5"/>
              </a:cxn>
              <a:cxn ang="0">
                <a:pos x="T6" y="T7"/>
              </a:cxn>
              <a:cxn ang="0">
                <a:pos x="T8" y="T9"/>
              </a:cxn>
              <a:cxn ang="0">
                <a:pos x="T10" y="T11"/>
              </a:cxn>
            </a:cxnLst>
            <a:rect l="0" t="0" r="r" b="b"/>
            <a:pathLst>
              <a:path w="660" h="262">
                <a:moveTo>
                  <a:pt x="330" y="262"/>
                </a:moveTo>
                <a:cubicBezTo>
                  <a:pt x="331" y="262"/>
                  <a:pt x="331" y="262"/>
                  <a:pt x="331" y="262"/>
                </a:cubicBezTo>
                <a:cubicBezTo>
                  <a:pt x="660" y="262"/>
                  <a:pt x="660" y="262"/>
                  <a:pt x="660" y="262"/>
                </a:cubicBezTo>
                <a:cubicBezTo>
                  <a:pt x="442" y="189"/>
                  <a:pt x="419" y="0"/>
                  <a:pt x="330" y="4"/>
                </a:cubicBezTo>
                <a:cubicBezTo>
                  <a:pt x="242" y="0"/>
                  <a:pt x="219" y="189"/>
                  <a:pt x="0" y="262"/>
                </a:cubicBezTo>
                <a:lnTo>
                  <a:pt x="330" y="262"/>
                </a:lnTo>
                <a:close/>
              </a:path>
            </a:pathLst>
          </a:custGeom>
          <a:solidFill>
            <a:schemeClr val="tx2"/>
          </a:solidFill>
          <a:ln>
            <a:noFill/>
          </a:ln>
        </p:spPr>
        <p:txBody>
          <a:bodyPr vert="horz" wrap="square" lIns="91439" tIns="45720" rIns="91439" bIns="45720" numCol="1" anchor="t" anchorCtr="0" compatLnSpc="1"/>
          <a:lstStyle/>
          <a:p>
            <a:pPr algn="just">
              <a:lnSpc>
                <a:spcPts val="2200"/>
              </a:lnSpc>
              <a:spcBef>
                <a:spcPts val="0"/>
              </a:spcBef>
              <a:spcAft>
                <a:spcPts val="0"/>
              </a:spcAft>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TextBox 2"/>
          <p:cNvSpPr txBox="1"/>
          <p:nvPr/>
        </p:nvSpPr>
        <p:spPr>
          <a:xfrm>
            <a:off x="1537970" y="3170555"/>
            <a:ext cx="1188720" cy="344774"/>
          </a:xfrm>
          <a:prstGeom prst="rect">
            <a:avLst/>
          </a:prstGeom>
          <a:noFill/>
        </p:spPr>
        <p:txBody>
          <a:bodyPr wrap="square" rtlCol="0">
            <a:spAutoFit/>
          </a:bodyPr>
          <a:lstStyle/>
          <a:p>
            <a:pPr algn="ctr">
              <a:lnSpc>
                <a:spcPts val="2200"/>
              </a:lnSpc>
              <a:spcBef>
                <a:spcPts val="0"/>
              </a:spcBef>
              <a:spcAft>
                <a:spcPts val="0"/>
              </a:spcAft>
            </a:pPr>
            <a:r>
              <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45%</a:t>
            </a:r>
          </a:p>
        </p:txBody>
      </p:sp>
      <p:sp>
        <p:nvSpPr>
          <p:cNvPr id="15" name="TextBox 14"/>
          <p:cNvSpPr txBox="1"/>
          <p:nvPr/>
        </p:nvSpPr>
        <p:spPr>
          <a:xfrm>
            <a:off x="2423339" y="3170555"/>
            <a:ext cx="1188720" cy="344774"/>
          </a:xfrm>
          <a:prstGeom prst="rect">
            <a:avLst/>
          </a:prstGeom>
          <a:noFill/>
        </p:spPr>
        <p:txBody>
          <a:bodyPr wrap="square" rtlCol="0">
            <a:spAutoFit/>
          </a:bodyPr>
          <a:lstStyle/>
          <a:p>
            <a:pPr algn="ctr">
              <a:lnSpc>
                <a:spcPts val="2200"/>
              </a:lnSpc>
              <a:spcBef>
                <a:spcPts val="0"/>
              </a:spcBef>
              <a:spcAft>
                <a:spcPts val="0"/>
              </a:spcAft>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60%</a:t>
            </a:r>
          </a:p>
        </p:txBody>
      </p:sp>
      <p:sp>
        <p:nvSpPr>
          <p:cNvPr id="16" name="TextBox 15"/>
          <p:cNvSpPr txBox="1"/>
          <p:nvPr/>
        </p:nvSpPr>
        <p:spPr>
          <a:xfrm>
            <a:off x="3575467" y="3170555"/>
            <a:ext cx="1188720" cy="344774"/>
          </a:xfrm>
          <a:prstGeom prst="rect">
            <a:avLst/>
          </a:prstGeom>
          <a:noFill/>
        </p:spPr>
        <p:txBody>
          <a:bodyPr wrap="square" rtlCol="0">
            <a:spAutoFit/>
          </a:bodyPr>
          <a:lstStyle/>
          <a:p>
            <a:pPr algn="ctr">
              <a:lnSpc>
                <a:spcPts val="2200"/>
              </a:lnSpc>
              <a:spcBef>
                <a:spcPts val="0"/>
              </a:spcBef>
              <a:spcAft>
                <a:spcPts val="0"/>
              </a:spcAft>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80%</a:t>
            </a:r>
          </a:p>
        </p:txBody>
      </p:sp>
      <p:sp>
        <p:nvSpPr>
          <p:cNvPr id="17" name="TextBox 16"/>
          <p:cNvSpPr txBox="1"/>
          <p:nvPr/>
        </p:nvSpPr>
        <p:spPr>
          <a:xfrm>
            <a:off x="4763011" y="3170555"/>
            <a:ext cx="1188720" cy="344774"/>
          </a:xfrm>
          <a:prstGeom prst="rect">
            <a:avLst/>
          </a:prstGeom>
          <a:noFill/>
        </p:spPr>
        <p:txBody>
          <a:bodyPr wrap="square" rtlCol="0">
            <a:spAutoFit/>
          </a:bodyPr>
          <a:lstStyle/>
          <a:p>
            <a:pPr algn="ctr">
              <a:lnSpc>
                <a:spcPts val="2200"/>
              </a:lnSpc>
              <a:spcBef>
                <a:spcPts val="0"/>
              </a:spcBef>
              <a:spcAft>
                <a:spcPts val="0"/>
              </a:spcAft>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8" name="TextBox 17"/>
          <p:cNvSpPr txBox="1"/>
          <p:nvPr/>
        </p:nvSpPr>
        <p:spPr>
          <a:xfrm>
            <a:off x="5879723" y="3170555"/>
            <a:ext cx="1188720" cy="344774"/>
          </a:xfrm>
          <a:prstGeom prst="rect">
            <a:avLst/>
          </a:prstGeom>
          <a:noFill/>
        </p:spPr>
        <p:txBody>
          <a:bodyPr wrap="square" rtlCol="0">
            <a:spAutoFit/>
          </a:bodyPr>
          <a:lstStyle/>
          <a:p>
            <a:pPr algn="ctr">
              <a:lnSpc>
                <a:spcPts val="2200"/>
              </a:lnSpc>
              <a:spcBef>
                <a:spcPts val="0"/>
              </a:spcBef>
              <a:spcAft>
                <a:spcPts val="0"/>
              </a:spcAft>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19" name="TextBox 18"/>
          <p:cNvSpPr txBox="1"/>
          <p:nvPr/>
        </p:nvSpPr>
        <p:spPr>
          <a:xfrm>
            <a:off x="7139275" y="3170555"/>
            <a:ext cx="1188720" cy="344774"/>
          </a:xfrm>
          <a:prstGeom prst="rect">
            <a:avLst/>
          </a:prstGeom>
          <a:noFill/>
        </p:spPr>
        <p:txBody>
          <a:bodyPr wrap="square" rtlCol="0">
            <a:spAutoFit/>
          </a:bodyPr>
          <a:lstStyle/>
          <a:p>
            <a:pPr algn="ctr">
              <a:lnSpc>
                <a:spcPts val="2200"/>
              </a:lnSpc>
              <a:spcBef>
                <a:spcPts val="0"/>
              </a:spcBef>
              <a:spcAft>
                <a:spcPts val="0"/>
              </a:spcAft>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20" name="TextBox 19"/>
          <p:cNvSpPr txBox="1"/>
          <p:nvPr/>
        </p:nvSpPr>
        <p:spPr>
          <a:xfrm>
            <a:off x="8763000" y="3170555"/>
            <a:ext cx="1188720" cy="344774"/>
          </a:xfrm>
          <a:prstGeom prst="rect">
            <a:avLst/>
          </a:prstGeom>
          <a:noFill/>
        </p:spPr>
        <p:txBody>
          <a:bodyPr wrap="square" rtlCol="0">
            <a:spAutoFit/>
          </a:bodyPr>
          <a:lstStyle/>
          <a:p>
            <a:pPr algn="ctr">
              <a:lnSpc>
                <a:spcPts val="2200"/>
              </a:lnSpc>
              <a:spcBef>
                <a:spcPts val="0"/>
              </a:spcBef>
              <a:spcAft>
                <a:spcPts val="0"/>
              </a:spcAft>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sp>
        <p:nvSpPr>
          <p:cNvPr id="22" name="TextBox 21"/>
          <p:cNvSpPr txBox="1"/>
          <p:nvPr/>
        </p:nvSpPr>
        <p:spPr>
          <a:xfrm>
            <a:off x="1537577" y="3641641"/>
            <a:ext cx="894080" cy="373380"/>
          </a:xfrm>
          <a:prstGeom prst="rect">
            <a:avLst/>
          </a:prstGeom>
          <a:noFill/>
        </p:spPr>
        <p:txBody>
          <a:bodyPr wrap="none" rtlCol="0">
            <a:spAutoFit/>
          </a:bodyPr>
          <a:lstStyle/>
          <a:p>
            <a:pPr algn="l">
              <a:lnSpc>
                <a:spcPts val="2200"/>
              </a:lnSpc>
              <a:spcBef>
                <a:spcPts val="0"/>
              </a:spcBef>
              <a:spcAft>
                <a:spcPts val="0"/>
              </a:spcAft>
              <a:defRPr sz="1800">
                <a:solidFill>
                  <a:srgbClr val="000000"/>
                </a:solidFill>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p>
        </p:txBody>
      </p:sp>
      <p:sp>
        <p:nvSpPr>
          <p:cNvPr id="23" name="TextBox 22"/>
          <p:cNvSpPr txBox="1"/>
          <p:nvPr/>
        </p:nvSpPr>
        <p:spPr>
          <a:xfrm>
            <a:off x="2554279" y="3641641"/>
            <a:ext cx="894080" cy="373380"/>
          </a:xfrm>
          <a:prstGeom prst="rect">
            <a:avLst/>
          </a:prstGeom>
          <a:noFill/>
        </p:spPr>
        <p:txBody>
          <a:bodyPr wrap="none" rtlCol="0">
            <a:spAutoFit/>
          </a:bodyPr>
          <a:lstStyle/>
          <a:p>
            <a:pPr algn="just">
              <a:lnSpc>
                <a:spcPts val="22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24"/>
          <p:cNvSpPr txBox="1"/>
          <p:nvPr/>
        </p:nvSpPr>
        <p:spPr>
          <a:xfrm>
            <a:off x="3726554" y="3641641"/>
            <a:ext cx="894080" cy="373380"/>
          </a:xfrm>
          <a:prstGeom prst="rect">
            <a:avLst/>
          </a:prstGeom>
          <a:noFill/>
        </p:spPr>
        <p:txBody>
          <a:bodyPr wrap="none" rtlCol="0">
            <a:spAutoFit/>
          </a:bodyPr>
          <a:lstStyle/>
          <a:p>
            <a:pPr algn="just">
              <a:lnSpc>
                <a:spcPts val="2200"/>
              </a:lnSpc>
              <a:spcBef>
                <a:spcPts val="0"/>
              </a:spcBef>
              <a:spcAft>
                <a:spcPts val="0"/>
              </a:spcAft>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25"/>
          <p:cNvSpPr txBox="1"/>
          <p:nvPr/>
        </p:nvSpPr>
        <p:spPr>
          <a:xfrm>
            <a:off x="4839140" y="3641641"/>
            <a:ext cx="894080" cy="373380"/>
          </a:xfrm>
          <a:prstGeom prst="rect">
            <a:avLst/>
          </a:prstGeom>
          <a:noFill/>
        </p:spPr>
        <p:txBody>
          <a:bodyPr wrap="none" rtlCol="0">
            <a:spAutoFit/>
          </a:bodyPr>
          <a:lstStyle/>
          <a:p>
            <a:pPr algn="l">
              <a:lnSpc>
                <a:spcPts val="2200"/>
              </a:lnSpc>
              <a:spcBef>
                <a:spcPts val="0"/>
              </a:spcBef>
              <a:spcAft>
                <a:spcPts val="0"/>
              </a:spcAft>
              <a:defRPr sz="1800">
                <a:solidFill>
                  <a:srgbClr val="000000"/>
                </a:solidFill>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p>
        </p:txBody>
      </p:sp>
      <p:sp>
        <p:nvSpPr>
          <p:cNvPr id="27" name="TextBox 26"/>
          <p:cNvSpPr txBox="1"/>
          <p:nvPr/>
        </p:nvSpPr>
        <p:spPr>
          <a:xfrm>
            <a:off x="6042531" y="3641641"/>
            <a:ext cx="894080" cy="373380"/>
          </a:xfrm>
          <a:prstGeom prst="rect">
            <a:avLst/>
          </a:prstGeom>
          <a:noFill/>
        </p:spPr>
        <p:txBody>
          <a:bodyPr wrap="none" rtlCol="0">
            <a:spAutoFit/>
          </a:bodyPr>
          <a:lstStyle/>
          <a:p>
            <a:pPr algn="l">
              <a:lnSpc>
                <a:spcPts val="2200"/>
              </a:lnSpc>
              <a:spcBef>
                <a:spcPts val="0"/>
              </a:spcBef>
              <a:spcAft>
                <a:spcPts val="0"/>
              </a:spcAft>
              <a:defRPr sz="1800">
                <a:solidFill>
                  <a:srgbClr val="000000"/>
                </a:solidFill>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p>
        </p:txBody>
      </p:sp>
      <p:sp>
        <p:nvSpPr>
          <p:cNvPr id="28" name="TextBox 27"/>
          <p:cNvSpPr txBox="1"/>
          <p:nvPr/>
        </p:nvSpPr>
        <p:spPr>
          <a:xfrm>
            <a:off x="7327202" y="3641641"/>
            <a:ext cx="894080" cy="373380"/>
          </a:xfrm>
          <a:prstGeom prst="rect">
            <a:avLst/>
          </a:prstGeom>
          <a:noFill/>
        </p:spPr>
        <p:txBody>
          <a:bodyPr wrap="none" rtlCol="0">
            <a:spAutoFit/>
          </a:bodyPr>
          <a:lstStyle/>
          <a:p>
            <a:pPr algn="l">
              <a:lnSpc>
                <a:spcPts val="2200"/>
              </a:lnSpc>
              <a:spcBef>
                <a:spcPts val="0"/>
              </a:spcBef>
              <a:spcAft>
                <a:spcPts val="0"/>
              </a:spcAft>
              <a:defRPr sz="1800">
                <a:solidFill>
                  <a:srgbClr val="000000"/>
                </a:solidFill>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p>
        </p:txBody>
      </p:sp>
      <p:sp>
        <p:nvSpPr>
          <p:cNvPr id="36" name="TextBox 27"/>
          <p:cNvSpPr txBox="1"/>
          <p:nvPr/>
        </p:nvSpPr>
        <p:spPr>
          <a:xfrm>
            <a:off x="8930010" y="3641641"/>
            <a:ext cx="894080" cy="373380"/>
          </a:xfrm>
          <a:prstGeom prst="rect">
            <a:avLst/>
          </a:prstGeom>
          <a:noFill/>
        </p:spPr>
        <p:txBody>
          <a:bodyPr wrap="none" rtlCol="0">
            <a:spAutoFit/>
          </a:bodyPr>
          <a:lstStyle/>
          <a:p>
            <a:pPr algn="l">
              <a:lnSpc>
                <a:spcPts val="2200"/>
              </a:lnSpc>
              <a:spcBef>
                <a:spcPts val="0"/>
              </a:spcBef>
              <a:spcAft>
                <a:spcPts val="0"/>
              </a:spcAft>
              <a:defRPr sz="1800">
                <a:solidFill>
                  <a:srgbClr val="000000"/>
                </a:solidFill>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p>
        </p:txBody>
      </p:sp>
      <p:sp>
        <p:nvSpPr>
          <p:cNvPr id="24" name="Shape 2411"/>
          <p:cNvSpPr/>
          <p:nvPr/>
        </p:nvSpPr>
        <p:spPr>
          <a:xfrm>
            <a:off x="1196340" y="4351655"/>
            <a:ext cx="2204720" cy="332740"/>
          </a:xfrm>
          <a:prstGeom prst="rect">
            <a:avLst/>
          </a:prstGeom>
          <a:ln w="12700">
            <a:miter lim="400000"/>
          </a:ln>
        </p:spPr>
        <p:txBody>
          <a:bodyPr wrap="square" lIns="25400" tIns="25400" rIns="25400" bIns="25400" anchor="ctr">
            <a:spAutoFit/>
          </a:bodyPr>
          <a:lstStyle>
            <a:lvl1pPr algn="l">
              <a:defRPr sz="3000">
                <a:solidFill>
                  <a:srgbClr val="53585F"/>
                </a:solidFill>
                <a:latin typeface="Helvetica"/>
                <a:ea typeface="Helvetica"/>
                <a:cs typeface="Helvetica"/>
                <a:sym typeface="Helvetica"/>
              </a:defRPr>
            </a:lvl1pPr>
          </a:lstStyle>
          <a:p>
            <a:pPr lvl="0">
              <a:lnSpc>
                <a:spcPts val="2200"/>
              </a:lnSpc>
              <a:spcBef>
                <a:spcPts val="0"/>
              </a:spcBef>
              <a:spcAft>
                <a:spcPts val="0"/>
              </a:spcAft>
              <a:defRPr sz="1800">
                <a:solidFill>
                  <a:srgbClr val="000000"/>
                </a:solidFill>
              </a:defRPr>
            </a:pPr>
            <a:r>
              <a:rPr lang="zh-CN" altLang="en-US" sz="2200" dirty="0" smtClean="0">
                <a:solidFill>
                  <a:schemeClr val="tx2"/>
                </a:solidFill>
                <a:latin typeface="Arial" panose="020B0604020202020204" pitchFamily="34" charset="0"/>
                <a:ea typeface="微软雅黑" panose="020B0503020204020204" pitchFamily="34" charset="-122"/>
                <a:cs typeface="+mn-cs"/>
                <a:sym typeface="Arial" panose="020B0604020202020204" pitchFamily="34" charset="0"/>
              </a:rPr>
              <a:t>请替换文字内容</a:t>
            </a:r>
          </a:p>
        </p:txBody>
      </p:sp>
      <p:sp>
        <p:nvSpPr>
          <p:cNvPr id="29" name="Shape 2414"/>
          <p:cNvSpPr/>
          <p:nvPr/>
        </p:nvSpPr>
        <p:spPr>
          <a:xfrm>
            <a:off x="1207135" y="4782820"/>
            <a:ext cx="5113020" cy="1179195"/>
          </a:xfrm>
          <a:prstGeom prst="rect">
            <a:avLst/>
          </a:prstGeom>
          <a:ln w="12700">
            <a:miter lim="400000"/>
          </a:ln>
        </p:spPr>
        <p:txBody>
          <a:bodyPr wrap="square" lIns="25400" tIns="25400" rIns="25400" bIns="254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a:lnSpc>
                <a:spcPts val="2200"/>
              </a:lnSpc>
              <a:spcBef>
                <a:spcPts val="0"/>
              </a:spcBef>
              <a:spcAft>
                <a:spcPts val="0"/>
              </a:spcAft>
              <a:defRPr sz="1800">
                <a:solidFill>
                  <a:srgbClr val="000000"/>
                </a:solidFill>
              </a:defRPr>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mn-ea"/>
              </a:rPr>
              <a:t>请插入您的文本</a:t>
            </a: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mn-ea"/>
              </a:rPr>
              <a:t>内容</a:t>
            </a: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mn-ea"/>
              </a:rPr>
              <a:t>请插入您的文本</a:t>
            </a: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mn-ea"/>
              </a:rPr>
              <a:t>内容</a:t>
            </a: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mn-ea"/>
              </a:rPr>
              <a:t>请插入您的文本</a:t>
            </a: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mn-ea"/>
              </a:rPr>
              <a:t>内容</a:t>
            </a: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mn-ea"/>
              </a:rPr>
              <a:t>请插入您的文本内容请插入您的文本内容请插入您的文本内容请插入您的文本内容请插入您的文本内容</a:t>
            </a:r>
            <a:endPar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矩形 1"/>
          <p:cNvSpPr/>
          <p:nvPr/>
        </p:nvSpPr>
        <p:spPr>
          <a:xfrm>
            <a:off x="6496457" y="4387051"/>
            <a:ext cx="4457272" cy="1701314"/>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4" name="文本框 3"/>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0" name="文本框 9"/>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11" name="矩形 10"/>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1000"/>
                                        <p:tgtEl>
                                          <p:spTgt spid="6"/>
                                        </p:tgtEl>
                                      </p:cBhvr>
                                    </p:animEffect>
                                    <p:anim calcmode="lin" valueType="num">
                                      <p:cBhvr>
                                        <p:cTn id="13" dur="1000" fill="hold"/>
                                        <p:tgtEl>
                                          <p:spTgt spid="6"/>
                                        </p:tgtEl>
                                        <p:attrNameLst>
                                          <p:attrName>ppt_x</p:attrName>
                                        </p:attrNameLst>
                                      </p:cBhvr>
                                      <p:tavLst>
                                        <p:tav tm="0">
                                          <p:val>
                                            <p:strVal val="#ppt_x"/>
                                          </p:val>
                                        </p:tav>
                                        <p:tav tm="100000">
                                          <p:val>
                                            <p:strVal val="#ppt_x"/>
                                          </p:val>
                                        </p:tav>
                                      </p:tavLst>
                                    </p:anim>
                                    <p:anim calcmode="lin" valueType="num">
                                      <p:cBhvr>
                                        <p:cTn id="14" dur="1000" fill="hold"/>
                                        <p:tgtEl>
                                          <p:spTgt spid="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1000"/>
                                        <p:tgtEl>
                                          <p:spTgt spid="8"/>
                                        </p:tgtEl>
                                      </p:cBhvr>
                                    </p:animEffect>
                                    <p:anim calcmode="lin" valueType="num">
                                      <p:cBhvr>
                                        <p:cTn id="18" dur="1000" fill="hold"/>
                                        <p:tgtEl>
                                          <p:spTgt spid="8"/>
                                        </p:tgtEl>
                                        <p:attrNameLst>
                                          <p:attrName>ppt_x</p:attrName>
                                        </p:attrNameLst>
                                      </p:cBhvr>
                                      <p:tavLst>
                                        <p:tav tm="0">
                                          <p:val>
                                            <p:strVal val="#ppt_x"/>
                                          </p:val>
                                        </p:tav>
                                        <p:tav tm="100000">
                                          <p:val>
                                            <p:strVal val="#ppt_x"/>
                                          </p:val>
                                        </p:tav>
                                      </p:tavLst>
                                    </p:anim>
                                    <p:anim calcmode="lin" valueType="num">
                                      <p:cBhvr>
                                        <p:cTn id="19" dur="1000" fill="hold"/>
                                        <p:tgtEl>
                                          <p:spTgt spid="8"/>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1000"/>
                                        <p:tgtEl>
                                          <p:spTgt spid="9"/>
                                        </p:tgtEl>
                                      </p:cBhvr>
                                    </p:animEffect>
                                    <p:anim calcmode="lin" valueType="num">
                                      <p:cBhvr>
                                        <p:cTn id="23" dur="1000" fill="hold"/>
                                        <p:tgtEl>
                                          <p:spTgt spid="9"/>
                                        </p:tgtEl>
                                        <p:attrNameLst>
                                          <p:attrName>ppt_x</p:attrName>
                                        </p:attrNameLst>
                                      </p:cBhvr>
                                      <p:tavLst>
                                        <p:tav tm="0">
                                          <p:val>
                                            <p:strVal val="#ppt_x"/>
                                          </p:val>
                                        </p:tav>
                                        <p:tav tm="100000">
                                          <p:val>
                                            <p:strVal val="#ppt_x"/>
                                          </p:val>
                                        </p:tav>
                                      </p:tavLst>
                                    </p:anim>
                                    <p:anim calcmode="lin" valueType="num">
                                      <p:cBhvr>
                                        <p:cTn id="24" dur="1000" fill="hold"/>
                                        <p:tgtEl>
                                          <p:spTgt spid="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1000"/>
                                        <p:tgtEl>
                                          <p:spTgt spid="12"/>
                                        </p:tgtEl>
                                      </p:cBhvr>
                                    </p:animEffect>
                                    <p:anim calcmode="lin" valueType="num">
                                      <p:cBhvr>
                                        <p:cTn id="28" dur="1000" fill="hold"/>
                                        <p:tgtEl>
                                          <p:spTgt spid="12"/>
                                        </p:tgtEl>
                                        <p:attrNameLst>
                                          <p:attrName>ppt_x</p:attrName>
                                        </p:attrNameLst>
                                      </p:cBhvr>
                                      <p:tavLst>
                                        <p:tav tm="0">
                                          <p:val>
                                            <p:strVal val="#ppt_x"/>
                                          </p:val>
                                        </p:tav>
                                        <p:tav tm="100000">
                                          <p:val>
                                            <p:strVal val="#ppt_x"/>
                                          </p:val>
                                        </p:tav>
                                      </p:tavLst>
                                    </p:anim>
                                    <p:anim calcmode="lin" valueType="num">
                                      <p:cBhvr>
                                        <p:cTn id="29" dur="1000" fill="hold"/>
                                        <p:tgtEl>
                                          <p:spTgt spid="12"/>
                                        </p:tgtEl>
                                        <p:attrNameLst>
                                          <p:attrName>ppt_y</p:attrName>
                                        </p:attrNameLst>
                                      </p:cBhvr>
                                      <p:tavLst>
                                        <p:tav tm="0">
                                          <p:val>
                                            <p:strVal val="#ppt_y+.1"/>
                                          </p:val>
                                        </p:tav>
                                        <p:tav tm="100000">
                                          <p:val>
                                            <p:strVal val="#ppt_y"/>
                                          </p:val>
                                        </p:tav>
                                      </p:tavLst>
                                    </p:anim>
                                  </p:childTnLst>
                                </p:cTn>
                              </p:par>
                              <p:par>
                                <p:cTn id="30" presetID="42" presetClass="entr" presetSubtype="0" fill="hold" grpId="0" nodeType="with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fade">
                                      <p:cBhvr>
                                        <p:cTn id="32" dur="1000"/>
                                        <p:tgtEl>
                                          <p:spTgt spid="14"/>
                                        </p:tgtEl>
                                      </p:cBhvr>
                                    </p:animEffect>
                                    <p:anim calcmode="lin" valueType="num">
                                      <p:cBhvr>
                                        <p:cTn id="33" dur="1000" fill="hold"/>
                                        <p:tgtEl>
                                          <p:spTgt spid="14"/>
                                        </p:tgtEl>
                                        <p:attrNameLst>
                                          <p:attrName>ppt_x</p:attrName>
                                        </p:attrNameLst>
                                      </p:cBhvr>
                                      <p:tavLst>
                                        <p:tav tm="0">
                                          <p:val>
                                            <p:strVal val="#ppt_x"/>
                                          </p:val>
                                        </p:tav>
                                        <p:tav tm="100000">
                                          <p:val>
                                            <p:strVal val="#ppt_x"/>
                                          </p:val>
                                        </p:tav>
                                      </p:tavLst>
                                    </p:anim>
                                    <p:anim calcmode="lin" valueType="num">
                                      <p:cBhvr>
                                        <p:cTn id="34" dur="1000" fill="hold"/>
                                        <p:tgtEl>
                                          <p:spTgt spid="14"/>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fade">
                                      <p:cBhvr>
                                        <p:cTn id="37" dur="1000"/>
                                        <p:tgtEl>
                                          <p:spTgt spid="7"/>
                                        </p:tgtEl>
                                      </p:cBhvr>
                                    </p:animEffect>
                                    <p:anim calcmode="lin" valueType="num">
                                      <p:cBhvr>
                                        <p:cTn id="38" dur="1000" fill="hold"/>
                                        <p:tgtEl>
                                          <p:spTgt spid="7"/>
                                        </p:tgtEl>
                                        <p:attrNameLst>
                                          <p:attrName>ppt_x</p:attrName>
                                        </p:attrNameLst>
                                      </p:cBhvr>
                                      <p:tavLst>
                                        <p:tav tm="0">
                                          <p:val>
                                            <p:strVal val="#ppt_x"/>
                                          </p:val>
                                        </p:tav>
                                        <p:tav tm="100000">
                                          <p:val>
                                            <p:strVal val="#ppt_x"/>
                                          </p:val>
                                        </p:tav>
                                      </p:tavLst>
                                    </p:anim>
                                    <p:anim calcmode="lin" valueType="num">
                                      <p:cBhvr>
                                        <p:cTn id="39" dur="1000" fill="hold"/>
                                        <p:tgtEl>
                                          <p:spTgt spid="7"/>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22" presetClass="entr" presetSubtype="4" fill="hold" grpId="0" nodeType="click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down)">
                                      <p:cBhvr>
                                        <p:cTn id="44" dur="500"/>
                                        <p:tgtEl>
                                          <p:spTgt spid="3"/>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down)">
                                      <p:cBhvr>
                                        <p:cTn id="47" dur="500"/>
                                        <p:tgtEl>
                                          <p:spTgt spid="15"/>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6"/>
                                        </p:tgtEl>
                                        <p:attrNameLst>
                                          <p:attrName>style.visibility</p:attrName>
                                        </p:attrNameLst>
                                      </p:cBhvr>
                                      <p:to>
                                        <p:strVal val="visible"/>
                                      </p:to>
                                    </p:set>
                                    <p:animEffect transition="in" filter="wipe(down)">
                                      <p:cBhvr>
                                        <p:cTn id="50" dur="500"/>
                                        <p:tgtEl>
                                          <p:spTgt spid="16"/>
                                        </p:tgtEl>
                                      </p:cBhvr>
                                    </p:animEffect>
                                  </p:childTnLst>
                                </p:cTn>
                              </p:par>
                              <p:par>
                                <p:cTn id="51" presetID="22" presetClass="entr" presetSubtype="4" fill="hold" grpId="0" nodeType="withEffect">
                                  <p:stCondLst>
                                    <p:cond delay="0"/>
                                  </p:stCondLst>
                                  <p:childTnLst>
                                    <p:set>
                                      <p:cBhvr>
                                        <p:cTn id="52" dur="1" fill="hold">
                                          <p:stCondLst>
                                            <p:cond delay="0"/>
                                          </p:stCondLst>
                                        </p:cTn>
                                        <p:tgtEl>
                                          <p:spTgt spid="17"/>
                                        </p:tgtEl>
                                        <p:attrNameLst>
                                          <p:attrName>style.visibility</p:attrName>
                                        </p:attrNameLst>
                                      </p:cBhvr>
                                      <p:to>
                                        <p:strVal val="visible"/>
                                      </p:to>
                                    </p:set>
                                    <p:animEffect transition="in" filter="wipe(down)">
                                      <p:cBhvr>
                                        <p:cTn id="53" dur="500"/>
                                        <p:tgtEl>
                                          <p:spTgt spid="17"/>
                                        </p:tgtEl>
                                      </p:cBhvr>
                                    </p:animEffect>
                                  </p:childTnLst>
                                </p:cTn>
                              </p:par>
                              <p:par>
                                <p:cTn id="54" presetID="22" presetClass="entr" presetSubtype="4" fill="hold" grpId="0" nodeType="withEffect">
                                  <p:stCondLst>
                                    <p:cond delay="0"/>
                                  </p:stCondLst>
                                  <p:childTnLst>
                                    <p:set>
                                      <p:cBhvr>
                                        <p:cTn id="55" dur="1" fill="hold">
                                          <p:stCondLst>
                                            <p:cond delay="0"/>
                                          </p:stCondLst>
                                        </p:cTn>
                                        <p:tgtEl>
                                          <p:spTgt spid="18"/>
                                        </p:tgtEl>
                                        <p:attrNameLst>
                                          <p:attrName>style.visibility</p:attrName>
                                        </p:attrNameLst>
                                      </p:cBhvr>
                                      <p:to>
                                        <p:strVal val="visible"/>
                                      </p:to>
                                    </p:set>
                                    <p:animEffect transition="in" filter="wipe(down)">
                                      <p:cBhvr>
                                        <p:cTn id="56" dur="500"/>
                                        <p:tgtEl>
                                          <p:spTgt spid="18"/>
                                        </p:tgtEl>
                                      </p:cBhvr>
                                    </p:animEffect>
                                  </p:childTnLst>
                                </p:cTn>
                              </p:par>
                              <p:par>
                                <p:cTn id="57" presetID="22" presetClass="entr" presetSubtype="4" fill="hold" grpId="0" nodeType="with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down)">
                                      <p:cBhvr>
                                        <p:cTn id="59" dur="500"/>
                                        <p:tgtEl>
                                          <p:spTgt spid="19"/>
                                        </p:tgtEl>
                                      </p:cBhvr>
                                    </p:animEffect>
                                  </p:childTnLst>
                                </p:cTn>
                              </p:par>
                              <p:par>
                                <p:cTn id="60" presetID="22" presetClass="entr" presetSubtype="4" fill="hold" grpId="0" nodeType="withEffect">
                                  <p:stCondLst>
                                    <p:cond delay="0"/>
                                  </p:stCondLst>
                                  <p:childTnLst>
                                    <p:set>
                                      <p:cBhvr>
                                        <p:cTn id="61" dur="1" fill="hold">
                                          <p:stCondLst>
                                            <p:cond delay="0"/>
                                          </p:stCondLst>
                                        </p:cTn>
                                        <p:tgtEl>
                                          <p:spTgt spid="20"/>
                                        </p:tgtEl>
                                        <p:attrNameLst>
                                          <p:attrName>style.visibility</p:attrName>
                                        </p:attrNameLst>
                                      </p:cBhvr>
                                      <p:to>
                                        <p:strVal val="visible"/>
                                      </p:to>
                                    </p:set>
                                    <p:animEffect transition="in" filter="wipe(down)">
                                      <p:cBhvr>
                                        <p:cTn id="62" dur="500"/>
                                        <p:tgtEl>
                                          <p:spTgt spid="20"/>
                                        </p:tgtEl>
                                      </p:cBhvr>
                                    </p:animEffec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249"/>
                                          </p:stCondLst>
                                        </p:cTn>
                                        <p:tgtEl>
                                          <p:spTgt spid="22"/>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249"/>
                                          </p:stCondLst>
                                        </p:cTn>
                                        <p:tgtEl>
                                          <p:spTgt spid="23"/>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249"/>
                                          </p:stCondLst>
                                        </p:cTn>
                                        <p:tgtEl>
                                          <p:spTgt spid="25"/>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249"/>
                                          </p:stCondLst>
                                        </p:cTn>
                                        <p:tgtEl>
                                          <p:spTgt spid="26"/>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249"/>
                                          </p:stCondLst>
                                        </p:cTn>
                                        <p:tgtEl>
                                          <p:spTgt spid="2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249"/>
                                          </p:stCondLst>
                                        </p:cTn>
                                        <p:tgtEl>
                                          <p:spTgt spid="28"/>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249"/>
                                          </p:stCondLst>
                                        </p:cTn>
                                        <p:tgtEl>
                                          <p:spTgt spid="36"/>
                                        </p:tgtEl>
                                        <p:attrNameLst>
                                          <p:attrName>style.visibility</p:attrName>
                                        </p:attrNameLst>
                                      </p:cBhvr>
                                      <p:to>
                                        <p:strVal val="visible"/>
                                      </p:to>
                                    </p:set>
                                  </p:childTnLst>
                                </p:cTn>
                              </p:par>
                            </p:childTnLst>
                          </p:cTn>
                        </p:par>
                      </p:childTnLst>
                    </p:cTn>
                  </p:par>
                  <p:par>
                    <p:cTn id="91" fill="hold">
                      <p:stCondLst>
                        <p:cond delay="indefinite"/>
                      </p:stCondLst>
                      <p:childTnLst>
                        <p:par>
                          <p:cTn id="92" fill="hold">
                            <p:stCondLst>
                              <p:cond delay="0"/>
                            </p:stCondLst>
                            <p:childTnLst>
                              <p:par>
                                <p:cTn id="93" presetID="22" presetClass="entr" presetSubtype="4" fill="hold" grpId="0" nodeType="clickEffect">
                                  <p:stCondLst>
                                    <p:cond delay="0"/>
                                  </p:stCondLst>
                                  <p:childTnLst>
                                    <p:set>
                                      <p:cBhvr>
                                        <p:cTn id="94" dur="1" fill="hold">
                                          <p:stCondLst>
                                            <p:cond delay="0"/>
                                          </p:stCondLst>
                                        </p:cTn>
                                        <p:tgtEl>
                                          <p:spTgt spid="24"/>
                                        </p:tgtEl>
                                        <p:attrNameLst>
                                          <p:attrName>style.visibility</p:attrName>
                                        </p:attrNameLst>
                                      </p:cBhvr>
                                      <p:to>
                                        <p:strVal val="visible"/>
                                      </p:to>
                                    </p:set>
                                    <p:animEffect transition="in" filter="wipe(down)">
                                      <p:cBhvr>
                                        <p:cTn id="95" dur="500"/>
                                        <p:tgtEl>
                                          <p:spTgt spid="24"/>
                                        </p:tgtEl>
                                      </p:cBhvr>
                                    </p:animEffect>
                                  </p:childTnLst>
                                </p:cTn>
                              </p:par>
                            </p:childTnLst>
                          </p:cTn>
                        </p:par>
                      </p:childTnLst>
                    </p:cTn>
                  </p:par>
                  <p:par>
                    <p:cTn id="96" fill="hold">
                      <p:stCondLst>
                        <p:cond delay="indefinite"/>
                      </p:stCondLst>
                      <p:childTnLst>
                        <p:par>
                          <p:cTn id="97" fill="hold">
                            <p:stCondLst>
                              <p:cond delay="0"/>
                            </p:stCondLst>
                            <p:childTnLst>
                              <p:par>
                                <p:cTn id="98" presetID="31" presetClass="entr" presetSubtype="0" fill="hold" grpId="0" nodeType="clickEffect">
                                  <p:stCondLst>
                                    <p:cond delay="0"/>
                                  </p:stCondLst>
                                  <p:childTnLst>
                                    <p:set>
                                      <p:cBhvr>
                                        <p:cTn id="99" dur="1" fill="hold">
                                          <p:stCondLst>
                                            <p:cond delay="0"/>
                                          </p:stCondLst>
                                        </p:cTn>
                                        <p:tgtEl>
                                          <p:spTgt spid="29"/>
                                        </p:tgtEl>
                                        <p:attrNameLst>
                                          <p:attrName>style.visibility</p:attrName>
                                        </p:attrNameLst>
                                      </p:cBhvr>
                                      <p:to>
                                        <p:strVal val="visible"/>
                                      </p:to>
                                    </p:set>
                                    <p:anim calcmode="lin" valueType="num">
                                      <p:cBhvr>
                                        <p:cTn id="100" dur="1000" fill="hold"/>
                                        <p:tgtEl>
                                          <p:spTgt spid="29"/>
                                        </p:tgtEl>
                                        <p:attrNameLst>
                                          <p:attrName>ppt_w</p:attrName>
                                        </p:attrNameLst>
                                      </p:cBhvr>
                                      <p:tavLst>
                                        <p:tav tm="0">
                                          <p:val>
                                            <p:fltVal val="0"/>
                                          </p:val>
                                        </p:tav>
                                        <p:tav tm="100000">
                                          <p:val>
                                            <p:strVal val="#ppt_w"/>
                                          </p:val>
                                        </p:tav>
                                      </p:tavLst>
                                    </p:anim>
                                    <p:anim calcmode="lin" valueType="num">
                                      <p:cBhvr>
                                        <p:cTn id="101" dur="1000" fill="hold"/>
                                        <p:tgtEl>
                                          <p:spTgt spid="29"/>
                                        </p:tgtEl>
                                        <p:attrNameLst>
                                          <p:attrName>ppt_h</p:attrName>
                                        </p:attrNameLst>
                                      </p:cBhvr>
                                      <p:tavLst>
                                        <p:tav tm="0">
                                          <p:val>
                                            <p:fltVal val="0"/>
                                          </p:val>
                                        </p:tav>
                                        <p:tav tm="100000">
                                          <p:val>
                                            <p:strVal val="#ppt_h"/>
                                          </p:val>
                                        </p:tav>
                                      </p:tavLst>
                                    </p:anim>
                                    <p:anim calcmode="lin" valueType="num">
                                      <p:cBhvr>
                                        <p:cTn id="102" dur="1000" fill="hold"/>
                                        <p:tgtEl>
                                          <p:spTgt spid="29"/>
                                        </p:tgtEl>
                                        <p:attrNameLst>
                                          <p:attrName>style.rotation</p:attrName>
                                        </p:attrNameLst>
                                      </p:cBhvr>
                                      <p:tavLst>
                                        <p:tav tm="0">
                                          <p:val>
                                            <p:fltVal val="90"/>
                                          </p:val>
                                        </p:tav>
                                        <p:tav tm="100000">
                                          <p:val>
                                            <p:fltVal val="0"/>
                                          </p:val>
                                        </p:tav>
                                      </p:tavLst>
                                    </p:anim>
                                    <p:animEffect transition="in" filter="fade">
                                      <p:cBhvr>
                                        <p:cTn id="103" dur="1000"/>
                                        <p:tgtEl>
                                          <p:spTgt spid="29"/>
                                        </p:tgtEl>
                                      </p:cBhvr>
                                    </p:animEffect>
                                  </p:childTnLst>
                                </p:cTn>
                              </p:par>
                            </p:childTnLst>
                          </p:cTn>
                        </p:par>
                      </p:childTnLst>
                    </p:cTn>
                  </p:par>
                  <p:par>
                    <p:cTn id="104" fill="hold">
                      <p:stCondLst>
                        <p:cond delay="indefinite"/>
                      </p:stCondLst>
                      <p:childTnLst>
                        <p:par>
                          <p:cTn id="105" fill="hold">
                            <p:stCondLst>
                              <p:cond delay="0"/>
                            </p:stCondLst>
                            <p:childTnLst>
                              <p:par>
                                <p:cTn id="106" presetID="10" presetClass="entr" presetSubtype="0" fill="hold" grpId="0" nodeType="clickEffect">
                                  <p:stCondLst>
                                    <p:cond delay="0"/>
                                  </p:stCondLst>
                                  <p:childTnLst>
                                    <p:set>
                                      <p:cBhvr>
                                        <p:cTn id="107" dur="1" fill="hold">
                                          <p:stCondLst>
                                            <p:cond delay="0"/>
                                          </p:stCondLst>
                                        </p:cTn>
                                        <p:tgtEl>
                                          <p:spTgt spid="2"/>
                                        </p:tgtEl>
                                        <p:attrNameLst>
                                          <p:attrName>style.visibility</p:attrName>
                                        </p:attrNameLst>
                                      </p:cBhvr>
                                      <p:to>
                                        <p:strVal val="visible"/>
                                      </p:to>
                                    </p:set>
                                    <p:animEffect transition="in" filter="fade">
                                      <p:cBhvr>
                                        <p:cTn id="10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6" grpId="0" bldLvl="0" animBg="1"/>
      <p:bldP spid="7" grpId="0" bldLvl="0" animBg="1"/>
      <p:bldP spid="8" grpId="0" bldLvl="0" animBg="1"/>
      <p:bldP spid="9" grpId="0" bldLvl="0" animBg="1"/>
      <p:bldP spid="12" grpId="0" bldLvl="0" animBg="1"/>
      <p:bldP spid="14" grpId="0" bldLvl="0" animBg="1"/>
      <p:bldP spid="3" grpId="0"/>
      <p:bldP spid="15" grpId="0"/>
      <p:bldP spid="16" grpId="0"/>
      <p:bldP spid="17" grpId="0"/>
      <p:bldP spid="18" grpId="0"/>
      <p:bldP spid="19" grpId="0"/>
      <p:bldP spid="20" grpId="0"/>
      <p:bldP spid="22" grpId="0"/>
      <p:bldP spid="23" grpId="0"/>
      <p:bldP spid="25" grpId="0"/>
      <p:bldP spid="26" grpId="0"/>
      <p:bldP spid="27" grpId="0"/>
      <p:bldP spid="28" grpId="0"/>
      <p:bldP spid="36" grpId="0"/>
      <p:bldP spid="24" grpId="0" animBg="1"/>
      <p:bldP spid="29" grpId="0" animBg="1"/>
      <p:bldP spid="2"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3"/>
          <p:cNvGrpSpPr/>
          <p:nvPr/>
        </p:nvGrpSpPr>
        <p:grpSpPr>
          <a:xfrm>
            <a:off x="1101943" y="1695349"/>
            <a:ext cx="10052088" cy="4399103"/>
            <a:chOff x="1100786" y="1551735"/>
            <a:chExt cx="10052640" cy="4399344"/>
          </a:xfrm>
        </p:grpSpPr>
        <p:sp>
          <p:nvSpPr>
            <p:cNvPr id="22" name="Freeform 21"/>
            <p:cNvSpPr/>
            <p:nvPr/>
          </p:nvSpPr>
          <p:spPr>
            <a:xfrm rot="19805282">
              <a:off x="1456384" y="1551735"/>
              <a:ext cx="9350488" cy="4399344"/>
            </a:xfrm>
            <a:custGeom>
              <a:avLst/>
              <a:gdLst>
                <a:gd name="connsiteX0" fmla="*/ 9210674 w 9350488"/>
                <a:gd name="connsiteY0" fmla="*/ 3819266 h 4399344"/>
                <a:gd name="connsiteX1" fmla="*/ 9350488 w 9350488"/>
                <a:gd name="connsiteY1" fmla="*/ 4082226 h 4399344"/>
                <a:gd name="connsiteX2" fmla="*/ 9033370 w 9350488"/>
                <a:gd name="connsiteY2" fmla="*/ 4399344 h 4399344"/>
                <a:gd name="connsiteX3" fmla="*/ 6852320 w 9350488"/>
                <a:gd name="connsiteY3" fmla="*/ 4399344 h 4399344"/>
                <a:gd name="connsiteX4" fmla="*/ 6844759 w 9350488"/>
                <a:gd name="connsiteY4" fmla="*/ 4398581 h 4399344"/>
                <a:gd name="connsiteX5" fmla="*/ 6831730 w 9350488"/>
                <a:gd name="connsiteY5" fmla="*/ 4398964 h 4399344"/>
                <a:gd name="connsiteX6" fmla="*/ 6805150 w 9350488"/>
                <a:gd name="connsiteY6" fmla="*/ 4394589 h 4399344"/>
                <a:gd name="connsiteX7" fmla="*/ 6788410 w 9350488"/>
                <a:gd name="connsiteY7" fmla="*/ 4392901 h 4399344"/>
                <a:gd name="connsiteX8" fmla="*/ 6781081 w 9350488"/>
                <a:gd name="connsiteY8" fmla="*/ 4390626 h 4399344"/>
                <a:gd name="connsiteX9" fmla="*/ 6771692 w 9350488"/>
                <a:gd name="connsiteY9" fmla="*/ 4389080 h 4399344"/>
                <a:gd name="connsiteX10" fmla="*/ 6748678 w 9350488"/>
                <a:gd name="connsiteY10" fmla="*/ 4380567 h 4399344"/>
                <a:gd name="connsiteX11" fmla="*/ 6728884 w 9350488"/>
                <a:gd name="connsiteY11" fmla="*/ 4374423 h 4399344"/>
                <a:gd name="connsiteX12" fmla="*/ 6722076 w 9350488"/>
                <a:gd name="connsiteY12" fmla="*/ 4370728 h 4399344"/>
                <a:gd name="connsiteX13" fmla="*/ 6714626 w 9350488"/>
                <a:gd name="connsiteY13" fmla="*/ 4367972 h 4399344"/>
                <a:gd name="connsiteX14" fmla="*/ 6695104 w 9350488"/>
                <a:gd name="connsiteY14" fmla="*/ 4356088 h 4399344"/>
                <a:gd name="connsiteX15" fmla="*/ 6675017 w 9350488"/>
                <a:gd name="connsiteY15" fmla="*/ 4345185 h 4399344"/>
                <a:gd name="connsiteX16" fmla="*/ 6668890 w 9350488"/>
                <a:gd name="connsiteY16" fmla="*/ 4340130 h 4399344"/>
                <a:gd name="connsiteX17" fmla="*/ 6662274 w 9350488"/>
                <a:gd name="connsiteY17" fmla="*/ 4336102 h 4399344"/>
                <a:gd name="connsiteX18" fmla="*/ 6647012 w 9350488"/>
                <a:gd name="connsiteY18" fmla="*/ 4322079 h 4399344"/>
                <a:gd name="connsiteX19" fmla="*/ 6628085 w 9350488"/>
                <a:gd name="connsiteY19" fmla="*/ 4306462 h 4399344"/>
                <a:gd name="connsiteX20" fmla="*/ 6622029 w 9350488"/>
                <a:gd name="connsiteY20" fmla="*/ 4299122 h 4399344"/>
                <a:gd name="connsiteX21" fmla="*/ 6616378 w 9350488"/>
                <a:gd name="connsiteY21" fmla="*/ 4293931 h 4399344"/>
                <a:gd name="connsiteX22" fmla="*/ 6606505 w 9350488"/>
                <a:gd name="connsiteY22" fmla="*/ 4280307 h 4399344"/>
                <a:gd name="connsiteX23" fmla="*/ 6589361 w 9350488"/>
                <a:gd name="connsiteY23" fmla="*/ 4259529 h 4399344"/>
                <a:gd name="connsiteX24" fmla="*/ 6583143 w 9350488"/>
                <a:gd name="connsiteY24" fmla="*/ 4248073 h 4399344"/>
                <a:gd name="connsiteX25" fmla="*/ 6578683 w 9350488"/>
                <a:gd name="connsiteY25" fmla="*/ 4241920 h 4399344"/>
                <a:gd name="connsiteX26" fmla="*/ 5577164 w 9350488"/>
                <a:gd name="connsiteY26" fmla="*/ 2519482 h 4399344"/>
                <a:gd name="connsiteX27" fmla="*/ 3584720 w 9350488"/>
                <a:gd name="connsiteY27" fmla="*/ 2519482 h 4399344"/>
                <a:gd name="connsiteX28" fmla="*/ 3577151 w 9350488"/>
                <a:gd name="connsiteY28" fmla="*/ 2518719 h 4399344"/>
                <a:gd name="connsiteX29" fmla="*/ 3564128 w 9350488"/>
                <a:gd name="connsiteY29" fmla="*/ 2519102 h 4399344"/>
                <a:gd name="connsiteX30" fmla="*/ 3537559 w 9350488"/>
                <a:gd name="connsiteY30" fmla="*/ 2514728 h 4399344"/>
                <a:gd name="connsiteX31" fmla="*/ 3520810 w 9350488"/>
                <a:gd name="connsiteY31" fmla="*/ 2513039 h 4399344"/>
                <a:gd name="connsiteX32" fmla="*/ 3513476 w 9350488"/>
                <a:gd name="connsiteY32" fmla="*/ 2510763 h 4399344"/>
                <a:gd name="connsiteX33" fmla="*/ 3504091 w 9350488"/>
                <a:gd name="connsiteY33" fmla="*/ 2509217 h 4399344"/>
                <a:gd name="connsiteX34" fmla="*/ 3481082 w 9350488"/>
                <a:gd name="connsiteY34" fmla="*/ 2500707 h 4399344"/>
                <a:gd name="connsiteX35" fmla="*/ 3461284 w 9350488"/>
                <a:gd name="connsiteY35" fmla="*/ 2494561 h 4399344"/>
                <a:gd name="connsiteX36" fmla="*/ 3454474 w 9350488"/>
                <a:gd name="connsiteY36" fmla="*/ 2490865 h 4399344"/>
                <a:gd name="connsiteX37" fmla="*/ 3447024 w 9350488"/>
                <a:gd name="connsiteY37" fmla="*/ 2488109 h 4399344"/>
                <a:gd name="connsiteX38" fmla="*/ 3427503 w 9350488"/>
                <a:gd name="connsiteY38" fmla="*/ 2476226 h 4399344"/>
                <a:gd name="connsiteX39" fmla="*/ 3407416 w 9350488"/>
                <a:gd name="connsiteY39" fmla="*/ 2465323 h 4399344"/>
                <a:gd name="connsiteX40" fmla="*/ 3401290 w 9350488"/>
                <a:gd name="connsiteY40" fmla="*/ 2460268 h 4399344"/>
                <a:gd name="connsiteX41" fmla="*/ 3394672 w 9350488"/>
                <a:gd name="connsiteY41" fmla="*/ 2456239 h 4399344"/>
                <a:gd name="connsiteX42" fmla="*/ 3379407 w 9350488"/>
                <a:gd name="connsiteY42" fmla="*/ 2442213 h 4399344"/>
                <a:gd name="connsiteX43" fmla="*/ 3360484 w 9350488"/>
                <a:gd name="connsiteY43" fmla="*/ 2426600 h 4399344"/>
                <a:gd name="connsiteX44" fmla="*/ 3354430 w 9350488"/>
                <a:gd name="connsiteY44" fmla="*/ 2419263 h 4399344"/>
                <a:gd name="connsiteX45" fmla="*/ 3348776 w 9350488"/>
                <a:gd name="connsiteY45" fmla="*/ 2414068 h 4399344"/>
                <a:gd name="connsiteX46" fmla="*/ 3338897 w 9350488"/>
                <a:gd name="connsiteY46" fmla="*/ 2400437 h 4399344"/>
                <a:gd name="connsiteX47" fmla="*/ 3321761 w 9350488"/>
                <a:gd name="connsiteY47" fmla="*/ 2379667 h 4399344"/>
                <a:gd name="connsiteX48" fmla="*/ 3315545 w 9350488"/>
                <a:gd name="connsiteY48" fmla="*/ 2368216 h 4399344"/>
                <a:gd name="connsiteX49" fmla="*/ 3311081 w 9350488"/>
                <a:gd name="connsiteY49" fmla="*/ 2362057 h 4399344"/>
                <a:gd name="connsiteX50" fmla="*/ 2309562 w 9350488"/>
                <a:gd name="connsiteY50" fmla="*/ 639619 h 4399344"/>
                <a:gd name="connsiteX51" fmla="*/ 317118 w 9350488"/>
                <a:gd name="connsiteY51" fmla="*/ 639619 h 4399344"/>
                <a:gd name="connsiteX52" fmla="*/ 1 w 9350488"/>
                <a:gd name="connsiteY52" fmla="*/ 322501 h 4399344"/>
                <a:gd name="connsiteX53" fmla="*/ 317119 w 9350488"/>
                <a:gd name="connsiteY53" fmla="*/ 5383 h 4399344"/>
                <a:gd name="connsiteX54" fmla="*/ 2436279 w 9350488"/>
                <a:gd name="connsiteY54" fmla="*/ 5383 h 4399344"/>
                <a:gd name="connsiteX55" fmla="*/ 2448735 w 9350488"/>
                <a:gd name="connsiteY55" fmla="*/ 2523 h 4399344"/>
                <a:gd name="connsiteX56" fmla="*/ 2627103 w 9350488"/>
                <a:gd name="connsiteY56" fmla="*/ 31715 h 4399344"/>
                <a:gd name="connsiteX57" fmla="*/ 2650943 w 9350488"/>
                <a:gd name="connsiteY57" fmla="*/ 46228 h 4399344"/>
                <a:gd name="connsiteX58" fmla="*/ 2675472 w 9350488"/>
                <a:gd name="connsiteY58" fmla="*/ 59542 h 4399344"/>
                <a:gd name="connsiteX59" fmla="*/ 2790366 w 9350488"/>
                <a:gd name="connsiteY59" fmla="*/ 199065 h 4399344"/>
                <a:gd name="connsiteX60" fmla="*/ 2794154 w 9350488"/>
                <a:gd name="connsiteY60" fmla="*/ 211270 h 4399344"/>
                <a:gd name="connsiteX61" fmla="*/ 3767495 w 9350488"/>
                <a:gd name="connsiteY61" fmla="*/ 1885246 h 4399344"/>
                <a:gd name="connsiteX62" fmla="*/ 5703881 w 9350488"/>
                <a:gd name="connsiteY62" fmla="*/ 1885246 h 4399344"/>
                <a:gd name="connsiteX63" fmla="*/ 5716337 w 9350488"/>
                <a:gd name="connsiteY63" fmla="*/ 1882386 h 4399344"/>
                <a:gd name="connsiteX64" fmla="*/ 5894704 w 9350488"/>
                <a:gd name="connsiteY64" fmla="*/ 1911577 h 4399344"/>
                <a:gd name="connsiteX65" fmla="*/ 5930433 w 9350488"/>
                <a:gd name="connsiteY65" fmla="*/ 1933328 h 4399344"/>
                <a:gd name="connsiteX66" fmla="*/ 5943074 w 9350488"/>
                <a:gd name="connsiteY66" fmla="*/ 1939405 h 4399344"/>
                <a:gd name="connsiteX67" fmla="*/ 6044613 w 9350488"/>
                <a:gd name="connsiteY67" fmla="*/ 2051207 h 4399344"/>
                <a:gd name="connsiteX68" fmla="*/ 6057322 w 9350488"/>
                <a:gd name="connsiteY68" fmla="*/ 2083506 h 4399344"/>
                <a:gd name="connsiteX69" fmla="*/ 7035096 w 9350488"/>
                <a:gd name="connsiteY69" fmla="*/ 3765107 h 4399344"/>
                <a:gd name="connsiteX70" fmla="*/ 9033370 w 9350488"/>
                <a:gd name="connsiteY70" fmla="*/ 3765107 h 4399344"/>
                <a:gd name="connsiteX71" fmla="*/ 9210674 w 9350488"/>
                <a:gd name="connsiteY71" fmla="*/ 3819266 h 4399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9350488" h="4399344">
                  <a:moveTo>
                    <a:pt x="9210674" y="3819266"/>
                  </a:moveTo>
                  <a:cubicBezTo>
                    <a:pt x="9295028" y="3876255"/>
                    <a:pt x="9350488" y="3972763"/>
                    <a:pt x="9350488" y="4082226"/>
                  </a:cubicBezTo>
                  <a:cubicBezTo>
                    <a:pt x="9350488" y="4257365"/>
                    <a:pt x="9208509" y="4399344"/>
                    <a:pt x="9033370" y="4399344"/>
                  </a:cubicBezTo>
                  <a:lnTo>
                    <a:pt x="6852320" y="4399344"/>
                  </a:lnTo>
                  <a:lnTo>
                    <a:pt x="6844759" y="4398581"/>
                  </a:lnTo>
                  <a:lnTo>
                    <a:pt x="6831730" y="4398964"/>
                  </a:lnTo>
                  <a:lnTo>
                    <a:pt x="6805150" y="4394589"/>
                  </a:lnTo>
                  <a:lnTo>
                    <a:pt x="6788410" y="4392901"/>
                  </a:lnTo>
                  <a:lnTo>
                    <a:pt x="6781081" y="4390626"/>
                  </a:lnTo>
                  <a:lnTo>
                    <a:pt x="6771692" y="4389080"/>
                  </a:lnTo>
                  <a:lnTo>
                    <a:pt x="6748678" y="4380567"/>
                  </a:lnTo>
                  <a:lnTo>
                    <a:pt x="6728884" y="4374423"/>
                  </a:lnTo>
                  <a:lnTo>
                    <a:pt x="6722076" y="4370728"/>
                  </a:lnTo>
                  <a:lnTo>
                    <a:pt x="6714626" y="4367972"/>
                  </a:lnTo>
                  <a:lnTo>
                    <a:pt x="6695104" y="4356088"/>
                  </a:lnTo>
                  <a:lnTo>
                    <a:pt x="6675017" y="4345185"/>
                  </a:lnTo>
                  <a:lnTo>
                    <a:pt x="6668890" y="4340130"/>
                  </a:lnTo>
                  <a:lnTo>
                    <a:pt x="6662274" y="4336102"/>
                  </a:lnTo>
                  <a:lnTo>
                    <a:pt x="6647012" y="4322079"/>
                  </a:lnTo>
                  <a:lnTo>
                    <a:pt x="6628085" y="4306462"/>
                  </a:lnTo>
                  <a:lnTo>
                    <a:pt x="6622029" y="4299122"/>
                  </a:lnTo>
                  <a:lnTo>
                    <a:pt x="6616378" y="4293931"/>
                  </a:lnTo>
                  <a:lnTo>
                    <a:pt x="6606505" y="4280307"/>
                  </a:lnTo>
                  <a:lnTo>
                    <a:pt x="6589361" y="4259529"/>
                  </a:lnTo>
                  <a:lnTo>
                    <a:pt x="6583143" y="4248073"/>
                  </a:lnTo>
                  <a:lnTo>
                    <a:pt x="6578683" y="4241920"/>
                  </a:lnTo>
                  <a:lnTo>
                    <a:pt x="5577164" y="2519482"/>
                  </a:lnTo>
                  <a:lnTo>
                    <a:pt x="3584720" y="2519482"/>
                  </a:lnTo>
                  <a:lnTo>
                    <a:pt x="3577151" y="2518719"/>
                  </a:lnTo>
                  <a:lnTo>
                    <a:pt x="3564128" y="2519102"/>
                  </a:lnTo>
                  <a:lnTo>
                    <a:pt x="3537559" y="2514728"/>
                  </a:lnTo>
                  <a:lnTo>
                    <a:pt x="3520810" y="2513039"/>
                  </a:lnTo>
                  <a:lnTo>
                    <a:pt x="3513476" y="2510763"/>
                  </a:lnTo>
                  <a:lnTo>
                    <a:pt x="3504091" y="2509217"/>
                  </a:lnTo>
                  <a:lnTo>
                    <a:pt x="3481082" y="2500707"/>
                  </a:lnTo>
                  <a:lnTo>
                    <a:pt x="3461284" y="2494561"/>
                  </a:lnTo>
                  <a:lnTo>
                    <a:pt x="3454474" y="2490865"/>
                  </a:lnTo>
                  <a:lnTo>
                    <a:pt x="3447024" y="2488109"/>
                  </a:lnTo>
                  <a:lnTo>
                    <a:pt x="3427503" y="2476226"/>
                  </a:lnTo>
                  <a:lnTo>
                    <a:pt x="3407416" y="2465323"/>
                  </a:lnTo>
                  <a:lnTo>
                    <a:pt x="3401290" y="2460268"/>
                  </a:lnTo>
                  <a:lnTo>
                    <a:pt x="3394672" y="2456239"/>
                  </a:lnTo>
                  <a:lnTo>
                    <a:pt x="3379407" y="2442213"/>
                  </a:lnTo>
                  <a:lnTo>
                    <a:pt x="3360484" y="2426600"/>
                  </a:lnTo>
                  <a:lnTo>
                    <a:pt x="3354430" y="2419263"/>
                  </a:lnTo>
                  <a:lnTo>
                    <a:pt x="3348776" y="2414068"/>
                  </a:lnTo>
                  <a:lnTo>
                    <a:pt x="3338897" y="2400437"/>
                  </a:lnTo>
                  <a:lnTo>
                    <a:pt x="3321761" y="2379667"/>
                  </a:lnTo>
                  <a:lnTo>
                    <a:pt x="3315545" y="2368216"/>
                  </a:lnTo>
                  <a:lnTo>
                    <a:pt x="3311081" y="2362057"/>
                  </a:lnTo>
                  <a:lnTo>
                    <a:pt x="2309562" y="639619"/>
                  </a:lnTo>
                  <a:lnTo>
                    <a:pt x="317118" y="639619"/>
                  </a:lnTo>
                  <a:cubicBezTo>
                    <a:pt x="141979" y="639619"/>
                    <a:pt x="0" y="497640"/>
                    <a:pt x="1" y="322501"/>
                  </a:cubicBezTo>
                  <a:cubicBezTo>
                    <a:pt x="0" y="147362"/>
                    <a:pt x="141979" y="5383"/>
                    <a:pt x="317119" y="5383"/>
                  </a:cubicBezTo>
                  <a:lnTo>
                    <a:pt x="2436279" y="5383"/>
                  </a:lnTo>
                  <a:lnTo>
                    <a:pt x="2448735" y="2523"/>
                  </a:lnTo>
                  <a:cubicBezTo>
                    <a:pt x="2510031" y="-5274"/>
                    <a:pt x="2572102" y="5149"/>
                    <a:pt x="2627103" y="31715"/>
                  </a:cubicBezTo>
                  <a:lnTo>
                    <a:pt x="2650943" y="46228"/>
                  </a:lnTo>
                  <a:lnTo>
                    <a:pt x="2675472" y="59542"/>
                  </a:lnTo>
                  <a:cubicBezTo>
                    <a:pt x="2726084" y="93735"/>
                    <a:pt x="2766295" y="142156"/>
                    <a:pt x="2790366" y="199065"/>
                  </a:cubicBezTo>
                  <a:lnTo>
                    <a:pt x="2794154" y="211270"/>
                  </a:lnTo>
                  <a:lnTo>
                    <a:pt x="3767495" y="1885246"/>
                  </a:lnTo>
                  <a:lnTo>
                    <a:pt x="5703881" y="1885246"/>
                  </a:lnTo>
                  <a:lnTo>
                    <a:pt x="5716337" y="1882386"/>
                  </a:lnTo>
                  <a:cubicBezTo>
                    <a:pt x="5777633" y="1874589"/>
                    <a:pt x="5839704" y="1885011"/>
                    <a:pt x="5894704" y="1911577"/>
                  </a:cubicBezTo>
                  <a:lnTo>
                    <a:pt x="5930433" y="1933328"/>
                  </a:lnTo>
                  <a:lnTo>
                    <a:pt x="5943074" y="1939405"/>
                  </a:lnTo>
                  <a:cubicBezTo>
                    <a:pt x="5985251" y="1967899"/>
                    <a:pt x="6020204" y="2006273"/>
                    <a:pt x="6044613" y="2051207"/>
                  </a:cubicBezTo>
                  <a:lnTo>
                    <a:pt x="6057322" y="2083506"/>
                  </a:lnTo>
                  <a:lnTo>
                    <a:pt x="7035096" y="3765107"/>
                  </a:lnTo>
                  <a:lnTo>
                    <a:pt x="9033370" y="3765107"/>
                  </a:lnTo>
                  <a:cubicBezTo>
                    <a:pt x="9099047" y="3765107"/>
                    <a:pt x="9160061" y="3785073"/>
                    <a:pt x="9210674" y="3819266"/>
                  </a:cubicBezTo>
                  <a:close/>
                </a:path>
              </a:pathLst>
            </a:cu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Rounded Rectangle 4"/>
            <p:cNvSpPr/>
            <p:nvPr/>
          </p:nvSpPr>
          <p:spPr>
            <a:xfrm rot="19805282">
              <a:off x="1100786" y="3962064"/>
              <a:ext cx="634909" cy="634236"/>
            </a:xfrm>
            <a:prstGeom prst="roundRect">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Rounded Rectangle 17"/>
            <p:cNvSpPr/>
            <p:nvPr/>
          </p:nvSpPr>
          <p:spPr>
            <a:xfrm rot="19805282">
              <a:off x="2976655" y="2907046"/>
              <a:ext cx="634909" cy="634236"/>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Rounded Rectangle 18"/>
            <p:cNvSpPr/>
            <p:nvPr/>
          </p:nvSpPr>
          <p:spPr>
            <a:xfrm rot="19805282">
              <a:off x="4856481" y="3966200"/>
              <a:ext cx="634909" cy="634236"/>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Rounded Rectangle 19"/>
            <p:cNvSpPr/>
            <p:nvPr/>
          </p:nvSpPr>
          <p:spPr>
            <a:xfrm rot="19805282">
              <a:off x="6750373" y="2907049"/>
              <a:ext cx="634909" cy="634236"/>
            </a:xfrm>
            <a:prstGeom prst="roundRect">
              <a:avLst>
                <a:gd name="adj"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Rounded Rectangle 20"/>
            <p:cNvSpPr/>
            <p:nvPr/>
          </p:nvSpPr>
          <p:spPr>
            <a:xfrm rot="19805282">
              <a:off x="10518517" y="2907047"/>
              <a:ext cx="634909" cy="634236"/>
            </a:xfrm>
            <a:prstGeom prst="roundRect">
              <a:avLst>
                <a:gd name="adj" fmla="val 50000"/>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Rounded Rectangle 22"/>
            <p:cNvSpPr/>
            <p:nvPr/>
          </p:nvSpPr>
          <p:spPr>
            <a:xfrm rot="19805282">
              <a:off x="8614859" y="3962065"/>
              <a:ext cx="634909" cy="634236"/>
            </a:xfrm>
            <a:prstGeom prst="roundRect">
              <a:avLst>
                <a:gd name="adj" fmla="val 5000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23"/>
            <p:cNvSpPr>
              <a:spLocks noEditPoints="1"/>
            </p:cNvSpPr>
            <p:nvPr/>
          </p:nvSpPr>
          <p:spPr bwMode="auto">
            <a:xfrm>
              <a:off x="3100417" y="3031426"/>
              <a:ext cx="387383" cy="385476"/>
            </a:xfrm>
            <a:custGeom>
              <a:avLst/>
              <a:gdLst>
                <a:gd name="T0" fmla="*/ 6 w 94"/>
                <a:gd name="T1" fmla="*/ 28 h 94"/>
                <a:gd name="T2" fmla="*/ 32 w 94"/>
                <a:gd name="T3" fmla="*/ 4 h 94"/>
                <a:gd name="T4" fmla="*/ 67 w 94"/>
                <a:gd name="T5" fmla="*/ 6 h 94"/>
                <a:gd name="T6" fmla="*/ 90 w 94"/>
                <a:gd name="T7" fmla="*/ 32 h 94"/>
                <a:gd name="T8" fmla="*/ 88 w 94"/>
                <a:gd name="T9" fmla="*/ 67 h 94"/>
                <a:gd name="T10" fmla="*/ 88 w 94"/>
                <a:gd name="T11" fmla="*/ 67 h 94"/>
                <a:gd name="T12" fmla="*/ 62 w 94"/>
                <a:gd name="T13" fmla="*/ 90 h 94"/>
                <a:gd name="T14" fmla="*/ 27 w 94"/>
                <a:gd name="T15" fmla="*/ 89 h 94"/>
                <a:gd name="T16" fmla="*/ 27 w 94"/>
                <a:gd name="T17" fmla="*/ 89 h 94"/>
                <a:gd name="T18" fmla="*/ 4 w 94"/>
                <a:gd name="T19" fmla="*/ 62 h 94"/>
                <a:gd name="T20" fmla="*/ 6 w 94"/>
                <a:gd name="T21" fmla="*/ 28 h 94"/>
                <a:gd name="T22" fmla="*/ 6 w 94"/>
                <a:gd name="T23" fmla="*/ 28 h 94"/>
                <a:gd name="T24" fmla="*/ 20 w 94"/>
                <a:gd name="T25" fmla="*/ 27 h 94"/>
                <a:gd name="T26" fmla="*/ 16 w 94"/>
                <a:gd name="T27" fmla="*/ 32 h 94"/>
                <a:gd name="T28" fmla="*/ 16 w 94"/>
                <a:gd name="T29" fmla="*/ 32 h 94"/>
                <a:gd name="T30" fmla="*/ 15 w 94"/>
                <a:gd name="T31" fmla="*/ 35 h 94"/>
                <a:gd name="T32" fmla="*/ 36 w 94"/>
                <a:gd name="T33" fmla="*/ 37 h 94"/>
                <a:gd name="T34" fmla="*/ 34 w 94"/>
                <a:gd name="T35" fmla="*/ 40 h 94"/>
                <a:gd name="T36" fmla="*/ 32 w 94"/>
                <a:gd name="T37" fmla="*/ 45 h 94"/>
                <a:gd name="T38" fmla="*/ 13 w 94"/>
                <a:gd name="T39" fmla="*/ 53 h 94"/>
                <a:gd name="T40" fmla="*/ 15 w 94"/>
                <a:gd name="T41" fmla="*/ 59 h 94"/>
                <a:gd name="T42" fmla="*/ 15 w 94"/>
                <a:gd name="T43" fmla="*/ 59 h 94"/>
                <a:gd name="T44" fmla="*/ 16 w 94"/>
                <a:gd name="T45" fmla="*/ 60 h 94"/>
                <a:gd name="T46" fmla="*/ 29 w 94"/>
                <a:gd name="T47" fmla="*/ 54 h 94"/>
                <a:gd name="T48" fmla="*/ 26 w 94"/>
                <a:gd name="T49" fmla="*/ 74 h 94"/>
                <a:gd name="T50" fmla="*/ 32 w 94"/>
                <a:gd name="T51" fmla="*/ 78 h 94"/>
                <a:gd name="T52" fmla="*/ 32 w 94"/>
                <a:gd name="T53" fmla="*/ 78 h 94"/>
                <a:gd name="T54" fmla="*/ 33 w 94"/>
                <a:gd name="T55" fmla="*/ 79 h 94"/>
                <a:gd name="T56" fmla="*/ 34 w 94"/>
                <a:gd name="T57" fmla="*/ 78 h 94"/>
                <a:gd name="T58" fmla="*/ 36 w 94"/>
                <a:gd name="T59" fmla="*/ 55 h 94"/>
                <a:gd name="T60" fmla="*/ 48 w 94"/>
                <a:gd name="T61" fmla="*/ 67 h 94"/>
                <a:gd name="T62" fmla="*/ 60 w 94"/>
                <a:gd name="T63" fmla="*/ 79 h 94"/>
                <a:gd name="T64" fmla="*/ 65 w 94"/>
                <a:gd name="T65" fmla="*/ 77 h 94"/>
                <a:gd name="T66" fmla="*/ 66 w 94"/>
                <a:gd name="T67" fmla="*/ 74 h 94"/>
                <a:gd name="T68" fmla="*/ 54 w 94"/>
                <a:gd name="T69" fmla="*/ 62 h 94"/>
                <a:gd name="T70" fmla="*/ 39 w 94"/>
                <a:gd name="T71" fmla="*/ 48 h 94"/>
                <a:gd name="T72" fmla="*/ 41 w 94"/>
                <a:gd name="T73" fmla="*/ 43 h 94"/>
                <a:gd name="T74" fmla="*/ 43 w 94"/>
                <a:gd name="T75" fmla="*/ 39 h 94"/>
                <a:gd name="T76" fmla="*/ 49 w 94"/>
                <a:gd name="T77" fmla="*/ 42 h 94"/>
                <a:gd name="T78" fmla="*/ 77 w 94"/>
                <a:gd name="T79" fmla="*/ 64 h 94"/>
                <a:gd name="T80" fmla="*/ 78 w 94"/>
                <a:gd name="T81" fmla="*/ 62 h 94"/>
                <a:gd name="T82" fmla="*/ 78 w 94"/>
                <a:gd name="T83" fmla="*/ 62 h 94"/>
                <a:gd name="T84" fmla="*/ 80 w 94"/>
                <a:gd name="T85" fmla="*/ 56 h 94"/>
                <a:gd name="T86" fmla="*/ 53 w 94"/>
                <a:gd name="T87" fmla="*/ 35 h 94"/>
                <a:gd name="T88" fmla="*/ 47 w 94"/>
                <a:gd name="T89" fmla="*/ 32 h 94"/>
                <a:gd name="T90" fmla="*/ 50 w 94"/>
                <a:gd name="T91" fmla="*/ 28 h 94"/>
                <a:gd name="T92" fmla="*/ 56 w 94"/>
                <a:gd name="T93" fmla="*/ 30 h 94"/>
                <a:gd name="T94" fmla="*/ 74 w 94"/>
                <a:gd name="T95" fmla="*/ 28 h 94"/>
                <a:gd name="T96" fmla="*/ 71 w 94"/>
                <a:gd name="T97" fmla="*/ 23 h 94"/>
                <a:gd name="T98" fmla="*/ 70 w 94"/>
                <a:gd name="T99" fmla="*/ 22 h 94"/>
                <a:gd name="T100" fmla="*/ 58 w 94"/>
                <a:gd name="T101" fmla="*/ 23 h 94"/>
                <a:gd name="T102" fmla="*/ 55 w 94"/>
                <a:gd name="T103" fmla="*/ 22 h 94"/>
                <a:gd name="T104" fmla="*/ 62 w 94"/>
                <a:gd name="T105" fmla="*/ 16 h 94"/>
                <a:gd name="T106" fmla="*/ 53 w 94"/>
                <a:gd name="T107" fmla="*/ 14 h 94"/>
                <a:gd name="T108" fmla="*/ 49 w 94"/>
                <a:gd name="T109" fmla="*/ 18 h 94"/>
                <a:gd name="T110" fmla="*/ 43 w 94"/>
                <a:gd name="T111" fmla="*/ 13 h 94"/>
                <a:gd name="T112" fmla="*/ 37 w 94"/>
                <a:gd name="T113" fmla="*/ 15 h 94"/>
                <a:gd name="T114" fmla="*/ 35 w 94"/>
                <a:gd name="T115" fmla="*/ 16 h 94"/>
                <a:gd name="T116" fmla="*/ 44 w 94"/>
                <a:gd name="T117" fmla="*/ 24 h 94"/>
                <a:gd name="T118" fmla="*/ 40 w 94"/>
                <a:gd name="T119" fmla="*/ 30 h 94"/>
                <a:gd name="T120" fmla="*/ 20 w 94"/>
                <a:gd name="T121" fmla="*/ 2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4" h="94">
                  <a:moveTo>
                    <a:pt x="6" y="28"/>
                  </a:moveTo>
                  <a:cubicBezTo>
                    <a:pt x="11" y="16"/>
                    <a:pt x="21" y="8"/>
                    <a:pt x="32" y="4"/>
                  </a:cubicBezTo>
                  <a:cubicBezTo>
                    <a:pt x="43" y="0"/>
                    <a:pt x="56" y="1"/>
                    <a:pt x="67" y="6"/>
                  </a:cubicBezTo>
                  <a:cubicBezTo>
                    <a:pt x="78" y="12"/>
                    <a:pt x="86" y="21"/>
                    <a:pt x="90" y="32"/>
                  </a:cubicBezTo>
                  <a:cubicBezTo>
                    <a:pt x="94" y="43"/>
                    <a:pt x="94" y="56"/>
                    <a:pt x="88" y="67"/>
                  </a:cubicBezTo>
                  <a:cubicBezTo>
                    <a:pt x="88" y="67"/>
                    <a:pt x="88" y="67"/>
                    <a:pt x="88" y="67"/>
                  </a:cubicBezTo>
                  <a:cubicBezTo>
                    <a:pt x="83" y="78"/>
                    <a:pt x="73" y="87"/>
                    <a:pt x="62" y="90"/>
                  </a:cubicBezTo>
                  <a:cubicBezTo>
                    <a:pt x="51" y="94"/>
                    <a:pt x="39" y="94"/>
                    <a:pt x="27" y="89"/>
                  </a:cubicBezTo>
                  <a:cubicBezTo>
                    <a:pt x="27" y="89"/>
                    <a:pt x="27" y="89"/>
                    <a:pt x="27" y="89"/>
                  </a:cubicBezTo>
                  <a:cubicBezTo>
                    <a:pt x="16" y="83"/>
                    <a:pt x="8" y="73"/>
                    <a:pt x="4" y="62"/>
                  </a:cubicBezTo>
                  <a:cubicBezTo>
                    <a:pt x="0" y="51"/>
                    <a:pt x="1" y="39"/>
                    <a:pt x="6" y="28"/>
                  </a:cubicBezTo>
                  <a:cubicBezTo>
                    <a:pt x="6" y="28"/>
                    <a:pt x="6" y="28"/>
                    <a:pt x="6" y="28"/>
                  </a:cubicBezTo>
                  <a:close/>
                  <a:moveTo>
                    <a:pt x="20" y="27"/>
                  </a:moveTo>
                  <a:cubicBezTo>
                    <a:pt x="18" y="29"/>
                    <a:pt x="17" y="30"/>
                    <a:pt x="16" y="32"/>
                  </a:cubicBezTo>
                  <a:cubicBezTo>
                    <a:pt x="16" y="32"/>
                    <a:pt x="16" y="32"/>
                    <a:pt x="16" y="32"/>
                  </a:cubicBezTo>
                  <a:cubicBezTo>
                    <a:pt x="16" y="33"/>
                    <a:pt x="15" y="34"/>
                    <a:pt x="15" y="35"/>
                  </a:cubicBezTo>
                  <a:cubicBezTo>
                    <a:pt x="21" y="34"/>
                    <a:pt x="28" y="34"/>
                    <a:pt x="36" y="37"/>
                  </a:cubicBezTo>
                  <a:cubicBezTo>
                    <a:pt x="35" y="38"/>
                    <a:pt x="35" y="39"/>
                    <a:pt x="34" y="40"/>
                  </a:cubicBezTo>
                  <a:cubicBezTo>
                    <a:pt x="33" y="42"/>
                    <a:pt x="32" y="43"/>
                    <a:pt x="32" y="45"/>
                  </a:cubicBezTo>
                  <a:cubicBezTo>
                    <a:pt x="26" y="45"/>
                    <a:pt x="20" y="47"/>
                    <a:pt x="13" y="53"/>
                  </a:cubicBezTo>
                  <a:cubicBezTo>
                    <a:pt x="14" y="55"/>
                    <a:pt x="14" y="57"/>
                    <a:pt x="15" y="59"/>
                  </a:cubicBezTo>
                  <a:cubicBezTo>
                    <a:pt x="15" y="59"/>
                    <a:pt x="15" y="59"/>
                    <a:pt x="15" y="59"/>
                  </a:cubicBezTo>
                  <a:cubicBezTo>
                    <a:pt x="16" y="60"/>
                    <a:pt x="16" y="60"/>
                    <a:pt x="16" y="60"/>
                  </a:cubicBezTo>
                  <a:cubicBezTo>
                    <a:pt x="21" y="56"/>
                    <a:pt x="25" y="54"/>
                    <a:pt x="29" y="54"/>
                  </a:cubicBezTo>
                  <a:cubicBezTo>
                    <a:pt x="27" y="61"/>
                    <a:pt x="26" y="68"/>
                    <a:pt x="26" y="74"/>
                  </a:cubicBezTo>
                  <a:cubicBezTo>
                    <a:pt x="28" y="76"/>
                    <a:pt x="30" y="77"/>
                    <a:pt x="32" y="78"/>
                  </a:cubicBezTo>
                  <a:cubicBezTo>
                    <a:pt x="32" y="78"/>
                    <a:pt x="32" y="78"/>
                    <a:pt x="32" y="78"/>
                  </a:cubicBezTo>
                  <a:cubicBezTo>
                    <a:pt x="33" y="78"/>
                    <a:pt x="33" y="78"/>
                    <a:pt x="33" y="79"/>
                  </a:cubicBezTo>
                  <a:cubicBezTo>
                    <a:pt x="34" y="78"/>
                    <a:pt x="34" y="78"/>
                    <a:pt x="34" y="78"/>
                  </a:cubicBezTo>
                  <a:cubicBezTo>
                    <a:pt x="33" y="72"/>
                    <a:pt x="34" y="64"/>
                    <a:pt x="36" y="55"/>
                  </a:cubicBezTo>
                  <a:cubicBezTo>
                    <a:pt x="41" y="58"/>
                    <a:pt x="44" y="62"/>
                    <a:pt x="48" y="67"/>
                  </a:cubicBezTo>
                  <a:cubicBezTo>
                    <a:pt x="52" y="71"/>
                    <a:pt x="56" y="76"/>
                    <a:pt x="60" y="79"/>
                  </a:cubicBezTo>
                  <a:cubicBezTo>
                    <a:pt x="62" y="78"/>
                    <a:pt x="63" y="78"/>
                    <a:pt x="65" y="77"/>
                  </a:cubicBezTo>
                  <a:cubicBezTo>
                    <a:pt x="66" y="74"/>
                    <a:pt x="66" y="74"/>
                    <a:pt x="66" y="74"/>
                  </a:cubicBezTo>
                  <a:cubicBezTo>
                    <a:pt x="62" y="71"/>
                    <a:pt x="58" y="67"/>
                    <a:pt x="54" y="62"/>
                  </a:cubicBezTo>
                  <a:cubicBezTo>
                    <a:pt x="49" y="56"/>
                    <a:pt x="44" y="51"/>
                    <a:pt x="39" y="48"/>
                  </a:cubicBezTo>
                  <a:cubicBezTo>
                    <a:pt x="40" y="46"/>
                    <a:pt x="40" y="45"/>
                    <a:pt x="41" y="43"/>
                  </a:cubicBezTo>
                  <a:cubicBezTo>
                    <a:pt x="42" y="42"/>
                    <a:pt x="42" y="40"/>
                    <a:pt x="43" y="39"/>
                  </a:cubicBezTo>
                  <a:cubicBezTo>
                    <a:pt x="45" y="40"/>
                    <a:pt x="47" y="41"/>
                    <a:pt x="49" y="42"/>
                  </a:cubicBezTo>
                  <a:cubicBezTo>
                    <a:pt x="61" y="47"/>
                    <a:pt x="71" y="55"/>
                    <a:pt x="77" y="64"/>
                  </a:cubicBezTo>
                  <a:cubicBezTo>
                    <a:pt x="77" y="63"/>
                    <a:pt x="78" y="63"/>
                    <a:pt x="78" y="62"/>
                  </a:cubicBezTo>
                  <a:cubicBezTo>
                    <a:pt x="78" y="62"/>
                    <a:pt x="78" y="62"/>
                    <a:pt x="78" y="62"/>
                  </a:cubicBezTo>
                  <a:cubicBezTo>
                    <a:pt x="79" y="60"/>
                    <a:pt x="80" y="58"/>
                    <a:pt x="80" y="56"/>
                  </a:cubicBezTo>
                  <a:cubicBezTo>
                    <a:pt x="74" y="47"/>
                    <a:pt x="63" y="40"/>
                    <a:pt x="53" y="35"/>
                  </a:cubicBezTo>
                  <a:cubicBezTo>
                    <a:pt x="51" y="34"/>
                    <a:pt x="49" y="33"/>
                    <a:pt x="47" y="32"/>
                  </a:cubicBezTo>
                  <a:cubicBezTo>
                    <a:pt x="48" y="31"/>
                    <a:pt x="49" y="29"/>
                    <a:pt x="50" y="28"/>
                  </a:cubicBezTo>
                  <a:cubicBezTo>
                    <a:pt x="52" y="29"/>
                    <a:pt x="54" y="30"/>
                    <a:pt x="56" y="30"/>
                  </a:cubicBezTo>
                  <a:cubicBezTo>
                    <a:pt x="66" y="32"/>
                    <a:pt x="73" y="28"/>
                    <a:pt x="74" y="28"/>
                  </a:cubicBezTo>
                  <a:cubicBezTo>
                    <a:pt x="71" y="23"/>
                    <a:pt x="71" y="23"/>
                    <a:pt x="71" y="23"/>
                  </a:cubicBezTo>
                  <a:cubicBezTo>
                    <a:pt x="71" y="22"/>
                    <a:pt x="70" y="22"/>
                    <a:pt x="70" y="22"/>
                  </a:cubicBezTo>
                  <a:cubicBezTo>
                    <a:pt x="68" y="22"/>
                    <a:pt x="63" y="24"/>
                    <a:pt x="58" y="23"/>
                  </a:cubicBezTo>
                  <a:cubicBezTo>
                    <a:pt x="57" y="23"/>
                    <a:pt x="56" y="22"/>
                    <a:pt x="55" y="22"/>
                  </a:cubicBezTo>
                  <a:cubicBezTo>
                    <a:pt x="57" y="20"/>
                    <a:pt x="60" y="18"/>
                    <a:pt x="62" y="16"/>
                  </a:cubicBezTo>
                  <a:cubicBezTo>
                    <a:pt x="59" y="15"/>
                    <a:pt x="56" y="14"/>
                    <a:pt x="53" y="14"/>
                  </a:cubicBezTo>
                  <a:cubicBezTo>
                    <a:pt x="52" y="15"/>
                    <a:pt x="50" y="16"/>
                    <a:pt x="49" y="18"/>
                  </a:cubicBezTo>
                  <a:cubicBezTo>
                    <a:pt x="47" y="16"/>
                    <a:pt x="45" y="15"/>
                    <a:pt x="43" y="13"/>
                  </a:cubicBezTo>
                  <a:cubicBezTo>
                    <a:pt x="41" y="14"/>
                    <a:pt x="39" y="14"/>
                    <a:pt x="37" y="15"/>
                  </a:cubicBezTo>
                  <a:cubicBezTo>
                    <a:pt x="35" y="16"/>
                    <a:pt x="35" y="16"/>
                    <a:pt x="35" y="16"/>
                  </a:cubicBezTo>
                  <a:cubicBezTo>
                    <a:pt x="35" y="16"/>
                    <a:pt x="39" y="20"/>
                    <a:pt x="44" y="24"/>
                  </a:cubicBezTo>
                  <a:cubicBezTo>
                    <a:pt x="42" y="26"/>
                    <a:pt x="41" y="28"/>
                    <a:pt x="40" y="30"/>
                  </a:cubicBezTo>
                  <a:cubicBezTo>
                    <a:pt x="33" y="28"/>
                    <a:pt x="26" y="27"/>
                    <a:pt x="20" y="27"/>
                  </a:cubicBezTo>
                  <a:close/>
                </a:path>
              </a:pathLst>
            </a:custGeom>
            <a:solidFill>
              <a:schemeClr val="bg1"/>
            </a:solidFill>
            <a:ln>
              <a:noFill/>
            </a:ln>
          </p:spPr>
          <p:txBody>
            <a:bodyPr vert="horz" wrap="square" lIns="91434" tIns="45718" rIns="91434" bIns="4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ts val="2200"/>
                </a:lnSpc>
              </a:pPr>
              <a:endParaRPr lang="zh-CN" altLang="en-US" sz="14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Freeform 24"/>
            <p:cNvSpPr>
              <a:spLocks noEditPoints="1"/>
            </p:cNvSpPr>
            <p:nvPr/>
          </p:nvSpPr>
          <p:spPr bwMode="auto">
            <a:xfrm>
              <a:off x="6878905" y="3031426"/>
              <a:ext cx="377843" cy="362576"/>
            </a:xfrm>
            <a:custGeom>
              <a:avLst/>
              <a:gdLst>
                <a:gd name="T0" fmla="*/ 80 w 198"/>
                <a:gd name="T1" fmla="*/ 39 h 190"/>
                <a:gd name="T2" fmla="*/ 32 w 198"/>
                <a:gd name="T3" fmla="*/ 39 h 190"/>
                <a:gd name="T4" fmla="*/ 24 w 198"/>
                <a:gd name="T5" fmla="*/ 52 h 190"/>
                <a:gd name="T6" fmla="*/ 32 w 198"/>
                <a:gd name="T7" fmla="*/ 65 h 190"/>
                <a:gd name="T8" fmla="*/ 80 w 198"/>
                <a:gd name="T9" fmla="*/ 65 h 190"/>
                <a:gd name="T10" fmla="*/ 80 w 198"/>
                <a:gd name="T11" fmla="*/ 39 h 190"/>
                <a:gd name="T12" fmla="*/ 80 w 198"/>
                <a:gd name="T13" fmla="*/ 39 h 190"/>
                <a:gd name="T14" fmla="*/ 114 w 198"/>
                <a:gd name="T15" fmla="*/ 65 h 190"/>
                <a:gd name="T16" fmla="*/ 170 w 198"/>
                <a:gd name="T17" fmla="*/ 65 h 190"/>
                <a:gd name="T18" fmla="*/ 177 w 198"/>
                <a:gd name="T19" fmla="*/ 65 h 190"/>
                <a:gd name="T20" fmla="*/ 179 w 198"/>
                <a:gd name="T21" fmla="*/ 69 h 190"/>
                <a:gd name="T22" fmla="*/ 194 w 198"/>
                <a:gd name="T23" fmla="*/ 93 h 190"/>
                <a:gd name="T24" fmla="*/ 198 w 198"/>
                <a:gd name="T25" fmla="*/ 99 h 190"/>
                <a:gd name="T26" fmla="*/ 194 w 198"/>
                <a:gd name="T27" fmla="*/ 103 h 190"/>
                <a:gd name="T28" fmla="*/ 179 w 198"/>
                <a:gd name="T29" fmla="*/ 127 h 190"/>
                <a:gd name="T30" fmla="*/ 177 w 198"/>
                <a:gd name="T31" fmla="*/ 134 h 190"/>
                <a:gd name="T32" fmla="*/ 170 w 198"/>
                <a:gd name="T33" fmla="*/ 134 h 190"/>
                <a:gd name="T34" fmla="*/ 114 w 198"/>
                <a:gd name="T35" fmla="*/ 134 h 190"/>
                <a:gd name="T36" fmla="*/ 114 w 198"/>
                <a:gd name="T37" fmla="*/ 164 h 190"/>
                <a:gd name="T38" fmla="*/ 164 w 198"/>
                <a:gd name="T39" fmla="*/ 164 h 190"/>
                <a:gd name="T40" fmla="*/ 164 w 198"/>
                <a:gd name="T41" fmla="*/ 190 h 190"/>
                <a:gd name="T42" fmla="*/ 37 w 198"/>
                <a:gd name="T43" fmla="*/ 190 h 190"/>
                <a:gd name="T44" fmla="*/ 37 w 198"/>
                <a:gd name="T45" fmla="*/ 164 h 190"/>
                <a:gd name="T46" fmla="*/ 82 w 198"/>
                <a:gd name="T47" fmla="*/ 164 h 190"/>
                <a:gd name="T48" fmla="*/ 82 w 198"/>
                <a:gd name="T49" fmla="*/ 86 h 190"/>
                <a:gd name="T50" fmla="*/ 26 w 198"/>
                <a:gd name="T51" fmla="*/ 86 h 190"/>
                <a:gd name="T52" fmla="*/ 19 w 198"/>
                <a:gd name="T53" fmla="*/ 86 h 190"/>
                <a:gd name="T54" fmla="*/ 17 w 198"/>
                <a:gd name="T55" fmla="*/ 80 h 190"/>
                <a:gd name="T56" fmla="*/ 2 w 198"/>
                <a:gd name="T57" fmla="*/ 56 h 190"/>
                <a:gd name="T58" fmla="*/ 0 w 198"/>
                <a:gd name="T59" fmla="*/ 52 h 190"/>
                <a:gd name="T60" fmla="*/ 2 w 198"/>
                <a:gd name="T61" fmla="*/ 45 h 190"/>
                <a:gd name="T62" fmla="*/ 17 w 198"/>
                <a:gd name="T63" fmla="*/ 21 h 190"/>
                <a:gd name="T64" fmla="*/ 19 w 198"/>
                <a:gd name="T65" fmla="*/ 17 h 190"/>
                <a:gd name="T66" fmla="*/ 26 w 198"/>
                <a:gd name="T67" fmla="*/ 17 h 190"/>
                <a:gd name="T68" fmla="*/ 82 w 198"/>
                <a:gd name="T69" fmla="*/ 17 h 190"/>
                <a:gd name="T70" fmla="*/ 82 w 198"/>
                <a:gd name="T71" fmla="*/ 13 h 190"/>
                <a:gd name="T72" fmla="*/ 99 w 198"/>
                <a:gd name="T73" fmla="*/ 0 h 190"/>
                <a:gd name="T74" fmla="*/ 114 w 198"/>
                <a:gd name="T75" fmla="*/ 13 h 190"/>
                <a:gd name="T76" fmla="*/ 114 w 198"/>
                <a:gd name="T77" fmla="*/ 65 h 190"/>
                <a:gd name="T78" fmla="*/ 114 w 198"/>
                <a:gd name="T79" fmla="*/ 65 h 190"/>
                <a:gd name="T80" fmla="*/ 166 w 198"/>
                <a:gd name="T81" fmla="*/ 84 h 190"/>
                <a:gd name="T82" fmla="*/ 116 w 198"/>
                <a:gd name="T83" fmla="*/ 84 h 190"/>
                <a:gd name="T84" fmla="*/ 116 w 198"/>
                <a:gd name="T85" fmla="*/ 112 h 190"/>
                <a:gd name="T86" fmla="*/ 166 w 198"/>
                <a:gd name="T87" fmla="*/ 112 h 190"/>
                <a:gd name="T88" fmla="*/ 175 w 198"/>
                <a:gd name="T89" fmla="*/ 99 h 190"/>
                <a:gd name="T90" fmla="*/ 166 w 198"/>
                <a:gd name="T91" fmla="*/ 84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98" h="190">
                  <a:moveTo>
                    <a:pt x="80" y="39"/>
                  </a:moveTo>
                  <a:lnTo>
                    <a:pt x="32" y="39"/>
                  </a:lnTo>
                  <a:lnTo>
                    <a:pt x="24" y="52"/>
                  </a:lnTo>
                  <a:lnTo>
                    <a:pt x="32" y="65"/>
                  </a:lnTo>
                  <a:lnTo>
                    <a:pt x="80" y="65"/>
                  </a:lnTo>
                  <a:lnTo>
                    <a:pt x="80" y="39"/>
                  </a:lnTo>
                  <a:lnTo>
                    <a:pt x="80" y="39"/>
                  </a:lnTo>
                  <a:close/>
                  <a:moveTo>
                    <a:pt x="114" y="65"/>
                  </a:moveTo>
                  <a:lnTo>
                    <a:pt x="170" y="65"/>
                  </a:lnTo>
                  <a:lnTo>
                    <a:pt x="177" y="65"/>
                  </a:lnTo>
                  <a:lnTo>
                    <a:pt x="179" y="69"/>
                  </a:lnTo>
                  <a:lnTo>
                    <a:pt x="194" y="93"/>
                  </a:lnTo>
                  <a:lnTo>
                    <a:pt x="198" y="99"/>
                  </a:lnTo>
                  <a:lnTo>
                    <a:pt x="194" y="103"/>
                  </a:lnTo>
                  <a:lnTo>
                    <a:pt x="179" y="127"/>
                  </a:lnTo>
                  <a:lnTo>
                    <a:pt x="177" y="134"/>
                  </a:lnTo>
                  <a:lnTo>
                    <a:pt x="170" y="134"/>
                  </a:lnTo>
                  <a:lnTo>
                    <a:pt x="114" y="134"/>
                  </a:lnTo>
                  <a:lnTo>
                    <a:pt x="114" y="164"/>
                  </a:lnTo>
                  <a:lnTo>
                    <a:pt x="164" y="164"/>
                  </a:lnTo>
                  <a:lnTo>
                    <a:pt x="164" y="190"/>
                  </a:lnTo>
                  <a:lnTo>
                    <a:pt x="37" y="190"/>
                  </a:lnTo>
                  <a:lnTo>
                    <a:pt x="37" y="164"/>
                  </a:lnTo>
                  <a:lnTo>
                    <a:pt x="82" y="164"/>
                  </a:lnTo>
                  <a:lnTo>
                    <a:pt x="82" y="86"/>
                  </a:lnTo>
                  <a:lnTo>
                    <a:pt x="26" y="86"/>
                  </a:lnTo>
                  <a:lnTo>
                    <a:pt x="19" y="86"/>
                  </a:lnTo>
                  <a:lnTo>
                    <a:pt x="17" y="80"/>
                  </a:lnTo>
                  <a:lnTo>
                    <a:pt x="2" y="56"/>
                  </a:lnTo>
                  <a:lnTo>
                    <a:pt x="0" y="52"/>
                  </a:lnTo>
                  <a:lnTo>
                    <a:pt x="2" y="45"/>
                  </a:lnTo>
                  <a:lnTo>
                    <a:pt x="17" y="21"/>
                  </a:lnTo>
                  <a:lnTo>
                    <a:pt x="19" y="17"/>
                  </a:lnTo>
                  <a:lnTo>
                    <a:pt x="26" y="17"/>
                  </a:lnTo>
                  <a:lnTo>
                    <a:pt x="82" y="17"/>
                  </a:lnTo>
                  <a:lnTo>
                    <a:pt x="82" y="13"/>
                  </a:lnTo>
                  <a:lnTo>
                    <a:pt x="99" y="0"/>
                  </a:lnTo>
                  <a:lnTo>
                    <a:pt x="114" y="13"/>
                  </a:lnTo>
                  <a:lnTo>
                    <a:pt x="114" y="65"/>
                  </a:lnTo>
                  <a:lnTo>
                    <a:pt x="114" y="65"/>
                  </a:lnTo>
                  <a:close/>
                  <a:moveTo>
                    <a:pt x="166" y="84"/>
                  </a:moveTo>
                  <a:lnTo>
                    <a:pt x="116" y="84"/>
                  </a:lnTo>
                  <a:lnTo>
                    <a:pt x="116" y="112"/>
                  </a:lnTo>
                  <a:lnTo>
                    <a:pt x="166" y="112"/>
                  </a:lnTo>
                  <a:lnTo>
                    <a:pt x="175" y="99"/>
                  </a:lnTo>
                  <a:lnTo>
                    <a:pt x="166" y="84"/>
                  </a:lnTo>
                  <a:close/>
                </a:path>
              </a:pathLst>
            </a:custGeom>
            <a:solidFill>
              <a:schemeClr val="bg1"/>
            </a:solidFill>
            <a:ln>
              <a:noFill/>
            </a:ln>
          </p:spPr>
          <p:txBody>
            <a:bodyPr vert="horz" wrap="square" lIns="91434" tIns="45718" rIns="91434" bIns="4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ts val="2200"/>
                </a:lnSpc>
              </a:pPr>
              <a:endParaRPr lang="zh-CN" altLang="en-US" sz="14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Freeform 25"/>
            <p:cNvSpPr>
              <a:spLocks noEditPoints="1"/>
            </p:cNvSpPr>
            <p:nvPr/>
          </p:nvSpPr>
          <p:spPr bwMode="auto">
            <a:xfrm>
              <a:off x="5005051" y="4114114"/>
              <a:ext cx="337768" cy="330136"/>
            </a:xfrm>
            <a:custGeom>
              <a:avLst/>
              <a:gdLst>
                <a:gd name="T0" fmla="*/ 74 w 82"/>
                <a:gd name="T1" fmla="*/ 6 h 80"/>
                <a:gd name="T2" fmla="*/ 67 w 82"/>
                <a:gd name="T3" fmla="*/ 27 h 80"/>
                <a:gd name="T4" fmla="*/ 65 w 82"/>
                <a:gd name="T5" fmla="*/ 30 h 80"/>
                <a:gd name="T6" fmla="*/ 75 w 82"/>
                <a:gd name="T7" fmla="*/ 71 h 80"/>
                <a:gd name="T8" fmla="*/ 66 w 82"/>
                <a:gd name="T9" fmla="*/ 80 h 80"/>
                <a:gd name="T10" fmla="*/ 44 w 82"/>
                <a:gd name="T11" fmla="*/ 50 h 80"/>
                <a:gd name="T12" fmla="*/ 36 w 82"/>
                <a:gd name="T13" fmla="*/ 57 h 80"/>
                <a:gd name="T14" fmla="*/ 39 w 82"/>
                <a:gd name="T15" fmla="*/ 70 h 80"/>
                <a:gd name="T16" fmla="*/ 34 w 82"/>
                <a:gd name="T17" fmla="*/ 75 h 80"/>
                <a:gd name="T18" fmla="*/ 26 w 82"/>
                <a:gd name="T19" fmla="*/ 61 h 80"/>
                <a:gd name="T20" fmla="*/ 21 w 82"/>
                <a:gd name="T21" fmla="*/ 67 h 80"/>
                <a:gd name="T22" fmla="*/ 16 w 82"/>
                <a:gd name="T23" fmla="*/ 62 h 80"/>
                <a:gd name="T24" fmla="*/ 21 w 82"/>
                <a:gd name="T25" fmla="*/ 57 h 80"/>
                <a:gd name="T26" fmla="*/ 7 w 82"/>
                <a:gd name="T27" fmla="*/ 50 h 80"/>
                <a:gd name="T28" fmla="*/ 12 w 82"/>
                <a:gd name="T29" fmla="*/ 44 h 80"/>
                <a:gd name="T30" fmla="*/ 25 w 82"/>
                <a:gd name="T31" fmla="*/ 47 h 80"/>
                <a:gd name="T32" fmla="*/ 32 w 82"/>
                <a:gd name="T33" fmla="*/ 39 h 80"/>
                <a:gd name="T34" fmla="*/ 0 w 82"/>
                <a:gd name="T35" fmla="*/ 18 h 80"/>
                <a:gd name="T36" fmla="*/ 9 w 82"/>
                <a:gd name="T37" fmla="*/ 8 h 80"/>
                <a:gd name="T38" fmla="*/ 51 w 82"/>
                <a:gd name="T39" fmla="*/ 16 h 80"/>
                <a:gd name="T40" fmla="*/ 53 w 82"/>
                <a:gd name="T41" fmla="*/ 13 h 80"/>
                <a:gd name="T42" fmla="*/ 74 w 82"/>
                <a:gd name="T43" fmla="*/ 6 h 80"/>
                <a:gd name="T44" fmla="*/ 82 w 82"/>
                <a:gd name="T45" fmla="*/ 50 h 80"/>
                <a:gd name="T46" fmla="*/ 74 w 82"/>
                <a:gd name="T47" fmla="*/ 42 h 80"/>
                <a:gd name="T48" fmla="*/ 72 w 82"/>
                <a:gd name="T49" fmla="*/ 44 h 80"/>
                <a:gd name="T50" fmla="*/ 76 w 82"/>
                <a:gd name="T51" fmla="*/ 57 h 80"/>
                <a:gd name="T52" fmla="*/ 82 w 82"/>
                <a:gd name="T53" fmla="*/ 50 h 80"/>
                <a:gd name="T54" fmla="*/ 29 w 82"/>
                <a:gd name="T55" fmla="*/ 0 h 80"/>
                <a:gd name="T56" fmla="*/ 23 w 82"/>
                <a:gd name="T57" fmla="*/ 7 h 80"/>
                <a:gd name="T58" fmla="*/ 36 w 82"/>
                <a:gd name="T59" fmla="*/ 10 h 80"/>
                <a:gd name="T60" fmla="*/ 37 w 82"/>
                <a:gd name="T61" fmla="*/ 8 h 80"/>
                <a:gd name="T62" fmla="*/ 29 w 82"/>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2" h="80">
                  <a:moveTo>
                    <a:pt x="74" y="6"/>
                  </a:moveTo>
                  <a:cubicBezTo>
                    <a:pt x="76" y="15"/>
                    <a:pt x="74" y="21"/>
                    <a:pt x="67" y="27"/>
                  </a:cubicBezTo>
                  <a:cubicBezTo>
                    <a:pt x="65" y="30"/>
                    <a:pt x="65" y="30"/>
                    <a:pt x="65" y="30"/>
                  </a:cubicBezTo>
                  <a:cubicBezTo>
                    <a:pt x="75" y="71"/>
                    <a:pt x="75" y="71"/>
                    <a:pt x="75" y="71"/>
                  </a:cubicBezTo>
                  <a:cubicBezTo>
                    <a:pt x="66" y="80"/>
                    <a:pt x="66" y="80"/>
                    <a:pt x="66" y="80"/>
                  </a:cubicBezTo>
                  <a:cubicBezTo>
                    <a:pt x="44" y="50"/>
                    <a:pt x="44" y="50"/>
                    <a:pt x="44" y="50"/>
                  </a:cubicBezTo>
                  <a:cubicBezTo>
                    <a:pt x="36" y="57"/>
                    <a:pt x="36" y="57"/>
                    <a:pt x="36" y="57"/>
                  </a:cubicBezTo>
                  <a:cubicBezTo>
                    <a:pt x="39" y="70"/>
                    <a:pt x="39" y="70"/>
                    <a:pt x="39" y="70"/>
                  </a:cubicBezTo>
                  <a:cubicBezTo>
                    <a:pt x="34" y="75"/>
                    <a:pt x="34" y="75"/>
                    <a:pt x="34" y="75"/>
                  </a:cubicBezTo>
                  <a:cubicBezTo>
                    <a:pt x="26" y="61"/>
                    <a:pt x="26" y="61"/>
                    <a:pt x="26" y="61"/>
                  </a:cubicBezTo>
                  <a:cubicBezTo>
                    <a:pt x="21" y="67"/>
                    <a:pt x="21" y="67"/>
                    <a:pt x="21" y="67"/>
                  </a:cubicBezTo>
                  <a:cubicBezTo>
                    <a:pt x="16" y="62"/>
                    <a:pt x="16" y="62"/>
                    <a:pt x="16" y="62"/>
                  </a:cubicBezTo>
                  <a:cubicBezTo>
                    <a:pt x="21" y="57"/>
                    <a:pt x="21" y="57"/>
                    <a:pt x="21" y="57"/>
                  </a:cubicBezTo>
                  <a:cubicBezTo>
                    <a:pt x="7" y="50"/>
                    <a:pt x="7" y="50"/>
                    <a:pt x="7" y="50"/>
                  </a:cubicBezTo>
                  <a:cubicBezTo>
                    <a:pt x="12" y="44"/>
                    <a:pt x="12" y="44"/>
                    <a:pt x="12" y="44"/>
                  </a:cubicBezTo>
                  <a:cubicBezTo>
                    <a:pt x="25" y="47"/>
                    <a:pt x="25" y="47"/>
                    <a:pt x="25" y="47"/>
                  </a:cubicBezTo>
                  <a:cubicBezTo>
                    <a:pt x="32" y="39"/>
                    <a:pt x="32" y="39"/>
                    <a:pt x="32" y="39"/>
                  </a:cubicBezTo>
                  <a:cubicBezTo>
                    <a:pt x="0" y="18"/>
                    <a:pt x="0" y="18"/>
                    <a:pt x="0" y="18"/>
                  </a:cubicBezTo>
                  <a:cubicBezTo>
                    <a:pt x="9" y="8"/>
                    <a:pt x="9" y="8"/>
                    <a:pt x="9" y="8"/>
                  </a:cubicBezTo>
                  <a:cubicBezTo>
                    <a:pt x="51" y="16"/>
                    <a:pt x="51" y="16"/>
                    <a:pt x="51" y="16"/>
                  </a:cubicBezTo>
                  <a:cubicBezTo>
                    <a:pt x="53" y="13"/>
                    <a:pt x="53" y="13"/>
                    <a:pt x="53" y="13"/>
                  </a:cubicBezTo>
                  <a:cubicBezTo>
                    <a:pt x="60" y="5"/>
                    <a:pt x="67" y="4"/>
                    <a:pt x="74" y="6"/>
                  </a:cubicBezTo>
                  <a:close/>
                  <a:moveTo>
                    <a:pt x="82" y="50"/>
                  </a:moveTo>
                  <a:cubicBezTo>
                    <a:pt x="74" y="42"/>
                    <a:pt x="74" y="42"/>
                    <a:pt x="74" y="42"/>
                  </a:cubicBezTo>
                  <a:cubicBezTo>
                    <a:pt x="72" y="44"/>
                    <a:pt x="72" y="44"/>
                    <a:pt x="72" y="44"/>
                  </a:cubicBezTo>
                  <a:cubicBezTo>
                    <a:pt x="76" y="57"/>
                    <a:pt x="76" y="57"/>
                    <a:pt x="76" y="57"/>
                  </a:cubicBezTo>
                  <a:cubicBezTo>
                    <a:pt x="82" y="50"/>
                    <a:pt x="82" y="50"/>
                    <a:pt x="82" y="50"/>
                  </a:cubicBezTo>
                  <a:close/>
                  <a:moveTo>
                    <a:pt x="29" y="0"/>
                  </a:moveTo>
                  <a:cubicBezTo>
                    <a:pt x="23" y="7"/>
                    <a:pt x="23" y="7"/>
                    <a:pt x="23" y="7"/>
                  </a:cubicBezTo>
                  <a:cubicBezTo>
                    <a:pt x="36" y="10"/>
                    <a:pt x="36" y="10"/>
                    <a:pt x="36" y="10"/>
                  </a:cubicBezTo>
                  <a:cubicBezTo>
                    <a:pt x="37" y="8"/>
                    <a:pt x="37" y="8"/>
                    <a:pt x="37" y="8"/>
                  </a:cubicBezTo>
                  <a:lnTo>
                    <a:pt x="29" y="0"/>
                  </a:lnTo>
                  <a:close/>
                </a:path>
              </a:pathLst>
            </a:custGeom>
            <a:solidFill>
              <a:schemeClr val="bg1"/>
            </a:solidFill>
            <a:ln>
              <a:noFill/>
            </a:ln>
          </p:spPr>
          <p:txBody>
            <a:bodyPr vert="horz" wrap="square" lIns="91434" tIns="45718" rIns="91434" bIns="4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ts val="2200"/>
                </a:lnSpc>
              </a:pPr>
              <a:endParaRPr lang="zh-CN" altLang="en-US" sz="14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26"/>
            <p:cNvSpPr>
              <a:spLocks noEditPoints="1"/>
            </p:cNvSpPr>
            <p:nvPr/>
          </p:nvSpPr>
          <p:spPr bwMode="auto">
            <a:xfrm>
              <a:off x="8773924" y="4087398"/>
              <a:ext cx="316777" cy="383568"/>
            </a:xfrm>
            <a:custGeom>
              <a:avLst/>
              <a:gdLst>
                <a:gd name="T0" fmla="*/ 0 w 77"/>
                <a:gd name="T1" fmla="*/ 85 h 93"/>
                <a:gd name="T2" fmla="*/ 30 w 77"/>
                <a:gd name="T3" fmla="*/ 20 h 93"/>
                <a:gd name="T4" fmla="*/ 38 w 77"/>
                <a:gd name="T5" fmla="*/ 26 h 93"/>
                <a:gd name="T6" fmla="*/ 39 w 77"/>
                <a:gd name="T7" fmla="*/ 27 h 93"/>
                <a:gd name="T8" fmla="*/ 39 w 77"/>
                <a:gd name="T9" fmla="*/ 27 h 93"/>
                <a:gd name="T10" fmla="*/ 40 w 77"/>
                <a:gd name="T11" fmla="*/ 27 h 93"/>
                <a:gd name="T12" fmla="*/ 40 w 77"/>
                <a:gd name="T13" fmla="*/ 28 h 93"/>
                <a:gd name="T14" fmla="*/ 40 w 77"/>
                <a:gd name="T15" fmla="*/ 28 h 93"/>
                <a:gd name="T16" fmla="*/ 41 w 77"/>
                <a:gd name="T17" fmla="*/ 28 h 93"/>
                <a:gd name="T18" fmla="*/ 41 w 77"/>
                <a:gd name="T19" fmla="*/ 29 h 93"/>
                <a:gd name="T20" fmla="*/ 42 w 77"/>
                <a:gd name="T21" fmla="*/ 29 h 93"/>
                <a:gd name="T22" fmla="*/ 42 w 77"/>
                <a:gd name="T23" fmla="*/ 29 h 93"/>
                <a:gd name="T24" fmla="*/ 43 w 77"/>
                <a:gd name="T25" fmla="*/ 29 h 93"/>
                <a:gd name="T26" fmla="*/ 43 w 77"/>
                <a:gd name="T27" fmla="*/ 30 h 93"/>
                <a:gd name="T28" fmla="*/ 43 w 77"/>
                <a:gd name="T29" fmla="*/ 30 h 93"/>
                <a:gd name="T30" fmla="*/ 48 w 77"/>
                <a:gd name="T31" fmla="*/ 33 h 93"/>
                <a:gd name="T32" fmla="*/ 48 w 77"/>
                <a:gd name="T33" fmla="*/ 33 h 93"/>
                <a:gd name="T34" fmla="*/ 49 w 77"/>
                <a:gd name="T35" fmla="*/ 34 h 93"/>
                <a:gd name="T36" fmla="*/ 49 w 77"/>
                <a:gd name="T37" fmla="*/ 34 h 93"/>
                <a:gd name="T38" fmla="*/ 50 w 77"/>
                <a:gd name="T39" fmla="*/ 34 h 93"/>
                <a:gd name="T40" fmla="*/ 50 w 77"/>
                <a:gd name="T41" fmla="*/ 35 h 93"/>
                <a:gd name="T42" fmla="*/ 50 w 77"/>
                <a:gd name="T43" fmla="*/ 35 h 93"/>
                <a:gd name="T44" fmla="*/ 51 w 77"/>
                <a:gd name="T45" fmla="*/ 35 h 93"/>
                <a:gd name="T46" fmla="*/ 51 w 77"/>
                <a:gd name="T47" fmla="*/ 36 h 93"/>
                <a:gd name="T48" fmla="*/ 52 w 77"/>
                <a:gd name="T49" fmla="*/ 36 h 93"/>
                <a:gd name="T50" fmla="*/ 52 w 77"/>
                <a:gd name="T51" fmla="*/ 36 h 93"/>
                <a:gd name="T52" fmla="*/ 53 w 77"/>
                <a:gd name="T53" fmla="*/ 37 h 93"/>
                <a:gd name="T54" fmla="*/ 53 w 77"/>
                <a:gd name="T55" fmla="*/ 37 h 93"/>
                <a:gd name="T56" fmla="*/ 48 w 77"/>
                <a:gd name="T57" fmla="*/ 79 h 93"/>
                <a:gd name="T58" fmla="*/ 7 w 77"/>
                <a:gd name="T59" fmla="*/ 91 h 93"/>
                <a:gd name="T60" fmla="*/ 35 w 77"/>
                <a:gd name="T61" fmla="*/ 64 h 93"/>
                <a:gd name="T62" fmla="*/ 19 w 77"/>
                <a:gd name="T63" fmla="*/ 53 h 93"/>
                <a:gd name="T64" fmla="*/ 3 w 77"/>
                <a:gd name="T65" fmla="*/ 88 h 93"/>
                <a:gd name="T66" fmla="*/ 73 w 77"/>
                <a:gd name="T67" fmla="*/ 93 h 93"/>
                <a:gd name="T68" fmla="*/ 54 w 77"/>
                <a:gd name="T69" fmla="*/ 83 h 93"/>
                <a:gd name="T70" fmla="*/ 69 w 77"/>
                <a:gd name="T71" fmla="*/ 42 h 93"/>
                <a:gd name="T72" fmla="*/ 34 w 77"/>
                <a:gd name="T73" fmla="*/ 0 h 93"/>
                <a:gd name="T74" fmla="*/ 69 w 77"/>
                <a:gd name="T75" fmla="*/ 4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77" h="93">
                  <a:moveTo>
                    <a:pt x="3" y="88"/>
                  </a:moveTo>
                  <a:cubicBezTo>
                    <a:pt x="2" y="87"/>
                    <a:pt x="1" y="86"/>
                    <a:pt x="0" y="85"/>
                  </a:cubicBezTo>
                  <a:cubicBezTo>
                    <a:pt x="0" y="72"/>
                    <a:pt x="0" y="58"/>
                    <a:pt x="0" y="45"/>
                  </a:cubicBezTo>
                  <a:cubicBezTo>
                    <a:pt x="12" y="40"/>
                    <a:pt x="21" y="32"/>
                    <a:pt x="30" y="20"/>
                  </a:cubicBezTo>
                  <a:cubicBezTo>
                    <a:pt x="38" y="26"/>
                    <a:pt x="38" y="26"/>
                    <a:pt x="38" y="26"/>
                  </a:cubicBezTo>
                  <a:cubicBezTo>
                    <a:pt x="38" y="26"/>
                    <a:pt x="38" y="26"/>
                    <a:pt x="38" y="26"/>
                  </a:cubicBezTo>
                  <a:cubicBezTo>
                    <a:pt x="38" y="27"/>
                    <a:pt x="38" y="27"/>
                    <a:pt x="38" y="27"/>
                  </a:cubicBezTo>
                  <a:cubicBezTo>
                    <a:pt x="39" y="27"/>
                    <a:pt x="39" y="27"/>
                    <a:pt x="39" y="27"/>
                  </a:cubicBezTo>
                  <a:cubicBezTo>
                    <a:pt x="39" y="27"/>
                    <a:pt x="39" y="27"/>
                    <a:pt x="39" y="27"/>
                  </a:cubicBezTo>
                  <a:cubicBezTo>
                    <a:pt x="39" y="27"/>
                    <a:pt x="39" y="27"/>
                    <a:pt x="39" y="27"/>
                  </a:cubicBezTo>
                  <a:cubicBezTo>
                    <a:pt x="39" y="27"/>
                    <a:pt x="39" y="27"/>
                    <a:pt x="39" y="27"/>
                  </a:cubicBezTo>
                  <a:cubicBezTo>
                    <a:pt x="40" y="27"/>
                    <a:pt x="40" y="27"/>
                    <a:pt x="40" y="27"/>
                  </a:cubicBezTo>
                  <a:cubicBezTo>
                    <a:pt x="40" y="27"/>
                    <a:pt x="40" y="27"/>
                    <a:pt x="40" y="27"/>
                  </a:cubicBezTo>
                  <a:cubicBezTo>
                    <a:pt x="40" y="28"/>
                    <a:pt x="40" y="28"/>
                    <a:pt x="40" y="28"/>
                  </a:cubicBezTo>
                  <a:cubicBezTo>
                    <a:pt x="40" y="28"/>
                    <a:pt x="40" y="28"/>
                    <a:pt x="40" y="28"/>
                  </a:cubicBezTo>
                  <a:cubicBezTo>
                    <a:pt x="40" y="28"/>
                    <a:pt x="40" y="28"/>
                    <a:pt x="40" y="28"/>
                  </a:cubicBezTo>
                  <a:cubicBezTo>
                    <a:pt x="41" y="28"/>
                    <a:pt x="41" y="28"/>
                    <a:pt x="41" y="28"/>
                  </a:cubicBezTo>
                  <a:cubicBezTo>
                    <a:pt x="41" y="28"/>
                    <a:pt x="41" y="28"/>
                    <a:pt x="41" y="28"/>
                  </a:cubicBezTo>
                  <a:cubicBezTo>
                    <a:pt x="41" y="28"/>
                    <a:pt x="41" y="28"/>
                    <a:pt x="41" y="28"/>
                  </a:cubicBezTo>
                  <a:cubicBezTo>
                    <a:pt x="41" y="29"/>
                    <a:pt x="41" y="29"/>
                    <a:pt x="41" y="29"/>
                  </a:cubicBezTo>
                  <a:cubicBezTo>
                    <a:pt x="42" y="29"/>
                    <a:pt x="42" y="29"/>
                    <a:pt x="42" y="29"/>
                  </a:cubicBezTo>
                  <a:cubicBezTo>
                    <a:pt x="42" y="29"/>
                    <a:pt x="42" y="29"/>
                    <a:pt x="42" y="29"/>
                  </a:cubicBezTo>
                  <a:cubicBezTo>
                    <a:pt x="42" y="29"/>
                    <a:pt x="42" y="29"/>
                    <a:pt x="42" y="29"/>
                  </a:cubicBezTo>
                  <a:cubicBezTo>
                    <a:pt x="42" y="29"/>
                    <a:pt x="42" y="29"/>
                    <a:pt x="42" y="29"/>
                  </a:cubicBezTo>
                  <a:cubicBezTo>
                    <a:pt x="42" y="29"/>
                    <a:pt x="42" y="29"/>
                    <a:pt x="42" y="29"/>
                  </a:cubicBezTo>
                  <a:cubicBezTo>
                    <a:pt x="43" y="29"/>
                    <a:pt x="43" y="29"/>
                    <a:pt x="43" y="29"/>
                  </a:cubicBezTo>
                  <a:cubicBezTo>
                    <a:pt x="43" y="30"/>
                    <a:pt x="43" y="30"/>
                    <a:pt x="43" y="30"/>
                  </a:cubicBezTo>
                  <a:cubicBezTo>
                    <a:pt x="43" y="30"/>
                    <a:pt x="43" y="30"/>
                    <a:pt x="43" y="30"/>
                  </a:cubicBezTo>
                  <a:cubicBezTo>
                    <a:pt x="43" y="30"/>
                    <a:pt x="43" y="30"/>
                    <a:pt x="43" y="30"/>
                  </a:cubicBezTo>
                  <a:cubicBezTo>
                    <a:pt x="43" y="30"/>
                    <a:pt x="43" y="30"/>
                    <a:pt x="43" y="30"/>
                  </a:cubicBezTo>
                  <a:cubicBezTo>
                    <a:pt x="44" y="30"/>
                    <a:pt x="44" y="30"/>
                    <a:pt x="44" y="30"/>
                  </a:cubicBezTo>
                  <a:cubicBezTo>
                    <a:pt x="48" y="33"/>
                    <a:pt x="48" y="33"/>
                    <a:pt x="48" y="33"/>
                  </a:cubicBezTo>
                  <a:cubicBezTo>
                    <a:pt x="48" y="33"/>
                    <a:pt x="48" y="33"/>
                    <a:pt x="48" y="33"/>
                  </a:cubicBezTo>
                  <a:cubicBezTo>
                    <a:pt x="48" y="33"/>
                    <a:pt x="48" y="33"/>
                    <a:pt x="48" y="33"/>
                  </a:cubicBezTo>
                  <a:cubicBezTo>
                    <a:pt x="48" y="34"/>
                    <a:pt x="48" y="34"/>
                    <a:pt x="48" y="34"/>
                  </a:cubicBezTo>
                  <a:cubicBezTo>
                    <a:pt x="49" y="34"/>
                    <a:pt x="49" y="34"/>
                    <a:pt x="49" y="34"/>
                  </a:cubicBezTo>
                  <a:cubicBezTo>
                    <a:pt x="49" y="34"/>
                    <a:pt x="49" y="34"/>
                    <a:pt x="49" y="34"/>
                  </a:cubicBezTo>
                  <a:cubicBezTo>
                    <a:pt x="49" y="34"/>
                    <a:pt x="49" y="34"/>
                    <a:pt x="49" y="34"/>
                  </a:cubicBezTo>
                  <a:cubicBezTo>
                    <a:pt x="49" y="34"/>
                    <a:pt x="49" y="34"/>
                    <a:pt x="49" y="34"/>
                  </a:cubicBezTo>
                  <a:cubicBezTo>
                    <a:pt x="50" y="34"/>
                    <a:pt x="50" y="34"/>
                    <a:pt x="50" y="34"/>
                  </a:cubicBezTo>
                  <a:cubicBezTo>
                    <a:pt x="50" y="35"/>
                    <a:pt x="50" y="35"/>
                    <a:pt x="50" y="35"/>
                  </a:cubicBezTo>
                  <a:cubicBezTo>
                    <a:pt x="50" y="35"/>
                    <a:pt x="50" y="35"/>
                    <a:pt x="50" y="35"/>
                  </a:cubicBezTo>
                  <a:cubicBezTo>
                    <a:pt x="50" y="35"/>
                    <a:pt x="50" y="35"/>
                    <a:pt x="50" y="35"/>
                  </a:cubicBezTo>
                  <a:cubicBezTo>
                    <a:pt x="50" y="35"/>
                    <a:pt x="50" y="35"/>
                    <a:pt x="50" y="35"/>
                  </a:cubicBezTo>
                  <a:cubicBezTo>
                    <a:pt x="51" y="35"/>
                    <a:pt x="51" y="35"/>
                    <a:pt x="51" y="35"/>
                  </a:cubicBezTo>
                  <a:cubicBezTo>
                    <a:pt x="51" y="35"/>
                    <a:pt x="51" y="35"/>
                    <a:pt x="51" y="35"/>
                  </a:cubicBezTo>
                  <a:cubicBezTo>
                    <a:pt x="51" y="35"/>
                    <a:pt x="51" y="35"/>
                    <a:pt x="51" y="35"/>
                  </a:cubicBezTo>
                  <a:cubicBezTo>
                    <a:pt x="51" y="36"/>
                    <a:pt x="51" y="36"/>
                    <a:pt x="51" y="36"/>
                  </a:cubicBezTo>
                  <a:cubicBezTo>
                    <a:pt x="52" y="36"/>
                    <a:pt x="52" y="36"/>
                    <a:pt x="52" y="36"/>
                  </a:cubicBezTo>
                  <a:cubicBezTo>
                    <a:pt x="52" y="36"/>
                    <a:pt x="52" y="36"/>
                    <a:pt x="52" y="36"/>
                  </a:cubicBezTo>
                  <a:cubicBezTo>
                    <a:pt x="52" y="36"/>
                    <a:pt x="52" y="36"/>
                    <a:pt x="52" y="36"/>
                  </a:cubicBezTo>
                  <a:cubicBezTo>
                    <a:pt x="52" y="36"/>
                    <a:pt x="52" y="36"/>
                    <a:pt x="52" y="36"/>
                  </a:cubicBezTo>
                  <a:cubicBezTo>
                    <a:pt x="52" y="36"/>
                    <a:pt x="52" y="36"/>
                    <a:pt x="52" y="36"/>
                  </a:cubicBezTo>
                  <a:cubicBezTo>
                    <a:pt x="53" y="37"/>
                    <a:pt x="53" y="37"/>
                    <a:pt x="53" y="37"/>
                  </a:cubicBezTo>
                  <a:cubicBezTo>
                    <a:pt x="53" y="37"/>
                    <a:pt x="53" y="37"/>
                    <a:pt x="53" y="37"/>
                  </a:cubicBezTo>
                  <a:cubicBezTo>
                    <a:pt x="53" y="37"/>
                    <a:pt x="53" y="37"/>
                    <a:pt x="53" y="37"/>
                  </a:cubicBezTo>
                  <a:cubicBezTo>
                    <a:pt x="62" y="43"/>
                    <a:pt x="62" y="43"/>
                    <a:pt x="62" y="43"/>
                  </a:cubicBezTo>
                  <a:cubicBezTo>
                    <a:pt x="53" y="55"/>
                    <a:pt x="49" y="67"/>
                    <a:pt x="48" y="79"/>
                  </a:cubicBezTo>
                  <a:cubicBezTo>
                    <a:pt x="36" y="84"/>
                    <a:pt x="23" y="88"/>
                    <a:pt x="11" y="93"/>
                  </a:cubicBezTo>
                  <a:cubicBezTo>
                    <a:pt x="9" y="92"/>
                    <a:pt x="8" y="91"/>
                    <a:pt x="7" y="91"/>
                  </a:cubicBezTo>
                  <a:cubicBezTo>
                    <a:pt x="23" y="68"/>
                    <a:pt x="23" y="68"/>
                    <a:pt x="23" y="68"/>
                  </a:cubicBezTo>
                  <a:cubicBezTo>
                    <a:pt x="27" y="69"/>
                    <a:pt x="32" y="68"/>
                    <a:pt x="35" y="64"/>
                  </a:cubicBezTo>
                  <a:cubicBezTo>
                    <a:pt x="38" y="60"/>
                    <a:pt x="37" y="54"/>
                    <a:pt x="32" y="51"/>
                  </a:cubicBezTo>
                  <a:cubicBezTo>
                    <a:pt x="28" y="47"/>
                    <a:pt x="22" y="49"/>
                    <a:pt x="19" y="53"/>
                  </a:cubicBezTo>
                  <a:cubicBezTo>
                    <a:pt x="16" y="57"/>
                    <a:pt x="16" y="62"/>
                    <a:pt x="19" y="65"/>
                  </a:cubicBezTo>
                  <a:cubicBezTo>
                    <a:pt x="3" y="88"/>
                    <a:pt x="3" y="88"/>
                    <a:pt x="3" y="88"/>
                  </a:cubicBezTo>
                  <a:close/>
                  <a:moveTo>
                    <a:pt x="27" y="93"/>
                  </a:moveTo>
                  <a:cubicBezTo>
                    <a:pt x="73" y="93"/>
                    <a:pt x="73" y="93"/>
                    <a:pt x="73" y="93"/>
                  </a:cubicBezTo>
                  <a:cubicBezTo>
                    <a:pt x="73" y="83"/>
                    <a:pt x="73" y="83"/>
                    <a:pt x="73" y="83"/>
                  </a:cubicBezTo>
                  <a:cubicBezTo>
                    <a:pt x="54" y="83"/>
                    <a:pt x="54" y="83"/>
                    <a:pt x="54" y="83"/>
                  </a:cubicBezTo>
                  <a:cubicBezTo>
                    <a:pt x="27" y="93"/>
                    <a:pt x="27" y="93"/>
                    <a:pt x="27" y="93"/>
                  </a:cubicBezTo>
                  <a:close/>
                  <a:moveTo>
                    <a:pt x="69" y="42"/>
                  </a:moveTo>
                  <a:cubicBezTo>
                    <a:pt x="77" y="31"/>
                    <a:pt x="77" y="31"/>
                    <a:pt x="77" y="31"/>
                  </a:cubicBezTo>
                  <a:cubicBezTo>
                    <a:pt x="34" y="0"/>
                    <a:pt x="34" y="0"/>
                    <a:pt x="34" y="0"/>
                  </a:cubicBezTo>
                  <a:cubicBezTo>
                    <a:pt x="26" y="12"/>
                    <a:pt x="26" y="12"/>
                    <a:pt x="26" y="12"/>
                  </a:cubicBezTo>
                  <a:lnTo>
                    <a:pt x="69" y="42"/>
                  </a:lnTo>
                  <a:close/>
                </a:path>
              </a:pathLst>
            </a:custGeom>
            <a:solidFill>
              <a:schemeClr val="bg1"/>
            </a:solidFill>
            <a:ln>
              <a:noFill/>
            </a:ln>
          </p:spPr>
          <p:txBody>
            <a:bodyPr vert="horz" wrap="square" lIns="91434" tIns="45718" rIns="91434" bIns="4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ts val="2200"/>
                </a:lnSpc>
              </a:pPr>
              <a:endParaRPr lang="zh-CN" altLang="en-US" sz="140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cxnSp>
        <p:nvCxnSpPr>
          <p:cNvPr id="38" name="Straight Arrow Connector 37"/>
          <p:cNvCxnSpPr/>
          <p:nvPr/>
        </p:nvCxnSpPr>
        <p:spPr>
          <a:xfrm>
            <a:off x="3295145" y="3894900"/>
            <a:ext cx="0" cy="960904"/>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7068656" y="3894900"/>
            <a:ext cx="0" cy="960904"/>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V="1">
            <a:off x="8952278" y="2934528"/>
            <a:ext cx="0" cy="960904"/>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5193433" y="2934528"/>
            <a:ext cx="0" cy="960904"/>
          </a:xfrm>
          <a:prstGeom prst="straightConnector1">
            <a:avLst/>
          </a:prstGeom>
          <a:ln w="6350">
            <a:solidFill>
              <a:schemeClr val="bg1">
                <a:lumMod val="65000"/>
              </a:schemeClr>
            </a:solidFill>
            <a:prstDash val="sysDash"/>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2092022" y="4908213"/>
            <a:ext cx="2406249" cy="1549977"/>
            <a:chOff x="1929542" y="4692997"/>
            <a:chExt cx="2729132" cy="1550055"/>
          </a:xfrm>
        </p:grpSpPr>
        <p:sp>
          <p:nvSpPr>
            <p:cNvPr id="3" name="TextBox 43"/>
            <p:cNvSpPr txBox="1"/>
            <p:nvPr/>
          </p:nvSpPr>
          <p:spPr>
            <a:xfrm>
              <a:off x="2049586" y="4692997"/>
              <a:ext cx="2425659" cy="373399"/>
            </a:xfrm>
            <a:prstGeom prst="rect">
              <a:avLst/>
            </a:prstGeom>
            <a:noFill/>
          </p:spPr>
          <p:txBody>
            <a:bodyPr wrap="none" rtlCol="0">
              <a:spAutoFit/>
            </a:bodyPr>
            <a:lstStyle/>
            <a:p>
              <a:pPr algn="r" eaLnBrk="0" hangingPunct="0">
                <a:lnSpc>
                  <a:spcPts val="2200"/>
                </a:lnSpc>
                <a:spcBef>
                  <a:spcPts val="0"/>
                </a:spcBef>
                <a:spcAft>
                  <a:spcPts val="0"/>
                </a:spcAft>
                <a:buFont typeface="Arial" panose="020B0604020202020204" pitchFamily="34" charset="0"/>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7" name="Rectangle 44"/>
            <p:cNvSpPr/>
            <p:nvPr/>
          </p:nvSpPr>
          <p:spPr>
            <a:xfrm>
              <a:off x="1929542" y="5051832"/>
              <a:ext cx="2729132" cy="1191220"/>
            </a:xfrm>
            <a:prstGeom prst="rect">
              <a:avLst/>
            </a:prstGeom>
          </p:spPr>
          <p:txBody>
            <a:bodyPr wrap="square">
              <a:spAutoFit/>
            </a:bodyPr>
            <a:lstStyle/>
            <a:p>
              <a:pPr>
                <a:lnSpc>
                  <a:spcPts val="2200"/>
                </a:lnSpc>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请替换文字内容请替换文字内容请替换文字内容请替换文字内容请替换文字内容</a:t>
              </a:r>
            </a:p>
            <a:p>
              <a:pPr>
                <a:lnSpc>
                  <a:spcPts val="2200"/>
                </a:lnSpc>
              </a:pPr>
              <a:r>
                <a:rPr lang="en-US" altLang="zh-CN"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 name="Group 8"/>
          <p:cNvGrpSpPr/>
          <p:nvPr/>
        </p:nvGrpSpPr>
        <p:grpSpPr>
          <a:xfrm>
            <a:off x="5937287" y="4931940"/>
            <a:ext cx="2406249" cy="1526246"/>
            <a:chOff x="5784643" y="4716728"/>
            <a:chExt cx="2729132" cy="1526324"/>
          </a:xfrm>
        </p:grpSpPr>
        <p:sp>
          <p:nvSpPr>
            <p:cNvPr id="8" name="TextBox 47"/>
            <p:cNvSpPr txBox="1"/>
            <p:nvPr/>
          </p:nvSpPr>
          <p:spPr>
            <a:xfrm>
              <a:off x="5863637" y="4716728"/>
              <a:ext cx="2425659" cy="373399"/>
            </a:xfrm>
            <a:prstGeom prst="rect">
              <a:avLst/>
            </a:prstGeom>
            <a:noFill/>
          </p:spPr>
          <p:txBody>
            <a:bodyPr wrap="none" rtlCol="0">
              <a:spAutoFit/>
            </a:bodyPr>
            <a:lstStyle/>
            <a:p>
              <a:pPr algn="r" eaLnBrk="0" hangingPunct="0">
                <a:lnSpc>
                  <a:spcPts val="2200"/>
                </a:lnSpc>
                <a:spcBef>
                  <a:spcPts val="0"/>
                </a:spcBef>
                <a:spcAft>
                  <a:spcPts val="0"/>
                </a:spcAft>
                <a:buFont typeface="Arial" panose="020B0604020202020204" pitchFamily="34" charset="0"/>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49" name="Rectangle 48"/>
            <p:cNvSpPr/>
            <p:nvPr/>
          </p:nvSpPr>
          <p:spPr>
            <a:xfrm>
              <a:off x="5784643" y="5051832"/>
              <a:ext cx="2729132" cy="1191220"/>
            </a:xfrm>
            <a:prstGeom prst="rect">
              <a:avLst/>
            </a:prstGeom>
          </p:spPr>
          <p:txBody>
            <a:bodyPr wrap="square">
              <a:spAutoFit/>
            </a:bodyPr>
            <a:lstStyle/>
            <a:p>
              <a:pPr>
                <a:lnSpc>
                  <a:spcPts val="2200"/>
                </a:lnSpc>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请替换文字内容请替换文字内容请替换文字内容请替换文字内容请替换文字内容</a:t>
              </a:r>
            </a:p>
            <a:p>
              <a:pPr>
                <a:lnSpc>
                  <a:spcPts val="2200"/>
                </a:lnSpc>
              </a:pPr>
              <a:r>
                <a:rPr lang="en-US" altLang="zh-CN"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Group 6"/>
          <p:cNvGrpSpPr/>
          <p:nvPr/>
        </p:nvGrpSpPr>
        <p:grpSpPr>
          <a:xfrm>
            <a:off x="3953333" y="1549473"/>
            <a:ext cx="2475916" cy="1540812"/>
            <a:chOff x="4038291" y="1405848"/>
            <a:chExt cx="2304129" cy="1540896"/>
          </a:xfrm>
        </p:grpSpPr>
        <p:sp>
          <p:nvSpPr>
            <p:cNvPr id="50" name="TextBox 49"/>
            <p:cNvSpPr txBox="1"/>
            <p:nvPr/>
          </p:nvSpPr>
          <p:spPr>
            <a:xfrm>
              <a:off x="4169207" y="1405848"/>
              <a:ext cx="1990292" cy="373400"/>
            </a:xfrm>
            <a:prstGeom prst="rect">
              <a:avLst/>
            </a:prstGeom>
            <a:noFill/>
          </p:spPr>
          <p:txBody>
            <a:bodyPr wrap="none" rtlCol="0">
              <a:spAutoFit/>
            </a:bodyPr>
            <a:lstStyle/>
            <a:p>
              <a:pPr algn="r" eaLnBrk="0" hangingPunct="0">
                <a:lnSpc>
                  <a:spcPts val="2200"/>
                </a:lnSpc>
                <a:spcBef>
                  <a:spcPts val="0"/>
                </a:spcBef>
                <a:spcAft>
                  <a:spcPts val="0"/>
                </a:spcAft>
                <a:buFont typeface="Arial" panose="020B0604020202020204" pitchFamily="34" charset="0"/>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accent1"/>
                </a:solidFill>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Rectangle 50"/>
            <p:cNvSpPr/>
            <p:nvPr/>
          </p:nvSpPr>
          <p:spPr>
            <a:xfrm>
              <a:off x="4038291" y="1755519"/>
              <a:ext cx="2304129" cy="1191225"/>
            </a:xfrm>
            <a:prstGeom prst="rect">
              <a:avLst/>
            </a:prstGeom>
          </p:spPr>
          <p:txBody>
            <a:bodyPr wrap="square">
              <a:spAutoFit/>
            </a:bodyPr>
            <a:lstStyle/>
            <a:p>
              <a:pPr>
                <a:lnSpc>
                  <a:spcPts val="2200"/>
                </a:lnSpc>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请替换文字内容请替换文字内容请替换文字内容请替换文字内容请替换文字内容</a:t>
              </a:r>
            </a:p>
            <a:p>
              <a:pPr>
                <a:lnSpc>
                  <a:spcPts val="2200"/>
                </a:lnSpc>
              </a:pPr>
              <a:r>
                <a:rPr lang="en-US" altLang="zh-CN"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1" name="Group 7"/>
          <p:cNvGrpSpPr/>
          <p:nvPr/>
        </p:nvGrpSpPr>
        <p:grpSpPr>
          <a:xfrm>
            <a:off x="7695082" y="1560755"/>
            <a:ext cx="2475916" cy="1529522"/>
            <a:chOff x="7780247" y="1417137"/>
            <a:chExt cx="2304129" cy="1529610"/>
          </a:xfrm>
        </p:grpSpPr>
        <p:sp>
          <p:nvSpPr>
            <p:cNvPr id="52" name="TextBox 51"/>
            <p:cNvSpPr txBox="1"/>
            <p:nvPr/>
          </p:nvSpPr>
          <p:spPr>
            <a:xfrm>
              <a:off x="7828430" y="1417137"/>
              <a:ext cx="1990292" cy="373401"/>
            </a:xfrm>
            <a:prstGeom prst="rect">
              <a:avLst/>
            </a:prstGeom>
            <a:noFill/>
          </p:spPr>
          <p:txBody>
            <a:bodyPr wrap="none" rtlCol="0">
              <a:spAutoFit/>
            </a:bodyPr>
            <a:lstStyle/>
            <a:p>
              <a:pPr algn="ctr" eaLnBrk="0" hangingPunct="0">
                <a:lnSpc>
                  <a:spcPts val="2200"/>
                </a:lnSpc>
                <a:spcBef>
                  <a:spcPts val="0"/>
                </a:spcBef>
                <a:spcAft>
                  <a:spcPts val="0"/>
                </a:spcAft>
                <a:buFont typeface="Arial" panose="020B0604020202020204" pitchFamily="34" charset="0"/>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53" name="Rectangle 52"/>
            <p:cNvSpPr/>
            <p:nvPr/>
          </p:nvSpPr>
          <p:spPr>
            <a:xfrm>
              <a:off x="7780247" y="1755519"/>
              <a:ext cx="2304129" cy="1191228"/>
            </a:xfrm>
            <a:prstGeom prst="rect">
              <a:avLst/>
            </a:prstGeom>
          </p:spPr>
          <p:txBody>
            <a:bodyPr wrap="square">
              <a:spAutoFit/>
            </a:bodyPr>
            <a:lstStyle/>
            <a:p>
              <a:pPr>
                <a:lnSpc>
                  <a:spcPts val="2200"/>
                </a:lnSpc>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Arial" panose="020B0604020202020204" pitchFamily="34" charset="0"/>
                </a:rPr>
                <a:t>请替换文字内容请替换文字内容请替换文字内容请替换文字内容请替换文字内容</a:t>
              </a:r>
            </a:p>
            <a:p>
              <a:pPr>
                <a:lnSpc>
                  <a:spcPts val="2200"/>
                </a:lnSpc>
              </a:pPr>
              <a:r>
                <a:rPr lang="en-US" altLang="zh-CN"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 name="文本框 1"/>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2" name="文本框 11"/>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13" name="矩形 12"/>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38"/>
                                        </p:tgtEl>
                                        <p:attrNameLst>
                                          <p:attrName>style.visibility</p:attrName>
                                        </p:attrNameLst>
                                      </p:cBhvr>
                                      <p:to>
                                        <p:strVal val="visible"/>
                                      </p:to>
                                    </p:set>
                                    <p:animEffect transition="in" filter="wipe(up)">
                                      <p:cBhvr>
                                        <p:cTn id="11" dur="500"/>
                                        <p:tgtEl>
                                          <p:spTgt spid="38"/>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43"/>
                                        </p:tgtEl>
                                        <p:attrNameLst>
                                          <p:attrName>style.visibility</p:attrName>
                                        </p:attrNameLst>
                                      </p:cBhvr>
                                      <p:to>
                                        <p:strVal val="visible"/>
                                      </p:to>
                                    </p:set>
                                    <p:animEffect transition="in" filter="wipe(down)">
                                      <p:cBhvr>
                                        <p:cTn id="19" dur="500"/>
                                        <p:tgtEl>
                                          <p:spTgt spid="43"/>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41"/>
                                        </p:tgtEl>
                                        <p:attrNameLst>
                                          <p:attrName>style.visibility</p:attrName>
                                        </p:attrNameLst>
                                      </p:cBhvr>
                                      <p:to>
                                        <p:strVal val="visible"/>
                                      </p:to>
                                    </p:set>
                                    <p:animEffect transition="in" filter="wipe(up)">
                                      <p:cBhvr>
                                        <p:cTn id="27" dur="500"/>
                                        <p:tgtEl>
                                          <p:spTgt spid="41"/>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childTnLst>
                          </p:cTn>
                        </p:par>
                        <p:par>
                          <p:cTn id="32" fill="hold">
                            <p:stCondLst>
                              <p:cond delay="3500"/>
                            </p:stCondLst>
                            <p:childTnLst>
                              <p:par>
                                <p:cTn id="33" presetID="22" presetClass="entr" presetSubtype="4" fill="hold"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down)">
                                      <p:cBhvr>
                                        <p:cTn id="35" dur="500"/>
                                        <p:tgtEl>
                                          <p:spTgt spid="42"/>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9607742" y="3432630"/>
            <a:ext cx="721865" cy="1687216"/>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 name="Oval 4"/>
          <p:cNvSpPr/>
          <p:nvPr/>
        </p:nvSpPr>
        <p:spPr>
          <a:xfrm>
            <a:off x="9607742" y="4758915"/>
            <a:ext cx="721865" cy="721865"/>
          </a:xfrm>
          <a:prstGeom prst="ellipse">
            <a:avLst/>
          </a:prstGeom>
          <a:solidFill>
            <a:schemeClr val="accent5">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Rectangle 5"/>
          <p:cNvSpPr/>
          <p:nvPr/>
        </p:nvSpPr>
        <p:spPr>
          <a:xfrm>
            <a:off x="8593692" y="2367022"/>
            <a:ext cx="721865" cy="2752826"/>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Oval 6"/>
          <p:cNvSpPr/>
          <p:nvPr/>
        </p:nvSpPr>
        <p:spPr>
          <a:xfrm>
            <a:off x="8593692" y="4758915"/>
            <a:ext cx="721865" cy="721865"/>
          </a:xfrm>
          <a:prstGeom prst="ellipse">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Rectangle 7"/>
          <p:cNvSpPr/>
          <p:nvPr/>
        </p:nvSpPr>
        <p:spPr>
          <a:xfrm>
            <a:off x="7579645" y="2790974"/>
            <a:ext cx="721865" cy="232887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Oval 8"/>
          <p:cNvSpPr/>
          <p:nvPr/>
        </p:nvSpPr>
        <p:spPr>
          <a:xfrm>
            <a:off x="7579645" y="4758915"/>
            <a:ext cx="721865" cy="721865"/>
          </a:xfrm>
          <a:prstGeom prst="ellipse">
            <a:avLst/>
          </a:prstGeom>
          <a:solidFill>
            <a:schemeClr val="accent3">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ectangle 9"/>
          <p:cNvSpPr/>
          <p:nvPr/>
        </p:nvSpPr>
        <p:spPr>
          <a:xfrm>
            <a:off x="6565597" y="3902417"/>
            <a:ext cx="721865" cy="121742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10"/>
          <p:cNvSpPr/>
          <p:nvPr/>
        </p:nvSpPr>
        <p:spPr>
          <a:xfrm>
            <a:off x="6565597" y="4758915"/>
            <a:ext cx="721865" cy="721865"/>
          </a:xfrm>
          <a:prstGeom prst="ellipse">
            <a:avLst/>
          </a:prstGeom>
          <a:solidFill>
            <a:schemeClr val="accent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Rectangle 11"/>
          <p:cNvSpPr/>
          <p:nvPr/>
        </p:nvSpPr>
        <p:spPr>
          <a:xfrm>
            <a:off x="5551548" y="3432630"/>
            <a:ext cx="721865" cy="1687216"/>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Oval 12"/>
          <p:cNvSpPr/>
          <p:nvPr/>
        </p:nvSpPr>
        <p:spPr>
          <a:xfrm>
            <a:off x="5551548" y="4758915"/>
            <a:ext cx="721865" cy="721865"/>
          </a:xfrm>
          <a:prstGeom prst="ellipse">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Group 13"/>
          <p:cNvGrpSpPr/>
          <p:nvPr/>
        </p:nvGrpSpPr>
        <p:grpSpPr>
          <a:xfrm>
            <a:off x="9785386" y="4933115"/>
            <a:ext cx="366572" cy="367199"/>
            <a:chOff x="9145588" y="4435475"/>
            <a:chExt cx="464344" cy="465138"/>
          </a:xfrm>
          <a:solidFill>
            <a:schemeClr val="bg1"/>
          </a:solidFill>
        </p:grpSpPr>
        <p:sp>
          <p:nvSpPr>
            <p:cNvPr id="15"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4" name="Group 23"/>
          <p:cNvGrpSpPr/>
          <p:nvPr/>
        </p:nvGrpSpPr>
        <p:grpSpPr>
          <a:xfrm>
            <a:off x="8782930" y="4929755"/>
            <a:ext cx="343387" cy="366572"/>
            <a:chOff x="9159875" y="1647825"/>
            <a:chExt cx="434975" cy="464344"/>
          </a:xfrm>
          <a:solidFill>
            <a:schemeClr val="bg1"/>
          </a:solidFill>
        </p:grpSpPr>
        <p:sp>
          <p:nvSpPr>
            <p:cNvPr id="25"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28" name="Group 27"/>
          <p:cNvGrpSpPr/>
          <p:nvPr/>
        </p:nvGrpSpPr>
        <p:grpSpPr>
          <a:xfrm>
            <a:off x="7756036" y="4965385"/>
            <a:ext cx="367199" cy="308924"/>
            <a:chOff x="5368132" y="2625725"/>
            <a:chExt cx="465138" cy="391319"/>
          </a:xfrm>
          <a:solidFill>
            <a:schemeClr val="bg1"/>
          </a:solidFill>
        </p:grpSpPr>
        <p:sp>
          <p:nvSpPr>
            <p:cNvPr id="29"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31"/>
          <p:cNvGrpSpPr/>
          <p:nvPr/>
        </p:nvGrpSpPr>
        <p:grpSpPr>
          <a:xfrm>
            <a:off x="6742927" y="4936559"/>
            <a:ext cx="366572" cy="366572"/>
            <a:chOff x="4439444" y="1652588"/>
            <a:chExt cx="464344" cy="464344"/>
          </a:xfrm>
          <a:solidFill>
            <a:schemeClr val="bg1"/>
          </a:solidFill>
        </p:grpSpPr>
        <p:sp>
          <p:nvSpPr>
            <p:cNvPr id="33" name="AutoShape 136"/>
            <p:cNvSpPr/>
            <p:nvPr/>
          </p:nvSpPr>
          <p:spPr bwMode="auto">
            <a:xfrm>
              <a:off x="4686300" y="1710532"/>
              <a:ext cx="152400" cy="1524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538" y="20579"/>
                  </a:moveTo>
                  <a:lnTo>
                    <a:pt x="19542" y="20579"/>
                  </a:lnTo>
                  <a:cubicBezTo>
                    <a:pt x="19546" y="21142"/>
                    <a:pt x="20004" y="21600"/>
                    <a:pt x="20571" y="21600"/>
                  </a:cubicBezTo>
                  <a:cubicBezTo>
                    <a:pt x="21137" y="21600"/>
                    <a:pt x="21599" y="21138"/>
                    <a:pt x="21599" y="20571"/>
                  </a:cubicBezTo>
                  <a:cubicBezTo>
                    <a:pt x="21599" y="20565"/>
                    <a:pt x="21595" y="20561"/>
                    <a:pt x="21595" y="20555"/>
                  </a:cubicBezTo>
                  <a:cubicBezTo>
                    <a:pt x="21583" y="9221"/>
                    <a:pt x="12411" y="41"/>
                    <a:pt x="1080" y="12"/>
                  </a:cubicBezTo>
                  <a:cubicBezTo>
                    <a:pt x="1064" y="10"/>
                    <a:pt x="1048" y="0"/>
                    <a:pt x="1028" y="0"/>
                  </a:cubicBezTo>
                  <a:cubicBezTo>
                    <a:pt x="458" y="0"/>
                    <a:pt x="0" y="461"/>
                    <a:pt x="0" y="1028"/>
                  </a:cubicBezTo>
                  <a:cubicBezTo>
                    <a:pt x="0" y="1594"/>
                    <a:pt x="458" y="2055"/>
                    <a:pt x="1024" y="2057"/>
                  </a:cubicBezTo>
                  <a:lnTo>
                    <a:pt x="1024" y="2065"/>
                  </a:lnTo>
                  <a:cubicBezTo>
                    <a:pt x="11233" y="2065"/>
                    <a:pt x="19538" y="10370"/>
                    <a:pt x="19538" y="2057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AutoShape 137"/>
            <p:cNvSpPr/>
            <p:nvPr/>
          </p:nvSpPr>
          <p:spPr bwMode="auto">
            <a:xfrm>
              <a:off x="4439444" y="1652588"/>
              <a:ext cx="464344" cy="464344"/>
            </a:xfrm>
            <a:custGeom>
              <a:avLst/>
              <a:gdLst>
                <a:gd name="T0" fmla="+- 0 10819 195"/>
                <a:gd name="T1" fmla="*/ T0 w 21248"/>
                <a:gd name="T2" fmla="*/ 10800 h 21600"/>
                <a:gd name="T3" fmla="+- 0 10819 195"/>
                <a:gd name="T4" fmla="*/ T3 w 21248"/>
                <a:gd name="T5" fmla="*/ 10800 h 21600"/>
                <a:gd name="T6" fmla="+- 0 10819 195"/>
                <a:gd name="T7" fmla="*/ T6 w 21248"/>
                <a:gd name="T8" fmla="*/ 10800 h 21600"/>
                <a:gd name="T9" fmla="+- 0 10819 195"/>
                <a:gd name="T10" fmla="*/ T9 w 21248"/>
                <a:gd name="T11" fmla="*/ 10800 h 21600"/>
              </a:gdLst>
              <a:ahLst/>
              <a:cxnLst>
                <a:cxn ang="0">
                  <a:pos x="T1" y="T2"/>
                </a:cxn>
                <a:cxn ang="0">
                  <a:pos x="T4" y="T5"/>
                </a:cxn>
                <a:cxn ang="0">
                  <a:pos x="T7" y="T8"/>
                </a:cxn>
                <a:cxn ang="0">
                  <a:pos x="T10" y="T11"/>
                </a:cxn>
              </a:cxnLst>
              <a:rect l="0" t="0" r="r" b="b"/>
              <a:pathLst>
                <a:path w="21248" h="21600">
                  <a:moveTo>
                    <a:pt x="19868" y="17133"/>
                  </a:moveTo>
                  <a:cubicBezTo>
                    <a:pt x="19766" y="17386"/>
                    <a:pt x="19525" y="17549"/>
                    <a:pt x="19255" y="17549"/>
                  </a:cubicBezTo>
                  <a:lnTo>
                    <a:pt x="19058" y="17549"/>
                  </a:lnTo>
                  <a:lnTo>
                    <a:pt x="3983" y="2226"/>
                  </a:lnTo>
                  <a:lnTo>
                    <a:pt x="3983" y="2025"/>
                  </a:lnTo>
                  <a:cubicBezTo>
                    <a:pt x="3983" y="1750"/>
                    <a:pt x="4144" y="1506"/>
                    <a:pt x="4393" y="1401"/>
                  </a:cubicBezTo>
                  <a:cubicBezTo>
                    <a:pt x="4475" y="1367"/>
                    <a:pt x="4560" y="1350"/>
                    <a:pt x="4647" y="1350"/>
                  </a:cubicBezTo>
                  <a:cubicBezTo>
                    <a:pt x="4824" y="1350"/>
                    <a:pt x="4991" y="1420"/>
                    <a:pt x="5116" y="1547"/>
                  </a:cubicBezTo>
                  <a:lnTo>
                    <a:pt x="19724" y="16397"/>
                  </a:lnTo>
                  <a:cubicBezTo>
                    <a:pt x="19915" y="16591"/>
                    <a:pt x="19972" y="16880"/>
                    <a:pt x="19868" y="17133"/>
                  </a:cubicBezTo>
                  <a:moveTo>
                    <a:pt x="10121" y="17549"/>
                  </a:moveTo>
                  <a:cubicBezTo>
                    <a:pt x="10017" y="17549"/>
                    <a:pt x="9922" y="17586"/>
                    <a:pt x="9824" y="17609"/>
                  </a:cubicBezTo>
                  <a:lnTo>
                    <a:pt x="3923" y="11612"/>
                  </a:lnTo>
                  <a:cubicBezTo>
                    <a:pt x="3946" y="11512"/>
                    <a:pt x="3982" y="11415"/>
                    <a:pt x="3982" y="11311"/>
                  </a:cubicBezTo>
                  <a:lnTo>
                    <a:pt x="3983" y="3180"/>
                  </a:lnTo>
                  <a:lnTo>
                    <a:pt x="18119" y="17549"/>
                  </a:lnTo>
                  <a:cubicBezTo>
                    <a:pt x="18119" y="17549"/>
                    <a:pt x="10121" y="17549"/>
                    <a:pt x="10121" y="17549"/>
                  </a:cubicBezTo>
                  <a:close/>
                  <a:moveTo>
                    <a:pt x="9182" y="17945"/>
                  </a:moveTo>
                  <a:lnTo>
                    <a:pt x="7109" y="20052"/>
                  </a:lnTo>
                  <a:cubicBezTo>
                    <a:pt x="6939" y="20224"/>
                    <a:pt x="6742" y="20249"/>
                    <a:pt x="6640" y="20249"/>
                  </a:cubicBezTo>
                  <a:cubicBezTo>
                    <a:pt x="6537" y="20249"/>
                    <a:pt x="6339" y="20224"/>
                    <a:pt x="6170" y="20052"/>
                  </a:cubicBezTo>
                  <a:lnTo>
                    <a:pt x="1522" y="15327"/>
                  </a:lnTo>
                  <a:cubicBezTo>
                    <a:pt x="1352" y="15154"/>
                    <a:pt x="1327" y="14953"/>
                    <a:pt x="1327" y="14850"/>
                  </a:cubicBezTo>
                  <a:cubicBezTo>
                    <a:pt x="1327" y="14745"/>
                    <a:pt x="1352" y="14544"/>
                    <a:pt x="1522" y="14373"/>
                  </a:cubicBezTo>
                  <a:lnTo>
                    <a:pt x="3593" y="12266"/>
                  </a:lnTo>
                  <a:cubicBezTo>
                    <a:pt x="3599" y="12260"/>
                    <a:pt x="3601" y="12251"/>
                    <a:pt x="3607" y="12245"/>
                  </a:cubicBezTo>
                  <a:lnTo>
                    <a:pt x="9202" y="17932"/>
                  </a:lnTo>
                  <a:cubicBezTo>
                    <a:pt x="9196" y="17937"/>
                    <a:pt x="9187" y="17939"/>
                    <a:pt x="9182" y="17945"/>
                  </a:cubicBezTo>
                  <a:moveTo>
                    <a:pt x="6056" y="593"/>
                  </a:moveTo>
                  <a:cubicBezTo>
                    <a:pt x="5675" y="205"/>
                    <a:pt x="5165" y="0"/>
                    <a:pt x="4647" y="0"/>
                  </a:cubicBezTo>
                  <a:cubicBezTo>
                    <a:pt x="4390" y="0"/>
                    <a:pt x="4132" y="49"/>
                    <a:pt x="3885" y="154"/>
                  </a:cubicBezTo>
                  <a:cubicBezTo>
                    <a:pt x="3141" y="467"/>
                    <a:pt x="2655" y="1205"/>
                    <a:pt x="2655" y="2025"/>
                  </a:cubicBezTo>
                  <a:lnTo>
                    <a:pt x="2654" y="11311"/>
                  </a:lnTo>
                  <a:lnTo>
                    <a:pt x="583" y="13418"/>
                  </a:lnTo>
                  <a:cubicBezTo>
                    <a:pt x="-195" y="14208"/>
                    <a:pt x="-195" y="15491"/>
                    <a:pt x="583" y="16281"/>
                  </a:cubicBezTo>
                  <a:lnTo>
                    <a:pt x="5231" y="21006"/>
                  </a:lnTo>
                  <a:cubicBezTo>
                    <a:pt x="5620" y="21402"/>
                    <a:pt x="6131" y="21599"/>
                    <a:pt x="6640" y="21599"/>
                  </a:cubicBezTo>
                  <a:cubicBezTo>
                    <a:pt x="7150" y="21599"/>
                    <a:pt x="7659" y="21402"/>
                    <a:pt x="8048" y="21006"/>
                  </a:cubicBezTo>
                  <a:lnTo>
                    <a:pt x="10121" y="18900"/>
                  </a:lnTo>
                  <a:lnTo>
                    <a:pt x="19255" y="18900"/>
                  </a:lnTo>
                  <a:cubicBezTo>
                    <a:pt x="20062" y="18900"/>
                    <a:pt x="20788" y="18407"/>
                    <a:pt x="21095" y="17650"/>
                  </a:cubicBezTo>
                  <a:cubicBezTo>
                    <a:pt x="21405" y="16893"/>
                    <a:pt x="21234" y="16022"/>
                    <a:pt x="20663" y="15443"/>
                  </a:cubicBezTo>
                  <a:cubicBezTo>
                    <a:pt x="20663" y="15443"/>
                    <a:pt x="6056" y="593"/>
                    <a:pt x="6056" y="593"/>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AutoShape 138"/>
            <p:cNvSpPr/>
            <p:nvPr/>
          </p:nvSpPr>
          <p:spPr bwMode="auto">
            <a:xfrm>
              <a:off x="4686300" y="1652588"/>
              <a:ext cx="217488" cy="2174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437" y="2880"/>
                  </a:moveTo>
                  <a:lnTo>
                    <a:pt x="1437" y="2885"/>
                  </a:lnTo>
                  <a:cubicBezTo>
                    <a:pt x="10965" y="2885"/>
                    <a:pt x="18717" y="10637"/>
                    <a:pt x="18717" y="20165"/>
                  </a:cubicBezTo>
                  <a:lnTo>
                    <a:pt x="18720" y="20165"/>
                  </a:lnTo>
                  <a:cubicBezTo>
                    <a:pt x="18722" y="20959"/>
                    <a:pt x="19366" y="21600"/>
                    <a:pt x="20160" y="21600"/>
                  </a:cubicBezTo>
                  <a:cubicBezTo>
                    <a:pt x="20955" y="21600"/>
                    <a:pt x="21599" y="20956"/>
                    <a:pt x="21599" y="20160"/>
                  </a:cubicBezTo>
                  <a:cubicBezTo>
                    <a:pt x="21599" y="20155"/>
                    <a:pt x="21597" y="20152"/>
                    <a:pt x="21597" y="20148"/>
                  </a:cubicBezTo>
                  <a:cubicBezTo>
                    <a:pt x="21588" y="9034"/>
                    <a:pt x="12588" y="28"/>
                    <a:pt x="1476" y="8"/>
                  </a:cubicBezTo>
                  <a:cubicBezTo>
                    <a:pt x="1465" y="7"/>
                    <a:pt x="1454" y="0"/>
                    <a:pt x="1440" y="0"/>
                  </a:cubicBezTo>
                  <a:cubicBezTo>
                    <a:pt x="644" y="0"/>
                    <a:pt x="0" y="644"/>
                    <a:pt x="0" y="1440"/>
                  </a:cubicBezTo>
                  <a:cubicBezTo>
                    <a:pt x="0" y="2234"/>
                    <a:pt x="644" y="2878"/>
                    <a:pt x="1437" y="2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5729192" y="4987855"/>
            <a:ext cx="366572" cy="286365"/>
            <a:chOff x="2581275" y="1710532"/>
            <a:chExt cx="464344" cy="362744"/>
          </a:xfrm>
          <a:solidFill>
            <a:schemeClr val="bg1"/>
          </a:solidFill>
        </p:grpSpPr>
        <p:sp>
          <p:nvSpPr>
            <p:cNvPr id="37" name="AutoShape 140"/>
            <p:cNvSpPr/>
            <p:nvPr/>
          </p:nvSpPr>
          <p:spPr bwMode="auto">
            <a:xfrm>
              <a:off x="2639219" y="1768475"/>
              <a:ext cx="290513" cy="235744"/>
            </a:xfrm>
            <a:custGeom>
              <a:avLst/>
              <a:gdLst>
                <a:gd name="T0" fmla="+- 0 10800 376"/>
                <a:gd name="T1" fmla="*/ T0 w 20848"/>
                <a:gd name="T2" fmla="*/ 10800 h 21600"/>
                <a:gd name="T3" fmla="+- 0 10800 376"/>
                <a:gd name="T4" fmla="*/ T3 w 20848"/>
                <a:gd name="T5" fmla="*/ 10800 h 21600"/>
                <a:gd name="T6" fmla="+- 0 10800 376"/>
                <a:gd name="T7" fmla="*/ T6 w 20848"/>
                <a:gd name="T8" fmla="*/ 10800 h 21600"/>
                <a:gd name="T9" fmla="+- 0 10800 376"/>
                <a:gd name="T10" fmla="*/ T9 w 20848"/>
                <a:gd name="T11" fmla="*/ 10800 h 21600"/>
              </a:gdLst>
              <a:ahLst/>
              <a:cxnLst>
                <a:cxn ang="0">
                  <a:pos x="T1" y="T2"/>
                </a:cxn>
                <a:cxn ang="0">
                  <a:pos x="T4" y="T5"/>
                </a:cxn>
                <a:cxn ang="0">
                  <a:pos x="T7" y="T8"/>
                </a:cxn>
                <a:cxn ang="0">
                  <a:pos x="T10" y="T11"/>
                </a:cxn>
              </a:cxnLst>
              <a:rect l="0" t="0" r="r" b="b"/>
              <a:pathLst>
                <a:path w="20848" h="21600">
                  <a:moveTo>
                    <a:pt x="18728" y="19178"/>
                  </a:moveTo>
                  <a:cubicBezTo>
                    <a:pt x="13191" y="20631"/>
                    <a:pt x="7654" y="20631"/>
                    <a:pt x="2118" y="19178"/>
                  </a:cubicBezTo>
                  <a:cubicBezTo>
                    <a:pt x="678" y="13592"/>
                    <a:pt x="678" y="8008"/>
                    <a:pt x="2118" y="2421"/>
                  </a:cubicBezTo>
                  <a:cubicBezTo>
                    <a:pt x="7654" y="968"/>
                    <a:pt x="13191" y="968"/>
                    <a:pt x="18728" y="2421"/>
                  </a:cubicBezTo>
                  <a:cubicBezTo>
                    <a:pt x="20168" y="8008"/>
                    <a:pt x="20168" y="13592"/>
                    <a:pt x="18728" y="19178"/>
                  </a:cubicBezTo>
                  <a:moveTo>
                    <a:pt x="18938" y="1116"/>
                  </a:moveTo>
                  <a:cubicBezTo>
                    <a:pt x="16114" y="375"/>
                    <a:pt x="13249" y="0"/>
                    <a:pt x="10423" y="0"/>
                  </a:cubicBezTo>
                  <a:cubicBezTo>
                    <a:pt x="7597" y="0"/>
                    <a:pt x="4732" y="375"/>
                    <a:pt x="1908" y="1116"/>
                  </a:cubicBezTo>
                  <a:cubicBezTo>
                    <a:pt x="1543" y="1213"/>
                    <a:pt x="1244" y="1552"/>
                    <a:pt x="1127" y="2004"/>
                  </a:cubicBezTo>
                  <a:cubicBezTo>
                    <a:pt x="-376" y="7841"/>
                    <a:pt x="-376" y="13759"/>
                    <a:pt x="1127" y="19593"/>
                  </a:cubicBezTo>
                  <a:cubicBezTo>
                    <a:pt x="1244" y="20047"/>
                    <a:pt x="1543" y="20386"/>
                    <a:pt x="1908" y="20482"/>
                  </a:cubicBezTo>
                  <a:cubicBezTo>
                    <a:pt x="4732" y="21224"/>
                    <a:pt x="7597" y="21600"/>
                    <a:pt x="10423" y="21600"/>
                  </a:cubicBezTo>
                  <a:cubicBezTo>
                    <a:pt x="13249" y="21600"/>
                    <a:pt x="16114" y="21224"/>
                    <a:pt x="18938" y="20482"/>
                  </a:cubicBezTo>
                  <a:cubicBezTo>
                    <a:pt x="19303" y="20386"/>
                    <a:pt x="19602" y="20047"/>
                    <a:pt x="19719" y="19593"/>
                  </a:cubicBezTo>
                  <a:cubicBezTo>
                    <a:pt x="21223" y="13759"/>
                    <a:pt x="21223" y="7841"/>
                    <a:pt x="19719" y="2004"/>
                  </a:cubicBezTo>
                  <a:cubicBezTo>
                    <a:pt x="19602" y="1552"/>
                    <a:pt x="19303" y="1213"/>
                    <a:pt x="18938" y="111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AutoShape 141"/>
            <p:cNvSpPr/>
            <p:nvPr/>
          </p:nvSpPr>
          <p:spPr bwMode="auto">
            <a:xfrm>
              <a:off x="2581275" y="1710532"/>
              <a:ext cx="464344" cy="362744"/>
            </a:xfrm>
            <a:custGeom>
              <a:avLst/>
              <a:gdLst>
                <a:gd name="T0" fmla="+- 0 10800 252"/>
                <a:gd name="T1" fmla="*/ T0 w 21096"/>
                <a:gd name="T2" fmla="*/ 10800 h 21600"/>
                <a:gd name="T3" fmla="+- 0 10800 252"/>
                <a:gd name="T4" fmla="*/ T3 w 21096"/>
                <a:gd name="T5" fmla="*/ 10800 h 21600"/>
                <a:gd name="T6" fmla="+- 0 10800 252"/>
                <a:gd name="T7" fmla="*/ T6 w 21096"/>
                <a:gd name="T8" fmla="*/ 10800 h 21600"/>
                <a:gd name="T9" fmla="+- 0 10800 252"/>
                <a:gd name="T10" fmla="*/ T9 w 21096"/>
                <a:gd name="T11" fmla="*/ 10800 h 21600"/>
              </a:gdLst>
              <a:ahLst/>
              <a:cxnLst>
                <a:cxn ang="0">
                  <a:pos x="T1" y="T2"/>
                </a:cxn>
                <a:cxn ang="0">
                  <a:pos x="T4" y="T5"/>
                </a:cxn>
                <a:cxn ang="0">
                  <a:pos x="T7" y="T8"/>
                </a:cxn>
                <a:cxn ang="0">
                  <a:pos x="T10" y="T11"/>
                </a:cxn>
              </a:cxnLst>
              <a:rect l="0" t="0" r="r" b="b"/>
              <a:pathLst>
                <a:path w="21096" h="21600">
                  <a:moveTo>
                    <a:pt x="19056" y="18331"/>
                  </a:moveTo>
                  <a:cubicBezTo>
                    <a:pt x="13383" y="19233"/>
                    <a:pt x="7711" y="19233"/>
                    <a:pt x="2038" y="18331"/>
                  </a:cubicBezTo>
                  <a:cubicBezTo>
                    <a:pt x="1074" y="13022"/>
                    <a:pt x="1074" y="7713"/>
                    <a:pt x="2038" y="2404"/>
                  </a:cubicBezTo>
                  <a:cubicBezTo>
                    <a:pt x="7711" y="1502"/>
                    <a:pt x="13383" y="1502"/>
                    <a:pt x="19056" y="2404"/>
                  </a:cubicBezTo>
                  <a:cubicBezTo>
                    <a:pt x="20021" y="7713"/>
                    <a:pt x="20021" y="13022"/>
                    <a:pt x="19056" y="18331"/>
                  </a:cubicBezTo>
                  <a:moveTo>
                    <a:pt x="20338" y="2005"/>
                  </a:moveTo>
                  <a:cubicBezTo>
                    <a:pt x="20211" y="1301"/>
                    <a:pt x="19762" y="776"/>
                    <a:pt x="19215" y="689"/>
                  </a:cubicBezTo>
                  <a:cubicBezTo>
                    <a:pt x="16339" y="232"/>
                    <a:pt x="13423" y="0"/>
                    <a:pt x="10547" y="0"/>
                  </a:cubicBezTo>
                  <a:cubicBezTo>
                    <a:pt x="7671" y="0"/>
                    <a:pt x="4755" y="232"/>
                    <a:pt x="1879" y="689"/>
                  </a:cubicBezTo>
                  <a:cubicBezTo>
                    <a:pt x="1332" y="776"/>
                    <a:pt x="883" y="1301"/>
                    <a:pt x="756" y="2005"/>
                  </a:cubicBezTo>
                  <a:cubicBezTo>
                    <a:pt x="-252" y="7553"/>
                    <a:pt x="-252" y="13181"/>
                    <a:pt x="756" y="18731"/>
                  </a:cubicBezTo>
                  <a:cubicBezTo>
                    <a:pt x="883" y="19434"/>
                    <a:pt x="1332" y="19959"/>
                    <a:pt x="1879" y="20046"/>
                  </a:cubicBezTo>
                  <a:cubicBezTo>
                    <a:pt x="3265" y="20266"/>
                    <a:pt x="4660" y="20429"/>
                    <a:pt x="6055" y="20544"/>
                  </a:cubicBezTo>
                  <a:cubicBezTo>
                    <a:pt x="5979" y="20606"/>
                    <a:pt x="5931" y="20670"/>
                    <a:pt x="5931" y="20735"/>
                  </a:cubicBezTo>
                  <a:cubicBezTo>
                    <a:pt x="5931" y="21213"/>
                    <a:pt x="7997" y="21599"/>
                    <a:pt x="10547" y="21599"/>
                  </a:cubicBezTo>
                  <a:cubicBezTo>
                    <a:pt x="13097" y="21599"/>
                    <a:pt x="15164" y="21213"/>
                    <a:pt x="15164" y="20735"/>
                  </a:cubicBezTo>
                  <a:cubicBezTo>
                    <a:pt x="15164" y="20670"/>
                    <a:pt x="15115" y="20606"/>
                    <a:pt x="15040" y="20544"/>
                  </a:cubicBezTo>
                  <a:cubicBezTo>
                    <a:pt x="16434" y="20429"/>
                    <a:pt x="17830" y="20266"/>
                    <a:pt x="19215" y="20046"/>
                  </a:cubicBezTo>
                  <a:cubicBezTo>
                    <a:pt x="19762" y="19959"/>
                    <a:pt x="20211" y="19434"/>
                    <a:pt x="20338" y="18731"/>
                  </a:cubicBezTo>
                  <a:cubicBezTo>
                    <a:pt x="21347" y="13181"/>
                    <a:pt x="21347" y="7553"/>
                    <a:pt x="20338" y="200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AutoShape 142"/>
            <p:cNvSpPr/>
            <p:nvPr/>
          </p:nvSpPr>
          <p:spPr bwMode="auto">
            <a:xfrm>
              <a:off x="2944019" y="1783557"/>
              <a:ext cx="43656" cy="428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7200"/>
                  </a:moveTo>
                  <a:cubicBezTo>
                    <a:pt x="12779" y="7200"/>
                    <a:pt x="14399" y="8820"/>
                    <a:pt x="14399" y="10800"/>
                  </a:cubicBezTo>
                  <a:cubicBezTo>
                    <a:pt x="14399" y="12779"/>
                    <a:pt x="12779" y="14400"/>
                    <a:pt x="10800" y="14400"/>
                  </a:cubicBezTo>
                  <a:cubicBezTo>
                    <a:pt x="8820" y="14400"/>
                    <a:pt x="7199" y="12779"/>
                    <a:pt x="7199" y="10800"/>
                  </a:cubicBezTo>
                  <a:cubicBezTo>
                    <a:pt x="7199" y="8820"/>
                    <a:pt x="8820" y="7200"/>
                    <a:pt x="10800" y="7200"/>
                  </a:cubicBezTo>
                  <a:moveTo>
                    <a:pt x="10800" y="21599"/>
                  </a:moveTo>
                  <a:cubicBezTo>
                    <a:pt x="16762" y="21599"/>
                    <a:pt x="21600" y="16762"/>
                    <a:pt x="21600" y="10800"/>
                  </a:cubicBezTo>
                  <a:cubicBezTo>
                    <a:pt x="21600" y="4837"/>
                    <a:pt x="16762" y="0"/>
                    <a:pt x="10800" y="0"/>
                  </a:cubicBezTo>
                  <a:cubicBezTo>
                    <a:pt x="4837" y="0"/>
                    <a:pt x="0" y="4837"/>
                    <a:pt x="0" y="10800"/>
                  </a:cubicBezTo>
                  <a:cubicBezTo>
                    <a:pt x="0" y="16762"/>
                    <a:pt x="4837"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AutoShape 143"/>
            <p:cNvSpPr/>
            <p:nvPr/>
          </p:nvSpPr>
          <p:spPr bwMode="auto">
            <a:xfrm>
              <a:off x="2929732" y="1971675"/>
              <a:ext cx="57944" cy="150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AutoShape 144"/>
            <p:cNvSpPr/>
            <p:nvPr/>
          </p:nvSpPr>
          <p:spPr bwMode="auto">
            <a:xfrm>
              <a:off x="2944019" y="1928019"/>
              <a:ext cx="58738" cy="150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AutoShape 145"/>
            <p:cNvSpPr/>
            <p:nvPr/>
          </p:nvSpPr>
          <p:spPr bwMode="auto">
            <a:xfrm>
              <a:off x="2944019" y="1885157"/>
              <a:ext cx="58738" cy="142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899" y="0"/>
                  </a:moveTo>
                  <a:lnTo>
                    <a:pt x="2699" y="0"/>
                  </a:lnTo>
                  <a:cubicBezTo>
                    <a:pt x="1210" y="0"/>
                    <a:pt x="0" y="4841"/>
                    <a:pt x="0" y="10800"/>
                  </a:cubicBezTo>
                  <a:cubicBezTo>
                    <a:pt x="0" y="16758"/>
                    <a:pt x="1210" y="21599"/>
                    <a:pt x="2699" y="21599"/>
                  </a:cubicBezTo>
                  <a:lnTo>
                    <a:pt x="18899" y="21599"/>
                  </a:lnTo>
                  <a:cubicBezTo>
                    <a:pt x="20389" y="21599"/>
                    <a:pt x="21600" y="16758"/>
                    <a:pt x="21600" y="10800"/>
                  </a:cubicBezTo>
                  <a:cubicBezTo>
                    <a:pt x="21600" y="4841"/>
                    <a:pt x="20389" y="0"/>
                    <a:pt x="188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AutoShape 146"/>
            <p:cNvSpPr/>
            <p:nvPr/>
          </p:nvSpPr>
          <p:spPr bwMode="auto">
            <a:xfrm>
              <a:off x="2697957" y="1826419"/>
              <a:ext cx="86519" cy="61119"/>
            </a:xfrm>
            <a:custGeom>
              <a:avLst/>
              <a:gdLst>
                <a:gd name="T0" fmla="+- 0 10822 44"/>
                <a:gd name="T1" fmla="*/ T0 w 21556"/>
                <a:gd name="T2" fmla="+- 0 10826 53"/>
                <a:gd name="T3" fmla="*/ 10826 h 21547"/>
                <a:gd name="T4" fmla="+- 0 10822 44"/>
                <a:gd name="T5" fmla="*/ T4 w 21556"/>
                <a:gd name="T6" fmla="+- 0 10826 53"/>
                <a:gd name="T7" fmla="*/ 10826 h 21547"/>
                <a:gd name="T8" fmla="+- 0 10822 44"/>
                <a:gd name="T9" fmla="*/ T8 w 21556"/>
                <a:gd name="T10" fmla="+- 0 10826 53"/>
                <a:gd name="T11" fmla="*/ 10826 h 21547"/>
                <a:gd name="T12" fmla="+- 0 10822 44"/>
                <a:gd name="T13" fmla="*/ T12 w 21556"/>
                <a:gd name="T14" fmla="+- 0 10826 53"/>
                <a:gd name="T15" fmla="*/ 10826 h 21547"/>
              </a:gdLst>
              <a:ahLst/>
              <a:cxnLst>
                <a:cxn ang="0">
                  <a:pos x="T1" y="T3"/>
                </a:cxn>
                <a:cxn ang="0">
                  <a:pos x="T5" y="T7"/>
                </a:cxn>
                <a:cxn ang="0">
                  <a:pos x="T9" y="T11"/>
                </a:cxn>
                <a:cxn ang="0">
                  <a:pos x="T13" y="T15"/>
                </a:cxn>
              </a:cxnLst>
              <a:rect l="0" t="0" r="r" b="b"/>
              <a:pathLst>
                <a:path w="21556" h="21547">
                  <a:moveTo>
                    <a:pt x="19751" y="2"/>
                  </a:moveTo>
                  <a:lnTo>
                    <a:pt x="3200" y="1845"/>
                  </a:lnTo>
                  <a:cubicBezTo>
                    <a:pt x="2215" y="2010"/>
                    <a:pt x="1272" y="3284"/>
                    <a:pt x="1106" y="4676"/>
                  </a:cubicBezTo>
                  <a:lnTo>
                    <a:pt x="1" y="18986"/>
                  </a:lnTo>
                  <a:cubicBezTo>
                    <a:pt x="-44" y="20398"/>
                    <a:pt x="724" y="21547"/>
                    <a:pt x="1712" y="21547"/>
                  </a:cubicBezTo>
                  <a:cubicBezTo>
                    <a:pt x="2698" y="21547"/>
                    <a:pt x="3542" y="20398"/>
                    <a:pt x="3582" y="18978"/>
                  </a:cubicBezTo>
                  <a:lnTo>
                    <a:pt x="4185" y="9251"/>
                  </a:lnTo>
                  <a:cubicBezTo>
                    <a:pt x="4319" y="7849"/>
                    <a:pt x="5235" y="6592"/>
                    <a:pt x="6220" y="6447"/>
                  </a:cubicBezTo>
                  <a:lnTo>
                    <a:pt x="19751" y="5128"/>
                  </a:lnTo>
                  <a:cubicBezTo>
                    <a:pt x="20743" y="5078"/>
                    <a:pt x="21556" y="3884"/>
                    <a:pt x="21556" y="2467"/>
                  </a:cubicBezTo>
                  <a:cubicBezTo>
                    <a:pt x="21556" y="1055"/>
                    <a:pt x="20743" y="-53"/>
                    <a:pt x="19751" y="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4" name="TextBox 43"/>
          <p:cNvSpPr txBox="1"/>
          <p:nvPr/>
        </p:nvSpPr>
        <p:spPr>
          <a:xfrm>
            <a:off x="5556878" y="5554943"/>
            <a:ext cx="711200" cy="281940"/>
          </a:xfrm>
          <a:prstGeom prst="rect">
            <a:avLst/>
          </a:prstGeom>
          <a:noFill/>
        </p:spPr>
        <p:txBody>
          <a:bodyPr wrap="none" lIns="0" tIns="0" rIns="0" bIns="0" rtlCol="0">
            <a:spAutoFit/>
          </a:bodyPr>
          <a:lstStyle/>
          <a:p>
            <a:pPr algn="just">
              <a:lnSpc>
                <a:spcPts val="22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TextBox 44"/>
          <p:cNvSpPr txBox="1"/>
          <p:nvPr/>
        </p:nvSpPr>
        <p:spPr>
          <a:xfrm>
            <a:off x="6570616" y="5554943"/>
            <a:ext cx="711200" cy="281940"/>
          </a:xfrm>
          <a:prstGeom prst="rect">
            <a:avLst/>
          </a:prstGeom>
          <a:noFill/>
        </p:spPr>
        <p:txBody>
          <a:bodyPr wrap="none" lIns="0" tIns="0" rIns="0" bIns="0" rtlCol="0">
            <a:spAutoFit/>
          </a:bodyPr>
          <a:lstStyle/>
          <a:p>
            <a:pPr algn="just">
              <a:lnSpc>
                <a:spcPts val="22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TextBox 45"/>
          <p:cNvSpPr txBox="1"/>
          <p:nvPr/>
        </p:nvSpPr>
        <p:spPr>
          <a:xfrm>
            <a:off x="7589675" y="5554943"/>
            <a:ext cx="711200" cy="281940"/>
          </a:xfrm>
          <a:prstGeom prst="rect">
            <a:avLst/>
          </a:prstGeom>
          <a:noFill/>
        </p:spPr>
        <p:txBody>
          <a:bodyPr wrap="none" lIns="0" tIns="0" rIns="0" bIns="0" rtlCol="0">
            <a:spAutoFit/>
          </a:bodyPr>
          <a:lstStyle/>
          <a:p>
            <a:pPr algn="just">
              <a:lnSpc>
                <a:spcPts val="22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9612757" y="5551581"/>
            <a:ext cx="711200" cy="281940"/>
          </a:xfrm>
          <a:prstGeom prst="rect">
            <a:avLst/>
          </a:prstGeom>
          <a:noFill/>
        </p:spPr>
        <p:txBody>
          <a:bodyPr wrap="none" lIns="0" tIns="0" rIns="0" bIns="0" rtlCol="0">
            <a:spAutoFit/>
          </a:bodyPr>
          <a:lstStyle/>
          <a:p>
            <a:pPr algn="just">
              <a:lnSpc>
                <a:spcPts val="22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TextBox 47"/>
          <p:cNvSpPr txBox="1"/>
          <p:nvPr/>
        </p:nvSpPr>
        <p:spPr>
          <a:xfrm>
            <a:off x="8599023" y="5551987"/>
            <a:ext cx="711200" cy="281940"/>
          </a:xfrm>
          <a:prstGeom prst="rect">
            <a:avLst/>
          </a:prstGeom>
          <a:noFill/>
        </p:spPr>
        <p:txBody>
          <a:bodyPr wrap="none" lIns="0" tIns="0" rIns="0" bIns="0" rtlCol="0">
            <a:spAutoFit/>
          </a:bodyPr>
          <a:lstStyle/>
          <a:p>
            <a:pPr algn="just">
              <a:lnSpc>
                <a:spcPts val="2200"/>
              </a:lnSpc>
            </a:pPr>
            <a:r>
              <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文字内容</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TextBox 48"/>
          <p:cNvSpPr txBox="1"/>
          <p:nvPr/>
        </p:nvSpPr>
        <p:spPr>
          <a:xfrm>
            <a:off x="8775086" y="1976777"/>
            <a:ext cx="359073" cy="252441"/>
          </a:xfrm>
          <a:prstGeom prst="rect">
            <a:avLst/>
          </a:prstGeom>
          <a:noFill/>
        </p:spPr>
        <p:txBody>
          <a:bodyPr wrap="none" lIns="0" tIns="0" rIns="0" bIns="0" rtlCol="0">
            <a:spAutoFit/>
          </a:bodyPr>
          <a:lstStyle/>
          <a:p>
            <a:pPr algn="just">
              <a:lnSpc>
                <a:spcPts val="22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96%</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TextBox 49"/>
          <p:cNvSpPr txBox="1"/>
          <p:nvPr/>
        </p:nvSpPr>
        <p:spPr>
          <a:xfrm>
            <a:off x="5732941" y="3045616"/>
            <a:ext cx="359073" cy="252441"/>
          </a:xfrm>
          <a:prstGeom prst="rect">
            <a:avLst/>
          </a:prstGeom>
          <a:noFill/>
        </p:spPr>
        <p:txBody>
          <a:bodyPr wrap="none" lIns="0" tIns="0" rIns="0" bIns="0" rtlCol="0">
            <a:spAutoFit/>
          </a:bodyPr>
          <a:lstStyle/>
          <a:p>
            <a:pPr algn="just">
              <a:lnSpc>
                <a:spcPts val="22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50%</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TextBox 50"/>
          <p:cNvSpPr txBox="1"/>
          <p:nvPr/>
        </p:nvSpPr>
        <p:spPr>
          <a:xfrm>
            <a:off x="6745859" y="3550901"/>
            <a:ext cx="359073" cy="252441"/>
          </a:xfrm>
          <a:prstGeom prst="rect">
            <a:avLst/>
          </a:prstGeom>
          <a:noFill/>
        </p:spPr>
        <p:txBody>
          <a:bodyPr wrap="none" lIns="0" tIns="0" rIns="0" bIns="0" rtlCol="0">
            <a:spAutoFit/>
          </a:bodyPr>
          <a:lstStyle/>
          <a:p>
            <a:pPr algn="just">
              <a:lnSpc>
                <a:spcPts val="22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35%</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TextBox 51"/>
          <p:cNvSpPr txBox="1"/>
          <p:nvPr/>
        </p:nvSpPr>
        <p:spPr>
          <a:xfrm>
            <a:off x="9787109" y="3099799"/>
            <a:ext cx="359073" cy="252441"/>
          </a:xfrm>
          <a:prstGeom prst="rect">
            <a:avLst/>
          </a:prstGeom>
          <a:noFill/>
        </p:spPr>
        <p:txBody>
          <a:bodyPr wrap="none" lIns="0" tIns="0" rIns="0" bIns="0" rtlCol="0">
            <a:spAutoFit/>
          </a:bodyPr>
          <a:lstStyle/>
          <a:p>
            <a:pPr algn="just">
              <a:lnSpc>
                <a:spcPts val="22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46%</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TextBox 52"/>
          <p:cNvSpPr txBox="1"/>
          <p:nvPr/>
        </p:nvSpPr>
        <p:spPr>
          <a:xfrm>
            <a:off x="7740048" y="2452135"/>
            <a:ext cx="359073" cy="252441"/>
          </a:xfrm>
          <a:prstGeom prst="rect">
            <a:avLst/>
          </a:prstGeom>
          <a:noFill/>
        </p:spPr>
        <p:txBody>
          <a:bodyPr wrap="none" lIns="0" tIns="0" rIns="0" bIns="0" rtlCol="0">
            <a:spAutoFit/>
          </a:bodyPr>
          <a:lstStyle/>
          <a:p>
            <a:pPr algn="just">
              <a:lnSpc>
                <a:spcPts val="22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82%</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TextBox 53"/>
          <p:cNvSpPr txBox="1"/>
          <p:nvPr/>
        </p:nvSpPr>
        <p:spPr>
          <a:xfrm>
            <a:off x="1664721" y="2379839"/>
            <a:ext cx="1955800" cy="281940"/>
          </a:xfrm>
          <a:prstGeom prst="rect">
            <a:avLst/>
          </a:prstGeom>
          <a:noFill/>
        </p:spPr>
        <p:txBody>
          <a:bodyPr wrap="none" lIns="0" tIns="0" rIns="0" bIns="0" rtlCol="0">
            <a:spAutoFit/>
          </a:bodyPr>
          <a:lstStyle/>
          <a:p>
            <a:pPr algn="r" eaLnBrk="0" hangingPunct="0">
              <a:lnSpc>
                <a:spcPts val="2200"/>
              </a:lnSpc>
              <a:spcBef>
                <a:spcPts val="0"/>
              </a:spcBef>
              <a:spcAft>
                <a:spcPts val="0"/>
              </a:spcAft>
              <a:buFont typeface="Arial" panose="020B0604020202020204" pitchFamily="34" charset="0"/>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55" name="TextBox 54"/>
          <p:cNvSpPr txBox="1"/>
          <p:nvPr/>
        </p:nvSpPr>
        <p:spPr>
          <a:xfrm>
            <a:off x="1646116" y="3585226"/>
            <a:ext cx="559435" cy="281940"/>
          </a:xfrm>
          <a:prstGeom prst="rect">
            <a:avLst/>
          </a:prstGeom>
          <a:noFill/>
        </p:spPr>
        <p:txBody>
          <a:bodyPr wrap="none" lIns="0" tIns="0" rIns="0" bIns="0" rtlCol="0">
            <a:spAutoFit/>
          </a:bodyPr>
          <a:lstStyle/>
          <a:p>
            <a:pPr>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85%</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Rectangle 55"/>
          <p:cNvSpPr/>
          <p:nvPr/>
        </p:nvSpPr>
        <p:spPr>
          <a:xfrm>
            <a:off x="1642053" y="2683885"/>
            <a:ext cx="3328522" cy="563880"/>
          </a:xfrm>
          <a:prstGeom prst="rect">
            <a:avLst/>
          </a:prstGeom>
        </p:spPr>
        <p:txBody>
          <a:bodyPr wrap="square" lIns="0" tIns="0" rIns="0" bIns="0">
            <a:spAutoFit/>
          </a:bodyPr>
          <a:lstStyle/>
          <a:p>
            <a:pPr algn="just">
              <a:lnSpc>
                <a:spcPts val="2200"/>
              </a:lnSpc>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mn-ea"/>
              </a:rPr>
              <a:t>请插入您的文本内容请插入您的文本内容请插入您的文本内容请插入您的文本内容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Rectangle 56"/>
          <p:cNvSpPr/>
          <p:nvPr/>
        </p:nvSpPr>
        <p:spPr>
          <a:xfrm>
            <a:off x="2140585" y="3564255"/>
            <a:ext cx="2163445" cy="281940"/>
          </a:xfrm>
          <a:prstGeom prst="rect">
            <a:avLst/>
          </a:prstGeom>
        </p:spPr>
        <p:txBody>
          <a:bodyPr wrap="square" lIns="0" tIns="0" rIns="0" bIns="0">
            <a:spAutoFit/>
          </a:bodyPr>
          <a:lstStyle/>
          <a:p>
            <a:pPr algn="r" eaLnBrk="0" hangingPunct="0">
              <a:lnSpc>
                <a:spcPts val="2200"/>
              </a:lnSpc>
              <a:spcBef>
                <a:spcPts val="0"/>
              </a:spcBef>
              <a:spcAft>
                <a:spcPts val="0"/>
              </a:spcAft>
              <a:buFont typeface="Arial" panose="020B0604020202020204" pitchFamily="34" charset="0"/>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58" name="Rectangle 57"/>
          <p:cNvSpPr/>
          <p:nvPr/>
        </p:nvSpPr>
        <p:spPr>
          <a:xfrm>
            <a:off x="1642052" y="3894057"/>
            <a:ext cx="3328524" cy="563880"/>
          </a:xfrm>
          <a:prstGeom prst="rect">
            <a:avLst/>
          </a:prstGeom>
        </p:spPr>
        <p:txBody>
          <a:bodyPr wrap="square" lIns="0" tIns="0" rIns="0" bIns="0">
            <a:spAutoFit/>
          </a:bodyPr>
          <a:lstStyle/>
          <a:p>
            <a:pPr algn="just">
              <a:lnSpc>
                <a:spcPts val="2200"/>
              </a:lnSpc>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mn-ea"/>
              </a:rPr>
              <a:t>请插入您的文本内容请插入您的文本内容请插入您的文本内容请插入您的文本内容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9" name="Straight Connector 58"/>
          <p:cNvCxnSpPr/>
          <p:nvPr/>
        </p:nvCxnSpPr>
        <p:spPr>
          <a:xfrm>
            <a:off x="1713069" y="4708319"/>
            <a:ext cx="3247048" cy="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60" name="Group 59"/>
          <p:cNvGrpSpPr/>
          <p:nvPr/>
        </p:nvGrpSpPr>
        <p:grpSpPr>
          <a:xfrm>
            <a:off x="1784346" y="4925977"/>
            <a:ext cx="403230" cy="403230"/>
            <a:chOff x="3510757" y="2582069"/>
            <a:chExt cx="464344" cy="464344"/>
          </a:xfrm>
          <a:solidFill>
            <a:schemeClr val="accent4"/>
          </a:solidFill>
        </p:grpSpPr>
        <p:sp>
          <p:nvSpPr>
            <p:cNvPr id="61" name="AutoShape 126"/>
            <p:cNvSpPr/>
            <p:nvPr/>
          </p:nvSpPr>
          <p:spPr bwMode="auto">
            <a:xfrm>
              <a:off x="3510757"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3499" y="14850"/>
                  </a:moveTo>
                  <a:cubicBezTo>
                    <a:pt x="9772" y="14850"/>
                    <a:pt x="6749" y="11827"/>
                    <a:pt x="6749" y="8100"/>
                  </a:cubicBezTo>
                  <a:cubicBezTo>
                    <a:pt x="6749" y="4372"/>
                    <a:pt x="9772" y="1350"/>
                    <a:pt x="13499" y="1350"/>
                  </a:cubicBezTo>
                  <a:cubicBezTo>
                    <a:pt x="17227" y="1350"/>
                    <a:pt x="20249" y="4372"/>
                    <a:pt x="20249" y="8100"/>
                  </a:cubicBezTo>
                  <a:cubicBezTo>
                    <a:pt x="20249" y="11827"/>
                    <a:pt x="17227" y="14850"/>
                    <a:pt x="13499" y="14850"/>
                  </a:cubicBezTo>
                  <a:moveTo>
                    <a:pt x="3236" y="20042"/>
                  </a:moveTo>
                  <a:cubicBezTo>
                    <a:pt x="3019" y="20266"/>
                    <a:pt x="2718" y="20408"/>
                    <a:pt x="2382" y="20408"/>
                  </a:cubicBezTo>
                  <a:cubicBezTo>
                    <a:pt x="1724" y="20408"/>
                    <a:pt x="1191" y="19875"/>
                    <a:pt x="1191" y="19218"/>
                  </a:cubicBezTo>
                  <a:cubicBezTo>
                    <a:pt x="1191" y="18881"/>
                    <a:pt x="1332" y="18580"/>
                    <a:pt x="1557" y="18363"/>
                  </a:cubicBezTo>
                  <a:lnTo>
                    <a:pt x="1551" y="18358"/>
                  </a:lnTo>
                  <a:lnTo>
                    <a:pt x="6996" y="12913"/>
                  </a:lnTo>
                  <a:cubicBezTo>
                    <a:pt x="7472" y="13555"/>
                    <a:pt x="8039" y="14122"/>
                    <a:pt x="8680" y="14599"/>
                  </a:cubicBezTo>
                  <a:cubicBezTo>
                    <a:pt x="8680" y="14599"/>
                    <a:pt x="3236" y="20042"/>
                    <a:pt x="3236" y="20042"/>
                  </a:cubicBezTo>
                  <a:close/>
                  <a:moveTo>
                    <a:pt x="13499" y="0"/>
                  </a:moveTo>
                  <a:cubicBezTo>
                    <a:pt x="9026" y="0"/>
                    <a:pt x="5399" y="3626"/>
                    <a:pt x="5399" y="8100"/>
                  </a:cubicBezTo>
                  <a:cubicBezTo>
                    <a:pt x="5399" y="9467"/>
                    <a:pt x="5742" y="10754"/>
                    <a:pt x="6341" y="11884"/>
                  </a:cubicBezTo>
                  <a:lnTo>
                    <a:pt x="709" y="17515"/>
                  </a:lnTo>
                  <a:lnTo>
                    <a:pt x="713" y="17520"/>
                  </a:lnTo>
                  <a:cubicBezTo>
                    <a:pt x="274" y="17953"/>
                    <a:pt x="0" y="18552"/>
                    <a:pt x="0" y="19218"/>
                  </a:cubicBezTo>
                  <a:cubicBezTo>
                    <a:pt x="0" y="20533"/>
                    <a:pt x="1066" y="21599"/>
                    <a:pt x="2382" y="21599"/>
                  </a:cubicBezTo>
                  <a:cubicBezTo>
                    <a:pt x="3047" y="21599"/>
                    <a:pt x="3647" y="21326"/>
                    <a:pt x="4079" y="20885"/>
                  </a:cubicBezTo>
                  <a:lnTo>
                    <a:pt x="4078" y="20884"/>
                  </a:lnTo>
                  <a:lnTo>
                    <a:pt x="9708" y="15255"/>
                  </a:lnTo>
                  <a:cubicBezTo>
                    <a:pt x="10839" y="15856"/>
                    <a:pt x="12128" y="16200"/>
                    <a:pt x="13499" y="16200"/>
                  </a:cubicBezTo>
                  <a:cubicBezTo>
                    <a:pt x="17973" y="16200"/>
                    <a:pt x="21600" y="12573"/>
                    <a:pt x="21600" y="8100"/>
                  </a:cubicBezTo>
                  <a:cubicBezTo>
                    <a:pt x="21600" y="3626"/>
                    <a:pt x="17973" y="0"/>
                    <a:pt x="134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AutoShape 127"/>
            <p:cNvSpPr/>
            <p:nvPr/>
          </p:nvSpPr>
          <p:spPr bwMode="auto">
            <a:xfrm>
              <a:off x="3698875" y="2654300"/>
              <a:ext cx="109538" cy="1087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0"/>
                  </a:moveTo>
                  <a:cubicBezTo>
                    <a:pt x="9025" y="0"/>
                    <a:pt x="0" y="9025"/>
                    <a:pt x="0" y="20160"/>
                  </a:cubicBezTo>
                  <a:cubicBezTo>
                    <a:pt x="0" y="20954"/>
                    <a:pt x="644" y="21600"/>
                    <a:pt x="1440" y="21600"/>
                  </a:cubicBezTo>
                  <a:cubicBezTo>
                    <a:pt x="2235" y="21600"/>
                    <a:pt x="2880" y="20954"/>
                    <a:pt x="2880" y="20160"/>
                  </a:cubicBezTo>
                  <a:cubicBezTo>
                    <a:pt x="2880" y="10618"/>
                    <a:pt x="10617" y="2880"/>
                    <a:pt x="20160" y="2880"/>
                  </a:cubicBezTo>
                  <a:cubicBezTo>
                    <a:pt x="20955" y="2880"/>
                    <a:pt x="21599" y="2234"/>
                    <a:pt x="21599" y="1440"/>
                  </a:cubicBezTo>
                  <a:cubicBezTo>
                    <a:pt x="21599" y="645"/>
                    <a:pt x="20955" y="0"/>
                    <a:pt x="2016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lumMod val="6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63" name="Rectangle 62"/>
          <p:cNvSpPr/>
          <p:nvPr/>
        </p:nvSpPr>
        <p:spPr>
          <a:xfrm>
            <a:off x="2290177" y="4901575"/>
            <a:ext cx="2633236" cy="845820"/>
          </a:xfrm>
          <a:prstGeom prst="rect">
            <a:avLst/>
          </a:prstGeom>
        </p:spPr>
        <p:txBody>
          <a:bodyPr wrap="square" lIns="0" tIns="0" rIns="0" bIns="0">
            <a:spAutoFit/>
          </a:bodyPr>
          <a:lstStyle/>
          <a:p>
            <a:pPr algn="just">
              <a:lnSpc>
                <a:spcPts val="2200"/>
              </a:lnSpc>
            </a:pPr>
            <a:r>
              <a:rPr lang="zh-CN" altLang="en-US" sz="1400" dirty="0" smtClean="0">
                <a:solidFill>
                  <a:schemeClr val="bg1">
                    <a:lumMod val="65000"/>
                  </a:schemeClr>
                </a:solidFill>
                <a:effectLst/>
                <a:latin typeface="Arial" panose="020B0604020202020204" pitchFamily="34" charset="0"/>
                <a:ea typeface="微软雅黑" panose="020B0503020204020204" pitchFamily="34" charset="-122"/>
                <a:cs typeface="+mn-ea"/>
                <a:sym typeface="+mn-ea"/>
              </a:rPr>
              <a:t>请插入您的文本内容请插入您的文本内容请插入您的文本内容请插入您的文本内容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文本框 1"/>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 name="文本框 2"/>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67" name="矩形 66"/>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500" fill="hold"/>
                                        <p:tgtEl>
                                          <p:spTgt spid="12"/>
                                        </p:tgtEl>
                                        <p:attrNameLst>
                                          <p:attrName>ppt_x</p:attrName>
                                        </p:attrNameLst>
                                      </p:cBhvr>
                                      <p:tavLst>
                                        <p:tav tm="0">
                                          <p:val>
                                            <p:strVal val="#ppt_x"/>
                                          </p:val>
                                        </p:tav>
                                        <p:tav tm="100000">
                                          <p:val>
                                            <p:strVal val="#ppt_x"/>
                                          </p:val>
                                        </p:tav>
                                      </p:tavLst>
                                    </p:anim>
                                    <p:anim calcmode="lin" valueType="num">
                                      <p:cBhvr additive="base">
                                        <p:cTn id="8" dur="500" fill="hold"/>
                                        <p:tgtEl>
                                          <p:spTgt spid="1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500" fill="hold"/>
                                        <p:tgtEl>
                                          <p:spTgt spid="13"/>
                                        </p:tgtEl>
                                        <p:attrNameLst>
                                          <p:attrName>ppt_x</p:attrName>
                                        </p:attrNameLst>
                                      </p:cBhvr>
                                      <p:tavLst>
                                        <p:tav tm="0">
                                          <p:val>
                                            <p:strVal val="#ppt_x"/>
                                          </p:val>
                                        </p:tav>
                                        <p:tav tm="100000">
                                          <p:val>
                                            <p:strVal val="#ppt_x"/>
                                          </p:val>
                                        </p:tav>
                                      </p:tavLst>
                                    </p:anim>
                                    <p:anim calcmode="lin" valueType="num">
                                      <p:cBhvr additive="base">
                                        <p:cTn id="12" dur="500" fill="hold"/>
                                        <p:tgtEl>
                                          <p:spTgt spid="1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36"/>
                                        </p:tgtEl>
                                        <p:attrNameLst>
                                          <p:attrName>style.visibility</p:attrName>
                                        </p:attrNameLst>
                                      </p:cBhvr>
                                      <p:to>
                                        <p:strVal val="visible"/>
                                      </p:to>
                                    </p:set>
                                    <p:anim calcmode="lin" valueType="num">
                                      <p:cBhvr additive="base">
                                        <p:cTn id="15" dur="500" fill="hold"/>
                                        <p:tgtEl>
                                          <p:spTgt spid="36"/>
                                        </p:tgtEl>
                                        <p:attrNameLst>
                                          <p:attrName>ppt_x</p:attrName>
                                        </p:attrNameLst>
                                      </p:cBhvr>
                                      <p:tavLst>
                                        <p:tav tm="0">
                                          <p:val>
                                            <p:strVal val="#ppt_x"/>
                                          </p:val>
                                        </p:tav>
                                        <p:tav tm="100000">
                                          <p:val>
                                            <p:strVal val="#ppt_x"/>
                                          </p:val>
                                        </p:tav>
                                      </p:tavLst>
                                    </p:anim>
                                    <p:anim calcmode="lin" valueType="num">
                                      <p:cBhvr additive="base">
                                        <p:cTn id="16" dur="500" fill="hold"/>
                                        <p:tgtEl>
                                          <p:spTgt spid="36"/>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44"/>
                                        </p:tgtEl>
                                        <p:attrNameLst>
                                          <p:attrName>style.visibility</p:attrName>
                                        </p:attrNameLst>
                                      </p:cBhvr>
                                      <p:to>
                                        <p:strVal val="visible"/>
                                      </p:to>
                                    </p:set>
                                    <p:anim calcmode="lin" valueType="num">
                                      <p:cBhvr additive="base">
                                        <p:cTn id="19" dur="500" fill="hold"/>
                                        <p:tgtEl>
                                          <p:spTgt spid="44"/>
                                        </p:tgtEl>
                                        <p:attrNameLst>
                                          <p:attrName>ppt_x</p:attrName>
                                        </p:attrNameLst>
                                      </p:cBhvr>
                                      <p:tavLst>
                                        <p:tav tm="0">
                                          <p:val>
                                            <p:strVal val="#ppt_x"/>
                                          </p:val>
                                        </p:tav>
                                        <p:tav tm="100000">
                                          <p:val>
                                            <p:strVal val="#ppt_x"/>
                                          </p:val>
                                        </p:tav>
                                      </p:tavLst>
                                    </p:anim>
                                    <p:anim calcmode="lin" valueType="num">
                                      <p:cBhvr additive="base">
                                        <p:cTn id="20" dur="500" fill="hold"/>
                                        <p:tgtEl>
                                          <p:spTgt spid="44"/>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ppt_x"/>
                                          </p:val>
                                        </p:tav>
                                        <p:tav tm="100000">
                                          <p:val>
                                            <p:strVal val="#ppt_x"/>
                                          </p:val>
                                        </p:tav>
                                      </p:tavLst>
                                    </p:anim>
                                    <p:anim calcmode="lin" valueType="num">
                                      <p:cBhvr additive="base">
                                        <p:cTn id="24" dur="5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4" fill="hold" grpId="0" nodeType="click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11"/>
                                        </p:tgtEl>
                                        <p:attrNameLst>
                                          <p:attrName>style.visibility</p:attrName>
                                        </p:attrNameLst>
                                      </p:cBhvr>
                                      <p:to>
                                        <p:strVal val="visible"/>
                                      </p:to>
                                    </p:set>
                                    <p:anim calcmode="lin" valueType="num">
                                      <p:cBhvr additive="base">
                                        <p:cTn id="33" dur="500" fill="hold"/>
                                        <p:tgtEl>
                                          <p:spTgt spid="11"/>
                                        </p:tgtEl>
                                        <p:attrNameLst>
                                          <p:attrName>ppt_x</p:attrName>
                                        </p:attrNameLst>
                                      </p:cBhvr>
                                      <p:tavLst>
                                        <p:tav tm="0">
                                          <p:val>
                                            <p:strVal val="#ppt_x"/>
                                          </p:val>
                                        </p:tav>
                                        <p:tav tm="100000">
                                          <p:val>
                                            <p:strVal val="#ppt_x"/>
                                          </p:val>
                                        </p:tav>
                                      </p:tavLst>
                                    </p:anim>
                                    <p:anim calcmode="lin" valueType="num">
                                      <p:cBhvr additive="base">
                                        <p:cTn id="34" dur="500" fill="hold"/>
                                        <p:tgtEl>
                                          <p:spTgt spid="11"/>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anim calcmode="lin" valueType="num">
                                      <p:cBhvr additive="base">
                                        <p:cTn id="37" dur="500" fill="hold"/>
                                        <p:tgtEl>
                                          <p:spTgt spid="32"/>
                                        </p:tgtEl>
                                        <p:attrNameLst>
                                          <p:attrName>ppt_x</p:attrName>
                                        </p:attrNameLst>
                                      </p:cBhvr>
                                      <p:tavLst>
                                        <p:tav tm="0">
                                          <p:val>
                                            <p:strVal val="#ppt_x"/>
                                          </p:val>
                                        </p:tav>
                                        <p:tav tm="100000">
                                          <p:val>
                                            <p:strVal val="#ppt_x"/>
                                          </p:val>
                                        </p:tav>
                                      </p:tavLst>
                                    </p:anim>
                                    <p:anim calcmode="lin" valueType="num">
                                      <p:cBhvr additive="base">
                                        <p:cTn id="38" dur="500" fill="hold"/>
                                        <p:tgtEl>
                                          <p:spTgt spid="32"/>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5"/>
                                        </p:tgtEl>
                                        <p:attrNameLst>
                                          <p:attrName>style.visibility</p:attrName>
                                        </p:attrNameLst>
                                      </p:cBhvr>
                                      <p:to>
                                        <p:strVal val="visible"/>
                                      </p:to>
                                    </p:set>
                                    <p:anim calcmode="lin" valueType="num">
                                      <p:cBhvr additive="base">
                                        <p:cTn id="41" dur="500" fill="hold"/>
                                        <p:tgtEl>
                                          <p:spTgt spid="45"/>
                                        </p:tgtEl>
                                        <p:attrNameLst>
                                          <p:attrName>ppt_x</p:attrName>
                                        </p:attrNameLst>
                                      </p:cBhvr>
                                      <p:tavLst>
                                        <p:tav tm="0">
                                          <p:val>
                                            <p:strVal val="#ppt_x"/>
                                          </p:val>
                                        </p:tav>
                                        <p:tav tm="100000">
                                          <p:val>
                                            <p:strVal val="#ppt_x"/>
                                          </p:val>
                                        </p:tav>
                                      </p:tavLst>
                                    </p:anim>
                                    <p:anim calcmode="lin" valueType="num">
                                      <p:cBhvr additive="base">
                                        <p:cTn id="42" dur="500" fill="hold"/>
                                        <p:tgtEl>
                                          <p:spTgt spid="45"/>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51"/>
                                        </p:tgtEl>
                                        <p:attrNameLst>
                                          <p:attrName>style.visibility</p:attrName>
                                        </p:attrNameLst>
                                      </p:cBhvr>
                                      <p:to>
                                        <p:strVal val="visible"/>
                                      </p:to>
                                    </p:set>
                                    <p:anim calcmode="lin" valueType="num">
                                      <p:cBhvr additive="base">
                                        <p:cTn id="45" dur="500" fill="hold"/>
                                        <p:tgtEl>
                                          <p:spTgt spid="51"/>
                                        </p:tgtEl>
                                        <p:attrNameLst>
                                          <p:attrName>ppt_x</p:attrName>
                                        </p:attrNameLst>
                                      </p:cBhvr>
                                      <p:tavLst>
                                        <p:tav tm="0">
                                          <p:val>
                                            <p:strVal val="#ppt_x"/>
                                          </p:val>
                                        </p:tav>
                                        <p:tav tm="100000">
                                          <p:val>
                                            <p:strVal val="#ppt_x"/>
                                          </p:val>
                                        </p:tav>
                                      </p:tavLst>
                                    </p:anim>
                                    <p:anim calcmode="lin" valueType="num">
                                      <p:cBhvr additive="base">
                                        <p:cTn id="46" dur="500" fill="hold"/>
                                        <p:tgtEl>
                                          <p:spTgt spid="51"/>
                                        </p:tgtEl>
                                        <p:attrNameLst>
                                          <p:attrName>ppt_y</p:attrName>
                                        </p:attrNameLst>
                                      </p:cBhvr>
                                      <p:tavLst>
                                        <p:tav tm="0">
                                          <p:val>
                                            <p:strVal val="1+#ppt_h/2"/>
                                          </p:val>
                                        </p:tav>
                                        <p:tav tm="100000">
                                          <p:val>
                                            <p:strVal val="#ppt_y"/>
                                          </p:val>
                                        </p:tav>
                                      </p:tavLst>
                                    </p:anim>
                                  </p:childTnLst>
                                </p:cTn>
                              </p:par>
                            </p:childTnLst>
                          </p:cTn>
                        </p:par>
                      </p:childTnLst>
                    </p:cTn>
                  </p:par>
                  <p:par>
                    <p:cTn id="47" fill="hold">
                      <p:stCondLst>
                        <p:cond delay="indefinite"/>
                      </p:stCondLst>
                      <p:childTnLst>
                        <p:par>
                          <p:cTn id="48" fill="hold">
                            <p:stCondLst>
                              <p:cond delay="0"/>
                            </p:stCondLst>
                            <p:childTnLst>
                              <p:par>
                                <p:cTn id="49" presetID="2" presetClass="entr" presetSubtype="4" fill="hold" grpId="0" nodeType="clickEffect">
                                  <p:stCondLst>
                                    <p:cond delay="0"/>
                                  </p:stCondLst>
                                  <p:childTnLst>
                                    <p:set>
                                      <p:cBhvr>
                                        <p:cTn id="50" dur="1" fill="hold">
                                          <p:stCondLst>
                                            <p:cond delay="0"/>
                                          </p:stCondLst>
                                        </p:cTn>
                                        <p:tgtEl>
                                          <p:spTgt spid="8"/>
                                        </p:tgtEl>
                                        <p:attrNameLst>
                                          <p:attrName>style.visibility</p:attrName>
                                        </p:attrNameLst>
                                      </p:cBhvr>
                                      <p:to>
                                        <p:strVal val="visible"/>
                                      </p:to>
                                    </p:set>
                                    <p:anim calcmode="lin" valueType="num">
                                      <p:cBhvr additive="base">
                                        <p:cTn id="51" dur="500" fill="hold"/>
                                        <p:tgtEl>
                                          <p:spTgt spid="8"/>
                                        </p:tgtEl>
                                        <p:attrNameLst>
                                          <p:attrName>ppt_x</p:attrName>
                                        </p:attrNameLst>
                                      </p:cBhvr>
                                      <p:tavLst>
                                        <p:tav tm="0">
                                          <p:val>
                                            <p:strVal val="#ppt_x"/>
                                          </p:val>
                                        </p:tav>
                                        <p:tav tm="100000">
                                          <p:val>
                                            <p:strVal val="#ppt_x"/>
                                          </p:val>
                                        </p:tav>
                                      </p:tavLst>
                                    </p:anim>
                                    <p:anim calcmode="lin" valueType="num">
                                      <p:cBhvr additive="base">
                                        <p:cTn id="52" dur="500" fill="hold"/>
                                        <p:tgtEl>
                                          <p:spTgt spid="8"/>
                                        </p:tgtEl>
                                        <p:attrNameLst>
                                          <p:attrName>ppt_y</p:attrName>
                                        </p:attrNameLst>
                                      </p:cBhvr>
                                      <p:tavLst>
                                        <p:tav tm="0">
                                          <p:val>
                                            <p:strVal val="1+#ppt_h/2"/>
                                          </p:val>
                                        </p:tav>
                                        <p:tav tm="100000">
                                          <p:val>
                                            <p:strVal val="#ppt_y"/>
                                          </p:val>
                                        </p:tav>
                                      </p:tavLst>
                                    </p:anim>
                                  </p:childTnLst>
                                </p:cTn>
                              </p:par>
                              <p:par>
                                <p:cTn id="53" presetID="2" presetClass="entr" presetSubtype="4" fill="hold" grpId="0" nodeType="with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ppt_x"/>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par>
                                <p:cTn id="57" presetID="2" presetClass="entr" presetSubtype="4" fill="hold" nodeType="withEffect">
                                  <p:stCondLst>
                                    <p:cond delay="0"/>
                                  </p:stCondLst>
                                  <p:childTnLst>
                                    <p:set>
                                      <p:cBhvr>
                                        <p:cTn id="58" dur="1" fill="hold">
                                          <p:stCondLst>
                                            <p:cond delay="0"/>
                                          </p:stCondLst>
                                        </p:cTn>
                                        <p:tgtEl>
                                          <p:spTgt spid="28"/>
                                        </p:tgtEl>
                                        <p:attrNameLst>
                                          <p:attrName>style.visibility</p:attrName>
                                        </p:attrNameLst>
                                      </p:cBhvr>
                                      <p:to>
                                        <p:strVal val="visible"/>
                                      </p:to>
                                    </p:set>
                                    <p:anim calcmode="lin" valueType="num">
                                      <p:cBhvr additive="base">
                                        <p:cTn id="59" dur="500" fill="hold"/>
                                        <p:tgtEl>
                                          <p:spTgt spid="28"/>
                                        </p:tgtEl>
                                        <p:attrNameLst>
                                          <p:attrName>ppt_x</p:attrName>
                                        </p:attrNameLst>
                                      </p:cBhvr>
                                      <p:tavLst>
                                        <p:tav tm="0">
                                          <p:val>
                                            <p:strVal val="#ppt_x"/>
                                          </p:val>
                                        </p:tav>
                                        <p:tav tm="100000">
                                          <p:val>
                                            <p:strVal val="#ppt_x"/>
                                          </p:val>
                                        </p:tav>
                                      </p:tavLst>
                                    </p:anim>
                                    <p:anim calcmode="lin" valueType="num">
                                      <p:cBhvr additive="base">
                                        <p:cTn id="60" dur="500" fill="hold"/>
                                        <p:tgtEl>
                                          <p:spTgt spid="28"/>
                                        </p:tgtEl>
                                        <p:attrNameLst>
                                          <p:attrName>ppt_y</p:attrName>
                                        </p:attrNameLst>
                                      </p:cBhvr>
                                      <p:tavLst>
                                        <p:tav tm="0">
                                          <p:val>
                                            <p:strVal val="1+#ppt_h/2"/>
                                          </p:val>
                                        </p:tav>
                                        <p:tav tm="100000">
                                          <p:val>
                                            <p:strVal val="#ppt_y"/>
                                          </p:val>
                                        </p:tav>
                                      </p:tavLst>
                                    </p:anim>
                                  </p:childTnLst>
                                </p:cTn>
                              </p:par>
                              <p:par>
                                <p:cTn id="61" presetID="2" presetClass="entr" presetSubtype="4" fill="hold" grpId="0" nodeType="withEffect">
                                  <p:stCondLst>
                                    <p:cond delay="0"/>
                                  </p:stCondLst>
                                  <p:childTnLst>
                                    <p:set>
                                      <p:cBhvr>
                                        <p:cTn id="62" dur="1" fill="hold">
                                          <p:stCondLst>
                                            <p:cond delay="0"/>
                                          </p:stCondLst>
                                        </p:cTn>
                                        <p:tgtEl>
                                          <p:spTgt spid="46"/>
                                        </p:tgtEl>
                                        <p:attrNameLst>
                                          <p:attrName>style.visibility</p:attrName>
                                        </p:attrNameLst>
                                      </p:cBhvr>
                                      <p:to>
                                        <p:strVal val="visible"/>
                                      </p:to>
                                    </p:set>
                                    <p:anim calcmode="lin" valueType="num">
                                      <p:cBhvr additive="base">
                                        <p:cTn id="63" dur="500" fill="hold"/>
                                        <p:tgtEl>
                                          <p:spTgt spid="46"/>
                                        </p:tgtEl>
                                        <p:attrNameLst>
                                          <p:attrName>ppt_x</p:attrName>
                                        </p:attrNameLst>
                                      </p:cBhvr>
                                      <p:tavLst>
                                        <p:tav tm="0">
                                          <p:val>
                                            <p:strVal val="#ppt_x"/>
                                          </p:val>
                                        </p:tav>
                                        <p:tav tm="100000">
                                          <p:val>
                                            <p:strVal val="#ppt_x"/>
                                          </p:val>
                                        </p:tav>
                                      </p:tavLst>
                                    </p:anim>
                                    <p:anim calcmode="lin" valueType="num">
                                      <p:cBhvr additive="base">
                                        <p:cTn id="64" dur="500" fill="hold"/>
                                        <p:tgtEl>
                                          <p:spTgt spid="46"/>
                                        </p:tgtEl>
                                        <p:attrNameLst>
                                          <p:attrName>ppt_y</p:attrName>
                                        </p:attrNameLst>
                                      </p:cBhvr>
                                      <p:tavLst>
                                        <p:tav tm="0">
                                          <p:val>
                                            <p:strVal val="1+#ppt_h/2"/>
                                          </p:val>
                                        </p:tav>
                                        <p:tav tm="100000">
                                          <p:val>
                                            <p:strVal val="#ppt_y"/>
                                          </p:val>
                                        </p:tav>
                                      </p:tavLst>
                                    </p:anim>
                                  </p:childTnLst>
                                </p:cTn>
                              </p:par>
                              <p:par>
                                <p:cTn id="65" presetID="2" presetClass="entr" presetSubtype="4" fill="hold" grpId="0" nodeType="withEffect">
                                  <p:stCondLst>
                                    <p:cond delay="0"/>
                                  </p:stCondLst>
                                  <p:childTnLst>
                                    <p:set>
                                      <p:cBhvr>
                                        <p:cTn id="66" dur="1" fill="hold">
                                          <p:stCondLst>
                                            <p:cond delay="0"/>
                                          </p:stCondLst>
                                        </p:cTn>
                                        <p:tgtEl>
                                          <p:spTgt spid="53"/>
                                        </p:tgtEl>
                                        <p:attrNameLst>
                                          <p:attrName>style.visibility</p:attrName>
                                        </p:attrNameLst>
                                      </p:cBhvr>
                                      <p:to>
                                        <p:strVal val="visible"/>
                                      </p:to>
                                    </p:set>
                                    <p:anim calcmode="lin" valueType="num">
                                      <p:cBhvr additive="base">
                                        <p:cTn id="67" dur="500" fill="hold"/>
                                        <p:tgtEl>
                                          <p:spTgt spid="53"/>
                                        </p:tgtEl>
                                        <p:attrNameLst>
                                          <p:attrName>ppt_x</p:attrName>
                                        </p:attrNameLst>
                                      </p:cBhvr>
                                      <p:tavLst>
                                        <p:tav tm="0">
                                          <p:val>
                                            <p:strVal val="#ppt_x"/>
                                          </p:val>
                                        </p:tav>
                                        <p:tav tm="100000">
                                          <p:val>
                                            <p:strVal val="#ppt_x"/>
                                          </p:val>
                                        </p:tav>
                                      </p:tavLst>
                                    </p:anim>
                                    <p:anim calcmode="lin" valueType="num">
                                      <p:cBhvr additive="base">
                                        <p:cTn id="68" dur="500" fill="hold"/>
                                        <p:tgtEl>
                                          <p:spTgt spid="53"/>
                                        </p:tgtEl>
                                        <p:attrNameLst>
                                          <p:attrName>ppt_y</p:attrName>
                                        </p:attrNameLst>
                                      </p:cBhvr>
                                      <p:tavLst>
                                        <p:tav tm="0">
                                          <p:val>
                                            <p:strVal val="1+#ppt_h/2"/>
                                          </p:val>
                                        </p:tav>
                                        <p:tav tm="100000">
                                          <p:val>
                                            <p:strVal val="#ppt_y"/>
                                          </p:val>
                                        </p:tav>
                                      </p:tavLst>
                                    </p:anim>
                                  </p:childTnLst>
                                </p:cTn>
                              </p:par>
                            </p:childTnLst>
                          </p:cTn>
                        </p:par>
                      </p:childTnLst>
                    </p:cTn>
                  </p:par>
                  <p:par>
                    <p:cTn id="69" fill="hold">
                      <p:stCondLst>
                        <p:cond delay="indefinite"/>
                      </p:stCondLst>
                      <p:childTnLst>
                        <p:par>
                          <p:cTn id="70" fill="hold">
                            <p:stCondLst>
                              <p:cond delay="0"/>
                            </p:stCondLst>
                            <p:childTnLst>
                              <p:par>
                                <p:cTn id="71" presetID="2" presetClass="entr" presetSubtype="4" fill="hold" grpId="0" nodeType="clickEffect">
                                  <p:stCondLst>
                                    <p:cond delay="0"/>
                                  </p:stCondLst>
                                  <p:childTnLst>
                                    <p:set>
                                      <p:cBhvr>
                                        <p:cTn id="72" dur="1" fill="hold">
                                          <p:stCondLst>
                                            <p:cond delay="0"/>
                                          </p:stCondLst>
                                        </p:cTn>
                                        <p:tgtEl>
                                          <p:spTgt spid="6"/>
                                        </p:tgtEl>
                                        <p:attrNameLst>
                                          <p:attrName>style.visibility</p:attrName>
                                        </p:attrNameLst>
                                      </p:cBhvr>
                                      <p:to>
                                        <p:strVal val="visible"/>
                                      </p:to>
                                    </p:set>
                                    <p:anim calcmode="lin" valueType="num">
                                      <p:cBhvr additive="base">
                                        <p:cTn id="73" dur="500" fill="hold"/>
                                        <p:tgtEl>
                                          <p:spTgt spid="6"/>
                                        </p:tgtEl>
                                        <p:attrNameLst>
                                          <p:attrName>ppt_x</p:attrName>
                                        </p:attrNameLst>
                                      </p:cBhvr>
                                      <p:tavLst>
                                        <p:tav tm="0">
                                          <p:val>
                                            <p:strVal val="#ppt_x"/>
                                          </p:val>
                                        </p:tav>
                                        <p:tav tm="100000">
                                          <p:val>
                                            <p:strVal val="#ppt_x"/>
                                          </p:val>
                                        </p:tav>
                                      </p:tavLst>
                                    </p:anim>
                                    <p:anim calcmode="lin" valueType="num">
                                      <p:cBhvr additive="base">
                                        <p:cTn id="74" dur="500" fill="hold"/>
                                        <p:tgtEl>
                                          <p:spTgt spid="6"/>
                                        </p:tgtEl>
                                        <p:attrNameLst>
                                          <p:attrName>ppt_y</p:attrName>
                                        </p:attrNameLst>
                                      </p:cBhvr>
                                      <p:tavLst>
                                        <p:tav tm="0">
                                          <p:val>
                                            <p:strVal val="1+#ppt_h/2"/>
                                          </p:val>
                                        </p:tav>
                                        <p:tav tm="100000">
                                          <p:val>
                                            <p:strVal val="#ppt_y"/>
                                          </p:val>
                                        </p:tav>
                                      </p:tavLst>
                                    </p:anim>
                                  </p:childTnLst>
                                </p:cTn>
                              </p:par>
                              <p:par>
                                <p:cTn id="75" presetID="2" presetClass="entr" presetSubtype="4" fill="hold" grpId="0" nodeType="withEffect">
                                  <p:stCondLst>
                                    <p:cond delay="0"/>
                                  </p:stCondLst>
                                  <p:childTnLst>
                                    <p:set>
                                      <p:cBhvr>
                                        <p:cTn id="76" dur="1" fill="hold">
                                          <p:stCondLst>
                                            <p:cond delay="0"/>
                                          </p:stCondLst>
                                        </p:cTn>
                                        <p:tgtEl>
                                          <p:spTgt spid="7"/>
                                        </p:tgtEl>
                                        <p:attrNameLst>
                                          <p:attrName>style.visibility</p:attrName>
                                        </p:attrNameLst>
                                      </p:cBhvr>
                                      <p:to>
                                        <p:strVal val="visible"/>
                                      </p:to>
                                    </p:set>
                                    <p:anim calcmode="lin" valueType="num">
                                      <p:cBhvr additive="base">
                                        <p:cTn id="77" dur="500" fill="hold"/>
                                        <p:tgtEl>
                                          <p:spTgt spid="7"/>
                                        </p:tgtEl>
                                        <p:attrNameLst>
                                          <p:attrName>ppt_x</p:attrName>
                                        </p:attrNameLst>
                                      </p:cBhvr>
                                      <p:tavLst>
                                        <p:tav tm="0">
                                          <p:val>
                                            <p:strVal val="#ppt_x"/>
                                          </p:val>
                                        </p:tav>
                                        <p:tav tm="100000">
                                          <p:val>
                                            <p:strVal val="#ppt_x"/>
                                          </p:val>
                                        </p:tav>
                                      </p:tavLst>
                                    </p:anim>
                                    <p:anim calcmode="lin" valueType="num">
                                      <p:cBhvr additive="base">
                                        <p:cTn id="78" dur="500" fill="hold"/>
                                        <p:tgtEl>
                                          <p:spTgt spid="7"/>
                                        </p:tgtEl>
                                        <p:attrNameLst>
                                          <p:attrName>ppt_y</p:attrName>
                                        </p:attrNameLst>
                                      </p:cBhvr>
                                      <p:tavLst>
                                        <p:tav tm="0">
                                          <p:val>
                                            <p:strVal val="1+#ppt_h/2"/>
                                          </p:val>
                                        </p:tav>
                                        <p:tav tm="100000">
                                          <p:val>
                                            <p:strVal val="#ppt_y"/>
                                          </p:val>
                                        </p:tav>
                                      </p:tavLst>
                                    </p:anim>
                                  </p:childTnLst>
                                </p:cTn>
                              </p:par>
                              <p:par>
                                <p:cTn id="79" presetID="2" presetClass="entr" presetSubtype="4" fill="hold" nodeType="withEffect">
                                  <p:stCondLst>
                                    <p:cond delay="0"/>
                                  </p:stCondLst>
                                  <p:childTnLst>
                                    <p:set>
                                      <p:cBhvr>
                                        <p:cTn id="80" dur="1" fill="hold">
                                          <p:stCondLst>
                                            <p:cond delay="0"/>
                                          </p:stCondLst>
                                        </p:cTn>
                                        <p:tgtEl>
                                          <p:spTgt spid="24"/>
                                        </p:tgtEl>
                                        <p:attrNameLst>
                                          <p:attrName>style.visibility</p:attrName>
                                        </p:attrNameLst>
                                      </p:cBhvr>
                                      <p:to>
                                        <p:strVal val="visible"/>
                                      </p:to>
                                    </p:set>
                                    <p:anim calcmode="lin" valueType="num">
                                      <p:cBhvr additive="base">
                                        <p:cTn id="81" dur="500" fill="hold"/>
                                        <p:tgtEl>
                                          <p:spTgt spid="24"/>
                                        </p:tgtEl>
                                        <p:attrNameLst>
                                          <p:attrName>ppt_x</p:attrName>
                                        </p:attrNameLst>
                                      </p:cBhvr>
                                      <p:tavLst>
                                        <p:tav tm="0">
                                          <p:val>
                                            <p:strVal val="#ppt_x"/>
                                          </p:val>
                                        </p:tav>
                                        <p:tav tm="100000">
                                          <p:val>
                                            <p:strVal val="#ppt_x"/>
                                          </p:val>
                                        </p:tav>
                                      </p:tavLst>
                                    </p:anim>
                                    <p:anim calcmode="lin" valueType="num">
                                      <p:cBhvr additive="base">
                                        <p:cTn id="82" dur="500" fill="hold"/>
                                        <p:tgtEl>
                                          <p:spTgt spid="24"/>
                                        </p:tgtEl>
                                        <p:attrNameLst>
                                          <p:attrName>ppt_y</p:attrName>
                                        </p:attrNameLst>
                                      </p:cBhvr>
                                      <p:tavLst>
                                        <p:tav tm="0">
                                          <p:val>
                                            <p:strVal val="1+#ppt_h/2"/>
                                          </p:val>
                                        </p:tav>
                                        <p:tav tm="100000">
                                          <p:val>
                                            <p:strVal val="#ppt_y"/>
                                          </p:val>
                                        </p:tav>
                                      </p:tavLst>
                                    </p:anim>
                                  </p:childTnLst>
                                </p:cTn>
                              </p:par>
                              <p:par>
                                <p:cTn id="83" presetID="2" presetClass="entr" presetSubtype="4" fill="hold" grpId="0" nodeType="withEffect">
                                  <p:stCondLst>
                                    <p:cond delay="0"/>
                                  </p:stCondLst>
                                  <p:childTnLst>
                                    <p:set>
                                      <p:cBhvr>
                                        <p:cTn id="84" dur="1" fill="hold">
                                          <p:stCondLst>
                                            <p:cond delay="0"/>
                                          </p:stCondLst>
                                        </p:cTn>
                                        <p:tgtEl>
                                          <p:spTgt spid="48"/>
                                        </p:tgtEl>
                                        <p:attrNameLst>
                                          <p:attrName>style.visibility</p:attrName>
                                        </p:attrNameLst>
                                      </p:cBhvr>
                                      <p:to>
                                        <p:strVal val="visible"/>
                                      </p:to>
                                    </p:set>
                                    <p:anim calcmode="lin" valueType="num">
                                      <p:cBhvr additive="base">
                                        <p:cTn id="85" dur="500" fill="hold"/>
                                        <p:tgtEl>
                                          <p:spTgt spid="48"/>
                                        </p:tgtEl>
                                        <p:attrNameLst>
                                          <p:attrName>ppt_x</p:attrName>
                                        </p:attrNameLst>
                                      </p:cBhvr>
                                      <p:tavLst>
                                        <p:tav tm="0">
                                          <p:val>
                                            <p:strVal val="#ppt_x"/>
                                          </p:val>
                                        </p:tav>
                                        <p:tav tm="100000">
                                          <p:val>
                                            <p:strVal val="#ppt_x"/>
                                          </p:val>
                                        </p:tav>
                                      </p:tavLst>
                                    </p:anim>
                                    <p:anim calcmode="lin" valueType="num">
                                      <p:cBhvr additive="base">
                                        <p:cTn id="86" dur="500" fill="hold"/>
                                        <p:tgtEl>
                                          <p:spTgt spid="48"/>
                                        </p:tgtEl>
                                        <p:attrNameLst>
                                          <p:attrName>ppt_y</p:attrName>
                                        </p:attrNameLst>
                                      </p:cBhvr>
                                      <p:tavLst>
                                        <p:tav tm="0">
                                          <p:val>
                                            <p:strVal val="1+#ppt_h/2"/>
                                          </p:val>
                                        </p:tav>
                                        <p:tav tm="100000">
                                          <p:val>
                                            <p:strVal val="#ppt_y"/>
                                          </p:val>
                                        </p:tav>
                                      </p:tavLst>
                                    </p:anim>
                                  </p:childTnLst>
                                </p:cTn>
                              </p:par>
                              <p:par>
                                <p:cTn id="87" presetID="2" presetClass="entr" presetSubtype="4" fill="hold" grpId="0" nodeType="withEffect">
                                  <p:stCondLst>
                                    <p:cond delay="0"/>
                                  </p:stCondLst>
                                  <p:childTnLst>
                                    <p:set>
                                      <p:cBhvr>
                                        <p:cTn id="88" dur="1" fill="hold">
                                          <p:stCondLst>
                                            <p:cond delay="0"/>
                                          </p:stCondLst>
                                        </p:cTn>
                                        <p:tgtEl>
                                          <p:spTgt spid="49"/>
                                        </p:tgtEl>
                                        <p:attrNameLst>
                                          <p:attrName>style.visibility</p:attrName>
                                        </p:attrNameLst>
                                      </p:cBhvr>
                                      <p:to>
                                        <p:strVal val="visible"/>
                                      </p:to>
                                    </p:set>
                                    <p:anim calcmode="lin" valueType="num">
                                      <p:cBhvr additive="base">
                                        <p:cTn id="89" dur="500" fill="hold"/>
                                        <p:tgtEl>
                                          <p:spTgt spid="49"/>
                                        </p:tgtEl>
                                        <p:attrNameLst>
                                          <p:attrName>ppt_x</p:attrName>
                                        </p:attrNameLst>
                                      </p:cBhvr>
                                      <p:tavLst>
                                        <p:tav tm="0">
                                          <p:val>
                                            <p:strVal val="#ppt_x"/>
                                          </p:val>
                                        </p:tav>
                                        <p:tav tm="100000">
                                          <p:val>
                                            <p:strVal val="#ppt_x"/>
                                          </p:val>
                                        </p:tav>
                                      </p:tavLst>
                                    </p:anim>
                                    <p:anim calcmode="lin" valueType="num">
                                      <p:cBhvr additive="base">
                                        <p:cTn id="90" dur="500" fill="hold"/>
                                        <p:tgtEl>
                                          <p:spTgt spid="49"/>
                                        </p:tgtEl>
                                        <p:attrNameLst>
                                          <p:attrName>ppt_y</p:attrName>
                                        </p:attrNameLst>
                                      </p:cBhvr>
                                      <p:tavLst>
                                        <p:tav tm="0">
                                          <p:val>
                                            <p:strVal val="1+#ppt_h/2"/>
                                          </p:val>
                                        </p:tav>
                                        <p:tav tm="100000">
                                          <p:val>
                                            <p:strVal val="#ppt_y"/>
                                          </p:val>
                                        </p:tav>
                                      </p:tavLst>
                                    </p:anim>
                                  </p:childTnLst>
                                </p:cTn>
                              </p:par>
                            </p:childTnLst>
                          </p:cTn>
                        </p:par>
                      </p:childTnLst>
                    </p:cTn>
                  </p:par>
                  <p:par>
                    <p:cTn id="91" fill="hold">
                      <p:stCondLst>
                        <p:cond delay="indefinite"/>
                      </p:stCondLst>
                      <p:childTnLst>
                        <p:par>
                          <p:cTn id="92" fill="hold">
                            <p:stCondLst>
                              <p:cond delay="0"/>
                            </p:stCondLst>
                            <p:childTnLst>
                              <p:par>
                                <p:cTn id="93" presetID="2" presetClass="entr" presetSubtype="4" fill="hold" grpId="0" nodeType="clickEffect">
                                  <p:stCondLst>
                                    <p:cond delay="0"/>
                                  </p:stCondLst>
                                  <p:childTnLst>
                                    <p:set>
                                      <p:cBhvr>
                                        <p:cTn id="94" dur="1" fill="hold">
                                          <p:stCondLst>
                                            <p:cond delay="0"/>
                                          </p:stCondLst>
                                        </p:cTn>
                                        <p:tgtEl>
                                          <p:spTgt spid="4"/>
                                        </p:tgtEl>
                                        <p:attrNameLst>
                                          <p:attrName>style.visibility</p:attrName>
                                        </p:attrNameLst>
                                      </p:cBhvr>
                                      <p:to>
                                        <p:strVal val="visible"/>
                                      </p:to>
                                    </p:set>
                                    <p:anim calcmode="lin" valueType="num">
                                      <p:cBhvr additive="base">
                                        <p:cTn id="95" dur="500" fill="hold"/>
                                        <p:tgtEl>
                                          <p:spTgt spid="4"/>
                                        </p:tgtEl>
                                        <p:attrNameLst>
                                          <p:attrName>ppt_x</p:attrName>
                                        </p:attrNameLst>
                                      </p:cBhvr>
                                      <p:tavLst>
                                        <p:tav tm="0">
                                          <p:val>
                                            <p:strVal val="#ppt_x"/>
                                          </p:val>
                                        </p:tav>
                                        <p:tav tm="100000">
                                          <p:val>
                                            <p:strVal val="#ppt_x"/>
                                          </p:val>
                                        </p:tav>
                                      </p:tavLst>
                                    </p:anim>
                                    <p:anim calcmode="lin" valueType="num">
                                      <p:cBhvr additive="base">
                                        <p:cTn id="96" dur="500" fill="hold"/>
                                        <p:tgtEl>
                                          <p:spTgt spid="4"/>
                                        </p:tgtEl>
                                        <p:attrNameLst>
                                          <p:attrName>ppt_y</p:attrName>
                                        </p:attrNameLst>
                                      </p:cBhvr>
                                      <p:tavLst>
                                        <p:tav tm="0">
                                          <p:val>
                                            <p:strVal val="1+#ppt_h/2"/>
                                          </p:val>
                                        </p:tav>
                                        <p:tav tm="100000">
                                          <p:val>
                                            <p:strVal val="#ppt_y"/>
                                          </p:val>
                                        </p:tav>
                                      </p:tavLst>
                                    </p:anim>
                                  </p:childTnLst>
                                </p:cTn>
                              </p:par>
                              <p:par>
                                <p:cTn id="97" presetID="2" presetClass="entr" presetSubtype="4" fill="hold" grpId="0" nodeType="withEffect">
                                  <p:stCondLst>
                                    <p:cond delay="0"/>
                                  </p:stCondLst>
                                  <p:childTnLst>
                                    <p:set>
                                      <p:cBhvr>
                                        <p:cTn id="98" dur="1" fill="hold">
                                          <p:stCondLst>
                                            <p:cond delay="0"/>
                                          </p:stCondLst>
                                        </p:cTn>
                                        <p:tgtEl>
                                          <p:spTgt spid="5"/>
                                        </p:tgtEl>
                                        <p:attrNameLst>
                                          <p:attrName>style.visibility</p:attrName>
                                        </p:attrNameLst>
                                      </p:cBhvr>
                                      <p:to>
                                        <p:strVal val="visible"/>
                                      </p:to>
                                    </p:set>
                                    <p:anim calcmode="lin" valueType="num">
                                      <p:cBhvr additive="base">
                                        <p:cTn id="99" dur="500" fill="hold"/>
                                        <p:tgtEl>
                                          <p:spTgt spid="5"/>
                                        </p:tgtEl>
                                        <p:attrNameLst>
                                          <p:attrName>ppt_x</p:attrName>
                                        </p:attrNameLst>
                                      </p:cBhvr>
                                      <p:tavLst>
                                        <p:tav tm="0">
                                          <p:val>
                                            <p:strVal val="#ppt_x"/>
                                          </p:val>
                                        </p:tav>
                                        <p:tav tm="100000">
                                          <p:val>
                                            <p:strVal val="#ppt_x"/>
                                          </p:val>
                                        </p:tav>
                                      </p:tavLst>
                                    </p:anim>
                                    <p:anim calcmode="lin" valueType="num">
                                      <p:cBhvr additive="base">
                                        <p:cTn id="100" dur="500" fill="hold"/>
                                        <p:tgtEl>
                                          <p:spTgt spid="5"/>
                                        </p:tgtEl>
                                        <p:attrNameLst>
                                          <p:attrName>ppt_y</p:attrName>
                                        </p:attrNameLst>
                                      </p:cBhvr>
                                      <p:tavLst>
                                        <p:tav tm="0">
                                          <p:val>
                                            <p:strVal val="1+#ppt_h/2"/>
                                          </p:val>
                                        </p:tav>
                                        <p:tav tm="100000">
                                          <p:val>
                                            <p:strVal val="#ppt_y"/>
                                          </p:val>
                                        </p:tav>
                                      </p:tavLst>
                                    </p:anim>
                                  </p:childTnLst>
                                </p:cTn>
                              </p:par>
                              <p:par>
                                <p:cTn id="101" presetID="2" presetClass="entr" presetSubtype="4" fill="hold" nodeType="withEffect">
                                  <p:stCondLst>
                                    <p:cond delay="0"/>
                                  </p:stCondLst>
                                  <p:childTnLst>
                                    <p:set>
                                      <p:cBhvr>
                                        <p:cTn id="102" dur="1" fill="hold">
                                          <p:stCondLst>
                                            <p:cond delay="0"/>
                                          </p:stCondLst>
                                        </p:cTn>
                                        <p:tgtEl>
                                          <p:spTgt spid="14"/>
                                        </p:tgtEl>
                                        <p:attrNameLst>
                                          <p:attrName>style.visibility</p:attrName>
                                        </p:attrNameLst>
                                      </p:cBhvr>
                                      <p:to>
                                        <p:strVal val="visible"/>
                                      </p:to>
                                    </p:set>
                                    <p:anim calcmode="lin" valueType="num">
                                      <p:cBhvr additive="base">
                                        <p:cTn id="103" dur="500" fill="hold"/>
                                        <p:tgtEl>
                                          <p:spTgt spid="14"/>
                                        </p:tgtEl>
                                        <p:attrNameLst>
                                          <p:attrName>ppt_x</p:attrName>
                                        </p:attrNameLst>
                                      </p:cBhvr>
                                      <p:tavLst>
                                        <p:tav tm="0">
                                          <p:val>
                                            <p:strVal val="#ppt_x"/>
                                          </p:val>
                                        </p:tav>
                                        <p:tav tm="100000">
                                          <p:val>
                                            <p:strVal val="#ppt_x"/>
                                          </p:val>
                                        </p:tav>
                                      </p:tavLst>
                                    </p:anim>
                                    <p:anim calcmode="lin" valueType="num">
                                      <p:cBhvr additive="base">
                                        <p:cTn id="104" dur="500" fill="hold"/>
                                        <p:tgtEl>
                                          <p:spTgt spid="14"/>
                                        </p:tgtEl>
                                        <p:attrNameLst>
                                          <p:attrName>ppt_y</p:attrName>
                                        </p:attrNameLst>
                                      </p:cBhvr>
                                      <p:tavLst>
                                        <p:tav tm="0">
                                          <p:val>
                                            <p:strVal val="1+#ppt_h/2"/>
                                          </p:val>
                                        </p:tav>
                                        <p:tav tm="100000">
                                          <p:val>
                                            <p:strVal val="#ppt_y"/>
                                          </p:val>
                                        </p:tav>
                                      </p:tavLst>
                                    </p:anim>
                                  </p:childTnLst>
                                </p:cTn>
                              </p:par>
                              <p:par>
                                <p:cTn id="105" presetID="2" presetClass="entr" presetSubtype="4" fill="hold" grpId="0" nodeType="withEffect">
                                  <p:stCondLst>
                                    <p:cond delay="0"/>
                                  </p:stCondLst>
                                  <p:childTnLst>
                                    <p:set>
                                      <p:cBhvr>
                                        <p:cTn id="106" dur="1" fill="hold">
                                          <p:stCondLst>
                                            <p:cond delay="0"/>
                                          </p:stCondLst>
                                        </p:cTn>
                                        <p:tgtEl>
                                          <p:spTgt spid="47"/>
                                        </p:tgtEl>
                                        <p:attrNameLst>
                                          <p:attrName>style.visibility</p:attrName>
                                        </p:attrNameLst>
                                      </p:cBhvr>
                                      <p:to>
                                        <p:strVal val="visible"/>
                                      </p:to>
                                    </p:set>
                                    <p:anim calcmode="lin" valueType="num">
                                      <p:cBhvr additive="base">
                                        <p:cTn id="107" dur="500" fill="hold"/>
                                        <p:tgtEl>
                                          <p:spTgt spid="47"/>
                                        </p:tgtEl>
                                        <p:attrNameLst>
                                          <p:attrName>ppt_x</p:attrName>
                                        </p:attrNameLst>
                                      </p:cBhvr>
                                      <p:tavLst>
                                        <p:tav tm="0">
                                          <p:val>
                                            <p:strVal val="#ppt_x"/>
                                          </p:val>
                                        </p:tav>
                                        <p:tav tm="100000">
                                          <p:val>
                                            <p:strVal val="#ppt_x"/>
                                          </p:val>
                                        </p:tav>
                                      </p:tavLst>
                                    </p:anim>
                                    <p:anim calcmode="lin" valueType="num">
                                      <p:cBhvr additive="base">
                                        <p:cTn id="108" dur="500" fill="hold"/>
                                        <p:tgtEl>
                                          <p:spTgt spid="47"/>
                                        </p:tgtEl>
                                        <p:attrNameLst>
                                          <p:attrName>ppt_y</p:attrName>
                                        </p:attrNameLst>
                                      </p:cBhvr>
                                      <p:tavLst>
                                        <p:tav tm="0">
                                          <p:val>
                                            <p:strVal val="1+#ppt_h/2"/>
                                          </p:val>
                                        </p:tav>
                                        <p:tav tm="100000">
                                          <p:val>
                                            <p:strVal val="#ppt_y"/>
                                          </p:val>
                                        </p:tav>
                                      </p:tavLst>
                                    </p:anim>
                                  </p:childTnLst>
                                </p:cTn>
                              </p:par>
                              <p:par>
                                <p:cTn id="109" presetID="2" presetClass="entr" presetSubtype="4" fill="hold" grpId="0" nodeType="withEffect">
                                  <p:stCondLst>
                                    <p:cond delay="0"/>
                                  </p:stCondLst>
                                  <p:childTnLst>
                                    <p:set>
                                      <p:cBhvr>
                                        <p:cTn id="110" dur="1" fill="hold">
                                          <p:stCondLst>
                                            <p:cond delay="0"/>
                                          </p:stCondLst>
                                        </p:cTn>
                                        <p:tgtEl>
                                          <p:spTgt spid="52"/>
                                        </p:tgtEl>
                                        <p:attrNameLst>
                                          <p:attrName>style.visibility</p:attrName>
                                        </p:attrNameLst>
                                      </p:cBhvr>
                                      <p:to>
                                        <p:strVal val="visible"/>
                                      </p:to>
                                    </p:set>
                                    <p:anim calcmode="lin" valueType="num">
                                      <p:cBhvr additive="base">
                                        <p:cTn id="111" dur="500" fill="hold"/>
                                        <p:tgtEl>
                                          <p:spTgt spid="52"/>
                                        </p:tgtEl>
                                        <p:attrNameLst>
                                          <p:attrName>ppt_x</p:attrName>
                                        </p:attrNameLst>
                                      </p:cBhvr>
                                      <p:tavLst>
                                        <p:tav tm="0">
                                          <p:val>
                                            <p:strVal val="#ppt_x"/>
                                          </p:val>
                                        </p:tav>
                                        <p:tav tm="100000">
                                          <p:val>
                                            <p:strVal val="#ppt_x"/>
                                          </p:val>
                                        </p:tav>
                                      </p:tavLst>
                                    </p:anim>
                                    <p:anim calcmode="lin" valueType="num">
                                      <p:cBhvr additive="base">
                                        <p:cTn id="112" dur="500" fill="hold"/>
                                        <p:tgtEl>
                                          <p:spTgt spid="52"/>
                                        </p:tgtEl>
                                        <p:attrNameLst>
                                          <p:attrName>ppt_y</p:attrName>
                                        </p:attrNameLst>
                                      </p:cBhvr>
                                      <p:tavLst>
                                        <p:tav tm="0">
                                          <p:val>
                                            <p:strVal val="1+#ppt_h/2"/>
                                          </p:val>
                                        </p:tav>
                                        <p:tav tm="100000">
                                          <p:val>
                                            <p:strVal val="#ppt_y"/>
                                          </p:val>
                                        </p:tav>
                                      </p:tavLst>
                                    </p:anim>
                                  </p:childTnLst>
                                </p:cTn>
                              </p:par>
                            </p:childTnLst>
                          </p:cTn>
                        </p:par>
                        <p:par>
                          <p:cTn id="113" fill="hold">
                            <p:stCondLst>
                              <p:cond delay="500"/>
                            </p:stCondLst>
                            <p:childTnLst>
                              <p:par>
                                <p:cTn id="114" presetID="22" presetClass="entr" presetSubtype="8" fill="hold" grpId="0" nodeType="afterEffect">
                                  <p:stCondLst>
                                    <p:cond delay="0"/>
                                  </p:stCondLst>
                                  <p:childTnLst>
                                    <p:set>
                                      <p:cBhvr>
                                        <p:cTn id="115" dur="1" fill="hold">
                                          <p:stCondLst>
                                            <p:cond delay="0"/>
                                          </p:stCondLst>
                                        </p:cTn>
                                        <p:tgtEl>
                                          <p:spTgt spid="54"/>
                                        </p:tgtEl>
                                        <p:attrNameLst>
                                          <p:attrName>style.visibility</p:attrName>
                                        </p:attrNameLst>
                                      </p:cBhvr>
                                      <p:to>
                                        <p:strVal val="visible"/>
                                      </p:to>
                                    </p:set>
                                    <p:animEffect transition="in" filter="wipe(left)">
                                      <p:cBhvr>
                                        <p:cTn id="116" dur="500"/>
                                        <p:tgtEl>
                                          <p:spTgt spid="54"/>
                                        </p:tgtEl>
                                      </p:cBhvr>
                                    </p:animEffect>
                                  </p:childTnLst>
                                </p:cTn>
                              </p:par>
                            </p:childTnLst>
                          </p:cTn>
                        </p:par>
                        <p:par>
                          <p:cTn id="117" fill="hold">
                            <p:stCondLst>
                              <p:cond delay="1000"/>
                            </p:stCondLst>
                            <p:childTnLst>
                              <p:par>
                                <p:cTn id="118" presetID="10" presetClass="entr" presetSubtype="0" fill="hold" grpId="0" nodeType="afterEffect">
                                  <p:stCondLst>
                                    <p:cond delay="0"/>
                                  </p:stCondLst>
                                  <p:childTnLst>
                                    <p:set>
                                      <p:cBhvr>
                                        <p:cTn id="119" dur="1" fill="hold">
                                          <p:stCondLst>
                                            <p:cond delay="0"/>
                                          </p:stCondLst>
                                        </p:cTn>
                                        <p:tgtEl>
                                          <p:spTgt spid="55"/>
                                        </p:tgtEl>
                                        <p:attrNameLst>
                                          <p:attrName>style.visibility</p:attrName>
                                        </p:attrNameLst>
                                      </p:cBhvr>
                                      <p:to>
                                        <p:strVal val="visible"/>
                                      </p:to>
                                    </p:set>
                                    <p:animEffect transition="in" filter="fade">
                                      <p:cBhvr>
                                        <p:cTn id="120" dur="500"/>
                                        <p:tgtEl>
                                          <p:spTgt spid="55"/>
                                        </p:tgtEl>
                                      </p:cBhvr>
                                    </p:animEffect>
                                  </p:childTnLst>
                                </p:cTn>
                              </p:par>
                            </p:childTnLst>
                          </p:cTn>
                        </p:par>
                        <p:par>
                          <p:cTn id="121" fill="hold">
                            <p:stCondLst>
                              <p:cond delay="1500"/>
                            </p:stCondLst>
                            <p:childTnLst>
                              <p:par>
                                <p:cTn id="122" presetID="22" presetClass="entr" presetSubtype="8" fill="hold" grpId="0" nodeType="afterEffect">
                                  <p:stCondLst>
                                    <p:cond delay="0"/>
                                  </p:stCondLst>
                                  <p:childTnLst>
                                    <p:set>
                                      <p:cBhvr>
                                        <p:cTn id="123" dur="1" fill="hold">
                                          <p:stCondLst>
                                            <p:cond delay="0"/>
                                          </p:stCondLst>
                                        </p:cTn>
                                        <p:tgtEl>
                                          <p:spTgt spid="56"/>
                                        </p:tgtEl>
                                        <p:attrNameLst>
                                          <p:attrName>style.visibility</p:attrName>
                                        </p:attrNameLst>
                                      </p:cBhvr>
                                      <p:to>
                                        <p:strVal val="visible"/>
                                      </p:to>
                                    </p:set>
                                    <p:animEffect transition="in" filter="wipe(left)">
                                      <p:cBhvr>
                                        <p:cTn id="124" dur="500"/>
                                        <p:tgtEl>
                                          <p:spTgt spid="56"/>
                                        </p:tgtEl>
                                      </p:cBhvr>
                                    </p:animEffect>
                                  </p:childTnLst>
                                </p:cTn>
                              </p:par>
                            </p:childTnLst>
                          </p:cTn>
                        </p:par>
                        <p:par>
                          <p:cTn id="125" fill="hold">
                            <p:stCondLst>
                              <p:cond delay="2000"/>
                            </p:stCondLst>
                            <p:childTnLst>
                              <p:par>
                                <p:cTn id="126" presetID="22" presetClass="entr" presetSubtype="8" fill="hold" grpId="0" nodeType="afterEffect">
                                  <p:stCondLst>
                                    <p:cond delay="0"/>
                                  </p:stCondLst>
                                  <p:childTnLst>
                                    <p:set>
                                      <p:cBhvr>
                                        <p:cTn id="127" dur="1" fill="hold">
                                          <p:stCondLst>
                                            <p:cond delay="0"/>
                                          </p:stCondLst>
                                        </p:cTn>
                                        <p:tgtEl>
                                          <p:spTgt spid="57"/>
                                        </p:tgtEl>
                                        <p:attrNameLst>
                                          <p:attrName>style.visibility</p:attrName>
                                        </p:attrNameLst>
                                      </p:cBhvr>
                                      <p:to>
                                        <p:strVal val="visible"/>
                                      </p:to>
                                    </p:set>
                                    <p:animEffect transition="in" filter="wipe(left)">
                                      <p:cBhvr>
                                        <p:cTn id="128" dur="500"/>
                                        <p:tgtEl>
                                          <p:spTgt spid="57"/>
                                        </p:tgtEl>
                                      </p:cBhvr>
                                    </p:animEffect>
                                  </p:childTnLst>
                                </p:cTn>
                              </p:par>
                            </p:childTnLst>
                          </p:cTn>
                        </p:par>
                        <p:par>
                          <p:cTn id="129" fill="hold">
                            <p:stCondLst>
                              <p:cond delay="2500"/>
                            </p:stCondLst>
                            <p:childTnLst>
                              <p:par>
                                <p:cTn id="130" presetID="22" presetClass="entr" presetSubtype="8" fill="hold" grpId="0" nodeType="afterEffect">
                                  <p:stCondLst>
                                    <p:cond delay="0"/>
                                  </p:stCondLst>
                                  <p:childTnLst>
                                    <p:set>
                                      <p:cBhvr>
                                        <p:cTn id="131" dur="1" fill="hold">
                                          <p:stCondLst>
                                            <p:cond delay="0"/>
                                          </p:stCondLst>
                                        </p:cTn>
                                        <p:tgtEl>
                                          <p:spTgt spid="58"/>
                                        </p:tgtEl>
                                        <p:attrNameLst>
                                          <p:attrName>style.visibility</p:attrName>
                                        </p:attrNameLst>
                                      </p:cBhvr>
                                      <p:to>
                                        <p:strVal val="visible"/>
                                      </p:to>
                                    </p:set>
                                    <p:animEffect transition="in" filter="wipe(left)">
                                      <p:cBhvr>
                                        <p:cTn id="132" dur="500"/>
                                        <p:tgtEl>
                                          <p:spTgt spid="58"/>
                                        </p:tgtEl>
                                      </p:cBhvr>
                                    </p:animEffect>
                                  </p:childTnLst>
                                </p:cTn>
                              </p:par>
                            </p:childTnLst>
                          </p:cTn>
                        </p:par>
                        <p:par>
                          <p:cTn id="133" fill="hold">
                            <p:stCondLst>
                              <p:cond delay="3000"/>
                            </p:stCondLst>
                            <p:childTnLst>
                              <p:par>
                                <p:cTn id="134" presetID="10" presetClass="entr" presetSubtype="0" fill="hold" nodeType="afterEffect">
                                  <p:stCondLst>
                                    <p:cond delay="0"/>
                                  </p:stCondLst>
                                  <p:childTnLst>
                                    <p:set>
                                      <p:cBhvr>
                                        <p:cTn id="135" dur="1" fill="hold">
                                          <p:stCondLst>
                                            <p:cond delay="0"/>
                                          </p:stCondLst>
                                        </p:cTn>
                                        <p:tgtEl>
                                          <p:spTgt spid="60"/>
                                        </p:tgtEl>
                                        <p:attrNameLst>
                                          <p:attrName>style.visibility</p:attrName>
                                        </p:attrNameLst>
                                      </p:cBhvr>
                                      <p:to>
                                        <p:strVal val="visible"/>
                                      </p:to>
                                    </p:set>
                                    <p:animEffect transition="in" filter="fade">
                                      <p:cBhvr>
                                        <p:cTn id="136" dur="500"/>
                                        <p:tgtEl>
                                          <p:spTgt spid="60"/>
                                        </p:tgtEl>
                                      </p:cBhvr>
                                    </p:animEffect>
                                  </p:childTnLst>
                                </p:cTn>
                              </p:par>
                            </p:childTnLst>
                          </p:cTn>
                        </p:par>
                        <p:par>
                          <p:cTn id="137" fill="hold">
                            <p:stCondLst>
                              <p:cond delay="3500"/>
                            </p:stCondLst>
                            <p:childTnLst>
                              <p:par>
                                <p:cTn id="138" presetID="22" presetClass="entr" presetSubtype="8" fill="hold" grpId="0" nodeType="afterEffect">
                                  <p:stCondLst>
                                    <p:cond delay="0"/>
                                  </p:stCondLst>
                                  <p:childTnLst>
                                    <p:set>
                                      <p:cBhvr>
                                        <p:cTn id="139" dur="1" fill="hold">
                                          <p:stCondLst>
                                            <p:cond delay="0"/>
                                          </p:stCondLst>
                                        </p:cTn>
                                        <p:tgtEl>
                                          <p:spTgt spid="63"/>
                                        </p:tgtEl>
                                        <p:attrNameLst>
                                          <p:attrName>style.visibility</p:attrName>
                                        </p:attrNameLst>
                                      </p:cBhvr>
                                      <p:to>
                                        <p:strVal val="visible"/>
                                      </p:to>
                                    </p:set>
                                    <p:animEffect transition="in" filter="wipe(left)">
                                      <p:cBhvr>
                                        <p:cTn id="140" dur="500"/>
                                        <p:tgtEl>
                                          <p:spTgt spid="63"/>
                                        </p:tgtEl>
                                      </p:cBhvr>
                                    </p:animEffect>
                                  </p:childTnLst>
                                </p:cTn>
                              </p:par>
                            </p:childTnLst>
                          </p:cTn>
                        </p:par>
                        <p:par>
                          <p:cTn id="141" fill="hold">
                            <p:stCondLst>
                              <p:cond delay="4000"/>
                            </p:stCondLst>
                            <p:childTnLst>
                              <p:par>
                                <p:cTn id="142" presetID="22" presetClass="entr" presetSubtype="8" fill="hold" nodeType="afterEffect">
                                  <p:stCondLst>
                                    <p:cond delay="0"/>
                                  </p:stCondLst>
                                  <p:childTnLst>
                                    <p:set>
                                      <p:cBhvr>
                                        <p:cTn id="143" dur="1" fill="hold">
                                          <p:stCondLst>
                                            <p:cond delay="0"/>
                                          </p:stCondLst>
                                        </p:cTn>
                                        <p:tgtEl>
                                          <p:spTgt spid="59"/>
                                        </p:tgtEl>
                                        <p:attrNameLst>
                                          <p:attrName>style.visibility</p:attrName>
                                        </p:attrNameLst>
                                      </p:cBhvr>
                                      <p:to>
                                        <p:strVal val="visible"/>
                                      </p:to>
                                    </p:set>
                                    <p:animEffect transition="in" filter="wipe(left)">
                                      <p:cBhvr>
                                        <p:cTn id="144" dur="500"/>
                                        <p:tgtEl>
                                          <p:spTgt spid="5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5" grpId="0" bldLvl="0" animBg="1"/>
      <p:bldP spid="6" grpId="0" bldLvl="0" animBg="1"/>
      <p:bldP spid="7" grpId="0" bldLvl="0" animBg="1"/>
      <p:bldP spid="8" grpId="0" bldLvl="0" animBg="1"/>
      <p:bldP spid="9" grpId="0" bldLvl="0" animBg="1"/>
      <p:bldP spid="10" grpId="0" bldLvl="0" animBg="1"/>
      <p:bldP spid="11" grpId="0" bldLvl="0" animBg="1"/>
      <p:bldP spid="12" grpId="0" bldLvl="0" animBg="1"/>
      <p:bldP spid="13" grpId="0" bldLvl="0" animBg="1"/>
      <p:bldP spid="44" grpId="0"/>
      <p:bldP spid="45" grpId="0"/>
      <p:bldP spid="46" grpId="0"/>
      <p:bldP spid="47" grpId="0"/>
      <p:bldP spid="48" grpId="0"/>
      <p:bldP spid="49" grpId="0"/>
      <p:bldP spid="50" grpId="0"/>
      <p:bldP spid="51" grpId="0"/>
      <p:bldP spid="52" grpId="0"/>
      <p:bldP spid="53" grpId="0"/>
      <p:bldP spid="54" grpId="0"/>
      <p:bldP spid="55" grpId="0"/>
      <p:bldP spid="56" grpId="0"/>
      <p:bldP spid="57" grpId="0"/>
      <p:bldP spid="58" grpId="0"/>
      <p:bldP spid="6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reeform 6"/>
          <p:cNvSpPr/>
          <p:nvPr/>
        </p:nvSpPr>
        <p:spPr bwMode="auto">
          <a:xfrm>
            <a:off x="2049669" y="1863810"/>
            <a:ext cx="1728202" cy="2426781"/>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5879" tIns="52939" rIns="105879" bIns="52939" numCol="1" anchor="t" anchorCtr="0" compatLnSpc="1"/>
          <a:lstStyle/>
          <a:p>
            <a:pPr>
              <a:lnSpc>
                <a:spcPts val="22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Freeform 6"/>
          <p:cNvSpPr/>
          <p:nvPr/>
        </p:nvSpPr>
        <p:spPr bwMode="auto">
          <a:xfrm>
            <a:off x="3714599" y="1863810"/>
            <a:ext cx="1728202" cy="2426781"/>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5879" tIns="52939" rIns="105879" bIns="52939" numCol="1" anchor="t" anchorCtr="0" compatLnSpc="1"/>
          <a:lstStyle/>
          <a:p>
            <a:pPr>
              <a:lnSpc>
                <a:spcPts val="22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7" name="Freeform 6"/>
          <p:cNvSpPr/>
          <p:nvPr/>
        </p:nvSpPr>
        <p:spPr bwMode="auto">
          <a:xfrm>
            <a:off x="1514748" y="2773852"/>
            <a:ext cx="1316725" cy="151673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05879" tIns="52939" rIns="105879" bIns="52939" numCol="1" anchor="t" anchorCtr="0" compatLnSpc="1"/>
          <a:lstStyle/>
          <a:p>
            <a:pPr>
              <a:lnSpc>
                <a:spcPts val="22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Freeform 6"/>
          <p:cNvSpPr/>
          <p:nvPr/>
        </p:nvSpPr>
        <p:spPr bwMode="auto">
          <a:xfrm>
            <a:off x="2831472" y="1560463"/>
            <a:ext cx="1944227" cy="273012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05879" tIns="52939" rIns="105879" bIns="52939" numCol="1" anchor="t" anchorCtr="0" compatLnSpc="1"/>
          <a:lstStyle/>
          <a:p>
            <a:pPr>
              <a:lnSpc>
                <a:spcPts val="22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7" name="Freeform 6"/>
          <p:cNvSpPr/>
          <p:nvPr/>
        </p:nvSpPr>
        <p:spPr bwMode="auto">
          <a:xfrm>
            <a:off x="4596927" y="2285283"/>
            <a:ext cx="1728202" cy="200530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5">
              <a:alpha val="90000"/>
            </a:schemeClr>
          </a:solidFill>
          <a:ln>
            <a:noFill/>
          </a:ln>
        </p:spPr>
        <p:txBody>
          <a:bodyPr vert="horz" wrap="square" lIns="105879" tIns="52939" rIns="105879" bIns="52939" numCol="1" anchor="t" anchorCtr="0" compatLnSpc="1"/>
          <a:lstStyle/>
          <a:p>
            <a:pPr>
              <a:lnSpc>
                <a:spcPts val="22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6"/>
          <p:cNvSpPr/>
          <p:nvPr/>
        </p:nvSpPr>
        <p:spPr bwMode="auto">
          <a:xfrm>
            <a:off x="5414039" y="1863810"/>
            <a:ext cx="1728202" cy="2426781"/>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6">
              <a:alpha val="90000"/>
            </a:schemeClr>
          </a:solidFill>
          <a:ln>
            <a:noFill/>
          </a:ln>
        </p:spPr>
        <p:txBody>
          <a:bodyPr vert="horz" wrap="square" lIns="105879" tIns="52939" rIns="105879" bIns="52939" numCol="1" anchor="t" anchorCtr="0" compatLnSpc="1"/>
          <a:lstStyle/>
          <a:p>
            <a:pPr>
              <a:lnSpc>
                <a:spcPts val="22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Freeform 6"/>
          <p:cNvSpPr/>
          <p:nvPr/>
        </p:nvSpPr>
        <p:spPr bwMode="auto">
          <a:xfrm>
            <a:off x="6483437" y="2773852"/>
            <a:ext cx="1316725" cy="151673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1">
              <a:alpha val="90000"/>
            </a:schemeClr>
          </a:solidFill>
          <a:ln>
            <a:noFill/>
          </a:ln>
        </p:spPr>
        <p:txBody>
          <a:bodyPr vert="horz" wrap="square" lIns="105879" tIns="52939" rIns="105879" bIns="52939" numCol="1" anchor="t" anchorCtr="0" compatLnSpc="1"/>
          <a:lstStyle/>
          <a:p>
            <a:pPr>
              <a:lnSpc>
                <a:spcPts val="22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Freeform 6"/>
          <p:cNvSpPr/>
          <p:nvPr/>
        </p:nvSpPr>
        <p:spPr bwMode="auto">
          <a:xfrm>
            <a:off x="7158600" y="1863810"/>
            <a:ext cx="1728202" cy="2426781"/>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2">
              <a:alpha val="90000"/>
            </a:schemeClr>
          </a:solidFill>
          <a:ln>
            <a:noFill/>
          </a:ln>
        </p:spPr>
        <p:txBody>
          <a:bodyPr vert="horz" wrap="square" lIns="105879" tIns="52939" rIns="105879" bIns="52939" numCol="1" anchor="t" anchorCtr="0" compatLnSpc="1"/>
          <a:lstStyle/>
          <a:p>
            <a:pPr>
              <a:lnSpc>
                <a:spcPts val="22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Freeform 6"/>
          <p:cNvSpPr/>
          <p:nvPr/>
        </p:nvSpPr>
        <p:spPr bwMode="auto">
          <a:xfrm>
            <a:off x="8939457" y="1863810"/>
            <a:ext cx="1728202" cy="2426781"/>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4">
              <a:alpha val="90000"/>
            </a:schemeClr>
          </a:solidFill>
          <a:ln>
            <a:noFill/>
          </a:ln>
        </p:spPr>
        <p:txBody>
          <a:bodyPr vert="horz" wrap="square" lIns="105879" tIns="52939" rIns="105879" bIns="52939" numCol="1" anchor="t" anchorCtr="0" compatLnSpc="1"/>
          <a:lstStyle/>
          <a:p>
            <a:pPr>
              <a:lnSpc>
                <a:spcPts val="22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6"/>
          <p:cNvSpPr/>
          <p:nvPr/>
        </p:nvSpPr>
        <p:spPr bwMode="auto">
          <a:xfrm>
            <a:off x="7974929" y="1560463"/>
            <a:ext cx="1944227" cy="2730129"/>
          </a:xfrm>
          <a:custGeom>
            <a:avLst/>
            <a:gdLst>
              <a:gd name="T0" fmla="*/ 3360 w 3360"/>
              <a:gd name="T1" fmla="*/ 2115 h 2115"/>
              <a:gd name="T2" fmla="*/ 1680 w 3360"/>
              <a:gd name="T3" fmla="*/ 0 h 2115"/>
              <a:gd name="T4" fmla="*/ 0 w 3360"/>
              <a:gd name="T5" fmla="*/ 2115 h 2115"/>
              <a:gd name="T6" fmla="*/ 3360 w 3360"/>
              <a:gd name="T7" fmla="*/ 2115 h 2115"/>
            </a:gdLst>
            <a:ahLst/>
            <a:cxnLst>
              <a:cxn ang="0">
                <a:pos x="T0" y="T1"/>
              </a:cxn>
              <a:cxn ang="0">
                <a:pos x="T2" y="T3"/>
              </a:cxn>
              <a:cxn ang="0">
                <a:pos x="T4" y="T5"/>
              </a:cxn>
              <a:cxn ang="0">
                <a:pos x="T6" y="T7"/>
              </a:cxn>
            </a:cxnLst>
            <a:rect l="0" t="0" r="r" b="b"/>
            <a:pathLst>
              <a:path w="3360" h="2115">
                <a:moveTo>
                  <a:pt x="3360" y="2115"/>
                </a:moveTo>
                <a:cubicBezTo>
                  <a:pt x="3360" y="2115"/>
                  <a:pt x="1956" y="1734"/>
                  <a:pt x="1680" y="0"/>
                </a:cubicBezTo>
                <a:cubicBezTo>
                  <a:pt x="1404" y="1734"/>
                  <a:pt x="0" y="2115"/>
                  <a:pt x="0" y="2115"/>
                </a:cubicBezTo>
                <a:lnTo>
                  <a:pt x="3360" y="2115"/>
                </a:lnTo>
                <a:close/>
              </a:path>
            </a:pathLst>
          </a:custGeom>
          <a:solidFill>
            <a:schemeClr val="accent3">
              <a:alpha val="90000"/>
            </a:schemeClr>
          </a:solidFill>
          <a:ln>
            <a:noFill/>
          </a:ln>
        </p:spPr>
        <p:txBody>
          <a:bodyPr vert="horz" wrap="square" lIns="105879" tIns="52939" rIns="105879" bIns="52939" numCol="1" anchor="t" anchorCtr="0" compatLnSpc="1"/>
          <a:lstStyle/>
          <a:p>
            <a:pPr>
              <a:lnSpc>
                <a:spcPts val="2200"/>
              </a:lnSpc>
            </a:pPr>
            <a:endParaRPr lang="en-US" sz="14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5" name="Group 136"/>
          <p:cNvGrpSpPr/>
          <p:nvPr/>
        </p:nvGrpSpPr>
        <p:grpSpPr>
          <a:xfrm>
            <a:off x="1598526" y="4447353"/>
            <a:ext cx="1077218" cy="885524"/>
            <a:chOff x="772868" y="3281022"/>
            <a:chExt cx="930314" cy="764760"/>
          </a:xfrm>
        </p:grpSpPr>
        <p:sp>
          <p:nvSpPr>
            <p:cNvPr id="57" name="Oval 56"/>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9" name="Group 120"/>
            <p:cNvGrpSpPr/>
            <p:nvPr/>
          </p:nvGrpSpPr>
          <p:grpSpPr>
            <a:xfrm>
              <a:off x="772868" y="3475474"/>
              <a:ext cx="930314" cy="570308"/>
              <a:chOff x="830475" y="3705902"/>
              <a:chExt cx="930314" cy="570308"/>
            </a:xfrm>
          </p:grpSpPr>
          <p:sp>
            <p:nvSpPr>
              <p:cNvPr id="59" name="TextBox 58"/>
              <p:cNvSpPr txBox="1"/>
              <p:nvPr/>
            </p:nvSpPr>
            <p:spPr>
              <a:xfrm>
                <a:off x="830475" y="4056922"/>
                <a:ext cx="930314" cy="219288"/>
              </a:xfrm>
              <a:prstGeom prst="rect">
                <a:avLst/>
              </a:prstGeom>
              <a:noFill/>
            </p:spPr>
            <p:txBody>
              <a:bodyPr wrap="none" lIns="0" tIns="0" rIns="0" bIns="0" rtlCol="0" anchor="t">
                <a:spAutoFit/>
              </a:bodyPr>
              <a:lstStyle/>
              <a:p>
                <a:pPr algn="ct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60" name="Straight Connector 59"/>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0" name="Group 137"/>
          <p:cNvGrpSpPr/>
          <p:nvPr/>
        </p:nvGrpSpPr>
        <p:grpSpPr>
          <a:xfrm>
            <a:off x="2454002" y="4447353"/>
            <a:ext cx="1077218" cy="1261983"/>
            <a:chOff x="1430209" y="3281022"/>
            <a:chExt cx="930314" cy="1089881"/>
          </a:xfrm>
        </p:grpSpPr>
        <p:sp>
          <p:nvSpPr>
            <p:cNvPr id="62" name="Oval 61"/>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2" name="Group 107"/>
            <p:cNvGrpSpPr/>
            <p:nvPr/>
          </p:nvGrpSpPr>
          <p:grpSpPr>
            <a:xfrm>
              <a:off x="1430209" y="3475474"/>
              <a:ext cx="930314" cy="895429"/>
              <a:chOff x="1479005" y="3705902"/>
              <a:chExt cx="930314" cy="895429"/>
            </a:xfrm>
          </p:grpSpPr>
          <p:cxnSp>
            <p:nvCxnSpPr>
              <p:cNvPr id="64" name="Straight Connector 63"/>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65" name="TextBox 64"/>
              <p:cNvSpPr txBox="1"/>
              <p:nvPr/>
            </p:nvSpPr>
            <p:spPr>
              <a:xfrm>
                <a:off x="1479005" y="4382042"/>
                <a:ext cx="930314" cy="219289"/>
              </a:xfrm>
              <a:prstGeom prst="rect">
                <a:avLst/>
              </a:prstGeom>
              <a:noFill/>
            </p:spPr>
            <p:txBody>
              <a:bodyPr wrap="none" lIns="0" tIns="0" rIns="0" bIns="0" rtlCol="0" anchor="t">
                <a:spAutoFit/>
              </a:bodyPr>
              <a:lstStyle/>
              <a:p>
                <a:pPr algn="ct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3" name="Group 136"/>
          <p:cNvGrpSpPr/>
          <p:nvPr/>
        </p:nvGrpSpPr>
        <p:grpSpPr>
          <a:xfrm>
            <a:off x="3309476" y="4447353"/>
            <a:ext cx="1077218" cy="885524"/>
            <a:chOff x="772868" y="3281022"/>
            <a:chExt cx="930314" cy="764760"/>
          </a:xfrm>
        </p:grpSpPr>
        <p:sp>
          <p:nvSpPr>
            <p:cNvPr id="102" name="Oval 10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4" name="Group 120"/>
            <p:cNvGrpSpPr/>
            <p:nvPr/>
          </p:nvGrpSpPr>
          <p:grpSpPr>
            <a:xfrm>
              <a:off x="772868" y="3475474"/>
              <a:ext cx="930314" cy="570308"/>
              <a:chOff x="830475" y="3705902"/>
              <a:chExt cx="930314" cy="570308"/>
            </a:xfrm>
          </p:grpSpPr>
          <p:sp>
            <p:nvSpPr>
              <p:cNvPr id="104" name="TextBox 103"/>
              <p:cNvSpPr txBox="1"/>
              <p:nvPr/>
            </p:nvSpPr>
            <p:spPr>
              <a:xfrm>
                <a:off x="830475" y="4056922"/>
                <a:ext cx="930314" cy="219288"/>
              </a:xfrm>
              <a:prstGeom prst="rect">
                <a:avLst/>
              </a:prstGeom>
              <a:noFill/>
            </p:spPr>
            <p:txBody>
              <a:bodyPr wrap="none" lIns="0" tIns="0" rIns="0" bIns="0" rtlCol="0" anchor="t">
                <a:spAutoFit/>
              </a:bodyPr>
              <a:lstStyle/>
              <a:p>
                <a:pPr algn="ct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5" name="Straight Connector 10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15" name="Group 137"/>
          <p:cNvGrpSpPr/>
          <p:nvPr/>
        </p:nvGrpSpPr>
        <p:grpSpPr>
          <a:xfrm>
            <a:off x="4164951" y="4447353"/>
            <a:ext cx="1077218" cy="1261983"/>
            <a:chOff x="1430209" y="3281022"/>
            <a:chExt cx="930314" cy="1089881"/>
          </a:xfrm>
        </p:grpSpPr>
        <p:sp>
          <p:nvSpPr>
            <p:cNvPr id="107" name="Oval 10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6" name="Group 107"/>
            <p:cNvGrpSpPr/>
            <p:nvPr/>
          </p:nvGrpSpPr>
          <p:grpSpPr>
            <a:xfrm>
              <a:off x="1430209" y="3475474"/>
              <a:ext cx="930314" cy="895429"/>
              <a:chOff x="1479005" y="3705902"/>
              <a:chExt cx="930314" cy="895429"/>
            </a:xfrm>
          </p:grpSpPr>
          <p:cxnSp>
            <p:nvCxnSpPr>
              <p:cNvPr id="109" name="Straight Connector 10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10" name="TextBox 109"/>
              <p:cNvSpPr txBox="1"/>
              <p:nvPr/>
            </p:nvSpPr>
            <p:spPr>
              <a:xfrm>
                <a:off x="1479005" y="4382042"/>
                <a:ext cx="930314" cy="219289"/>
              </a:xfrm>
              <a:prstGeom prst="rect">
                <a:avLst/>
              </a:prstGeom>
              <a:noFill/>
            </p:spPr>
            <p:txBody>
              <a:bodyPr wrap="none" lIns="0" tIns="0" rIns="0" bIns="0" rtlCol="0" anchor="t">
                <a:spAutoFit/>
              </a:bodyPr>
              <a:lstStyle/>
              <a:p>
                <a:pPr algn="ct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18" name="Group 136"/>
          <p:cNvGrpSpPr/>
          <p:nvPr/>
        </p:nvGrpSpPr>
        <p:grpSpPr>
          <a:xfrm>
            <a:off x="5020426" y="4447353"/>
            <a:ext cx="1077218" cy="885524"/>
            <a:chOff x="772868" y="3281022"/>
            <a:chExt cx="930314" cy="764760"/>
          </a:xfrm>
        </p:grpSpPr>
        <p:sp>
          <p:nvSpPr>
            <p:cNvPr id="112" name="Oval 111"/>
            <p:cNvSpPr>
              <a:spLocks noChangeAspect="1"/>
            </p:cNvSpPr>
            <p:nvPr/>
          </p:nvSpPr>
          <p:spPr>
            <a:xfrm>
              <a:off x="1088218" y="3281022"/>
              <a:ext cx="200183" cy="194452"/>
            </a:xfrm>
            <a:prstGeom prst="ellipse">
              <a:avLst/>
            </a:prstGeom>
            <a:solidFill>
              <a:schemeClr val="accent5">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9" name="Group 120"/>
            <p:cNvGrpSpPr/>
            <p:nvPr/>
          </p:nvGrpSpPr>
          <p:grpSpPr>
            <a:xfrm>
              <a:off x="772868" y="3475474"/>
              <a:ext cx="930314" cy="570308"/>
              <a:chOff x="830475" y="3705902"/>
              <a:chExt cx="930314" cy="570308"/>
            </a:xfrm>
          </p:grpSpPr>
          <p:sp>
            <p:nvSpPr>
              <p:cNvPr id="114" name="TextBox 113"/>
              <p:cNvSpPr txBox="1"/>
              <p:nvPr/>
            </p:nvSpPr>
            <p:spPr>
              <a:xfrm>
                <a:off x="830475" y="4056922"/>
                <a:ext cx="930314" cy="219288"/>
              </a:xfrm>
              <a:prstGeom prst="rect">
                <a:avLst/>
              </a:prstGeom>
              <a:noFill/>
            </p:spPr>
            <p:txBody>
              <a:bodyPr wrap="none" lIns="0" tIns="0" rIns="0" bIns="0" rtlCol="0" anchor="t">
                <a:spAutoFit/>
              </a:bodyPr>
              <a:lstStyle/>
              <a:p>
                <a:pPr algn="ct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15" name="Straight Connector 11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0" name="Group 137"/>
          <p:cNvGrpSpPr/>
          <p:nvPr/>
        </p:nvGrpSpPr>
        <p:grpSpPr>
          <a:xfrm>
            <a:off x="5875901" y="4447353"/>
            <a:ext cx="1077218" cy="1261983"/>
            <a:chOff x="1430209" y="3281022"/>
            <a:chExt cx="930314" cy="1089881"/>
          </a:xfrm>
        </p:grpSpPr>
        <p:sp>
          <p:nvSpPr>
            <p:cNvPr id="117" name="Oval 116"/>
            <p:cNvSpPr>
              <a:spLocks noChangeAspect="1"/>
            </p:cNvSpPr>
            <p:nvPr/>
          </p:nvSpPr>
          <p:spPr>
            <a:xfrm>
              <a:off x="1744938" y="3281022"/>
              <a:ext cx="200183" cy="194452"/>
            </a:xfrm>
            <a:prstGeom prst="ellipse">
              <a:avLst/>
            </a:prstGeom>
            <a:solidFill>
              <a:schemeClr val="accent6">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107"/>
            <p:cNvGrpSpPr/>
            <p:nvPr/>
          </p:nvGrpSpPr>
          <p:grpSpPr>
            <a:xfrm>
              <a:off x="1430209" y="3475474"/>
              <a:ext cx="930314" cy="895429"/>
              <a:chOff x="1479005" y="3705902"/>
              <a:chExt cx="930314" cy="895429"/>
            </a:xfrm>
          </p:grpSpPr>
          <p:cxnSp>
            <p:nvCxnSpPr>
              <p:cNvPr id="119" name="Straight Connector 11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20" name="TextBox 119"/>
              <p:cNvSpPr txBox="1"/>
              <p:nvPr/>
            </p:nvSpPr>
            <p:spPr>
              <a:xfrm>
                <a:off x="1479005" y="4382042"/>
                <a:ext cx="930314" cy="219289"/>
              </a:xfrm>
              <a:prstGeom prst="rect">
                <a:avLst/>
              </a:prstGeom>
              <a:noFill/>
            </p:spPr>
            <p:txBody>
              <a:bodyPr wrap="none" lIns="0" tIns="0" rIns="0" bIns="0" rtlCol="0" anchor="t">
                <a:spAutoFit/>
              </a:bodyPr>
              <a:lstStyle/>
              <a:p>
                <a:pPr algn="ct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3" name="Group 136"/>
          <p:cNvGrpSpPr/>
          <p:nvPr/>
        </p:nvGrpSpPr>
        <p:grpSpPr>
          <a:xfrm>
            <a:off x="6731376" y="4447353"/>
            <a:ext cx="1077218" cy="885524"/>
            <a:chOff x="772868" y="3281022"/>
            <a:chExt cx="930314" cy="764760"/>
          </a:xfrm>
        </p:grpSpPr>
        <p:sp>
          <p:nvSpPr>
            <p:cNvPr id="122" name="Oval 121"/>
            <p:cNvSpPr>
              <a:spLocks noChangeAspect="1"/>
            </p:cNvSpPr>
            <p:nvPr/>
          </p:nvSpPr>
          <p:spPr>
            <a:xfrm>
              <a:off x="1088218" y="3281022"/>
              <a:ext cx="200183" cy="194452"/>
            </a:xfrm>
            <a:prstGeom prst="ellipse">
              <a:avLst/>
            </a:prstGeom>
            <a:solidFill>
              <a:schemeClr val="accent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 name="Group 120"/>
            <p:cNvGrpSpPr/>
            <p:nvPr/>
          </p:nvGrpSpPr>
          <p:grpSpPr>
            <a:xfrm>
              <a:off x="772868" y="3475474"/>
              <a:ext cx="930314" cy="570308"/>
              <a:chOff x="830475" y="3705902"/>
              <a:chExt cx="930314" cy="570308"/>
            </a:xfrm>
          </p:grpSpPr>
          <p:sp>
            <p:nvSpPr>
              <p:cNvPr id="124" name="TextBox 123"/>
              <p:cNvSpPr txBox="1"/>
              <p:nvPr/>
            </p:nvSpPr>
            <p:spPr>
              <a:xfrm>
                <a:off x="830475" y="4056922"/>
                <a:ext cx="930314" cy="219288"/>
              </a:xfrm>
              <a:prstGeom prst="rect">
                <a:avLst/>
              </a:prstGeom>
              <a:noFill/>
            </p:spPr>
            <p:txBody>
              <a:bodyPr wrap="none" lIns="0" tIns="0" rIns="0" bIns="0" rtlCol="0" anchor="t">
                <a:spAutoFit/>
              </a:bodyPr>
              <a:lstStyle/>
              <a:p>
                <a:pPr algn="ct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5" name="Straight Connector 12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25" name="Group 137"/>
          <p:cNvGrpSpPr/>
          <p:nvPr/>
        </p:nvGrpSpPr>
        <p:grpSpPr>
          <a:xfrm>
            <a:off x="7586850" y="4447353"/>
            <a:ext cx="1077218" cy="1261983"/>
            <a:chOff x="1430209" y="3281022"/>
            <a:chExt cx="930314" cy="1089881"/>
          </a:xfrm>
        </p:grpSpPr>
        <p:sp>
          <p:nvSpPr>
            <p:cNvPr id="127" name="Oval 126"/>
            <p:cNvSpPr>
              <a:spLocks noChangeAspect="1"/>
            </p:cNvSpPr>
            <p:nvPr/>
          </p:nvSpPr>
          <p:spPr>
            <a:xfrm>
              <a:off x="1744938" y="3281022"/>
              <a:ext cx="200183" cy="194452"/>
            </a:xfrm>
            <a:prstGeom prst="ellipse">
              <a:avLst/>
            </a:prstGeom>
            <a:solidFill>
              <a:schemeClr val="accent2">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127"/>
            <p:cNvGrpSpPr/>
            <p:nvPr/>
          </p:nvGrpSpPr>
          <p:grpSpPr>
            <a:xfrm>
              <a:off x="1430209" y="3475474"/>
              <a:ext cx="930314" cy="895429"/>
              <a:chOff x="1479005" y="3705902"/>
              <a:chExt cx="930314" cy="895429"/>
            </a:xfrm>
          </p:grpSpPr>
          <p:cxnSp>
            <p:nvCxnSpPr>
              <p:cNvPr id="129" name="Straight Connector 12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30" name="TextBox 129"/>
              <p:cNvSpPr txBox="1"/>
              <p:nvPr/>
            </p:nvSpPr>
            <p:spPr>
              <a:xfrm>
                <a:off x="1479005" y="4382042"/>
                <a:ext cx="930314" cy="219289"/>
              </a:xfrm>
              <a:prstGeom prst="rect">
                <a:avLst/>
              </a:prstGeom>
              <a:noFill/>
            </p:spPr>
            <p:txBody>
              <a:bodyPr wrap="none" lIns="0" tIns="0" rIns="0" bIns="0" rtlCol="0" anchor="t">
                <a:spAutoFit/>
              </a:bodyPr>
              <a:lstStyle/>
              <a:p>
                <a:pPr algn="ct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33" name="Group 136"/>
          <p:cNvGrpSpPr/>
          <p:nvPr/>
        </p:nvGrpSpPr>
        <p:grpSpPr>
          <a:xfrm>
            <a:off x="8442326" y="4447353"/>
            <a:ext cx="1077218" cy="885524"/>
            <a:chOff x="772868" y="3281022"/>
            <a:chExt cx="930314" cy="764760"/>
          </a:xfrm>
        </p:grpSpPr>
        <p:sp>
          <p:nvSpPr>
            <p:cNvPr id="132" name="Oval 131"/>
            <p:cNvSpPr>
              <a:spLocks noChangeAspect="1"/>
            </p:cNvSpPr>
            <p:nvPr/>
          </p:nvSpPr>
          <p:spPr>
            <a:xfrm>
              <a:off x="1088218" y="3281022"/>
              <a:ext cx="200183" cy="194452"/>
            </a:xfrm>
            <a:prstGeom prst="ellips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120"/>
            <p:cNvGrpSpPr/>
            <p:nvPr/>
          </p:nvGrpSpPr>
          <p:grpSpPr>
            <a:xfrm>
              <a:off x="772868" y="3475474"/>
              <a:ext cx="930314" cy="570308"/>
              <a:chOff x="830475" y="3705902"/>
              <a:chExt cx="930314" cy="570308"/>
            </a:xfrm>
          </p:grpSpPr>
          <p:sp>
            <p:nvSpPr>
              <p:cNvPr id="134" name="TextBox 133"/>
              <p:cNvSpPr txBox="1"/>
              <p:nvPr/>
            </p:nvSpPr>
            <p:spPr>
              <a:xfrm>
                <a:off x="830475" y="4056922"/>
                <a:ext cx="930314" cy="219288"/>
              </a:xfrm>
              <a:prstGeom prst="rect">
                <a:avLst/>
              </a:prstGeom>
              <a:noFill/>
            </p:spPr>
            <p:txBody>
              <a:bodyPr wrap="none" lIns="0" tIns="0" rIns="0" bIns="0" rtlCol="0" anchor="t">
                <a:spAutoFit/>
              </a:bodyPr>
              <a:lstStyle/>
              <a:p>
                <a:pPr algn="ct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35" name="Straight Connector 134"/>
              <p:cNvCxnSpPr/>
              <p:nvPr/>
            </p:nvCxnSpPr>
            <p:spPr>
              <a:xfrm>
                <a:off x="1246034" y="3705902"/>
                <a:ext cx="0" cy="342098"/>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grpSp>
      </p:grpSp>
      <p:grpSp>
        <p:nvGrpSpPr>
          <p:cNvPr id="36" name="Group 137"/>
          <p:cNvGrpSpPr/>
          <p:nvPr/>
        </p:nvGrpSpPr>
        <p:grpSpPr>
          <a:xfrm>
            <a:off x="9297797" y="4447353"/>
            <a:ext cx="1077218" cy="1261983"/>
            <a:chOff x="1430209" y="3281022"/>
            <a:chExt cx="930314" cy="1089881"/>
          </a:xfrm>
        </p:grpSpPr>
        <p:sp>
          <p:nvSpPr>
            <p:cNvPr id="137" name="Oval 136"/>
            <p:cNvSpPr>
              <a:spLocks noChangeAspect="1"/>
            </p:cNvSpPr>
            <p:nvPr/>
          </p:nvSpPr>
          <p:spPr>
            <a:xfrm>
              <a:off x="1744938" y="3281022"/>
              <a:ext cx="200183" cy="194452"/>
            </a:xfrm>
            <a:prstGeom prst="ellipse">
              <a:avLst/>
            </a:prstGeom>
            <a:solidFill>
              <a:schemeClr val="accent4">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1" name="Group 137"/>
            <p:cNvGrpSpPr/>
            <p:nvPr/>
          </p:nvGrpSpPr>
          <p:grpSpPr>
            <a:xfrm>
              <a:off x="1430209" y="3475474"/>
              <a:ext cx="930314" cy="895429"/>
              <a:chOff x="1479005" y="3705902"/>
              <a:chExt cx="930314" cy="895429"/>
            </a:xfrm>
          </p:grpSpPr>
          <p:cxnSp>
            <p:nvCxnSpPr>
              <p:cNvPr id="139" name="Straight Connector 138"/>
              <p:cNvCxnSpPr/>
              <p:nvPr/>
            </p:nvCxnSpPr>
            <p:spPr>
              <a:xfrm>
                <a:off x="1893825" y="3705902"/>
                <a:ext cx="0" cy="651665"/>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40" name="TextBox 139"/>
              <p:cNvSpPr txBox="1"/>
              <p:nvPr/>
            </p:nvSpPr>
            <p:spPr>
              <a:xfrm>
                <a:off x="1479005" y="4382042"/>
                <a:ext cx="930314" cy="219289"/>
              </a:xfrm>
              <a:prstGeom prst="rect">
                <a:avLst/>
              </a:prstGeom>
              <a:noFill/>
            </p:spPr>
            <p:txBody>
              <a:bodyPr wrap="none" lIns="0" tIns="0" rIns="0" bIns="0" rtlCol="0" anchor="t">
                <a:spAutoFit/>
              </a:bodyPr>
              <a:lstStyle/>
              <a:p>
                <a:pPr algn="ct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替换文字内容</a:t>
                </a:r>
                <a:endPar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 name="文本框 6"/>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8" name="文本框 7"/>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30" name="矩形 29"/>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0000" decel="5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accel="50000" decel="50000"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accel="50000" decel="5000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 calcmode="lin" valueType="num">
                                      <p:cBhvr additive="base">
                                        <p:cTn id="17" dur="500" fill="hold"/>
                                        <p:tgtEl>
                                          <p:spTgt spid="6"/>
                                        </p:tgtEl>
                                        <p:attrNameLst>
                                          <p:attrName>ppt_x</p:attrName>
                                        </p:attrNameLst>
                                      </p:cBhvr>
                                      <p:tavLst>
                                        <p:tav tm="0">
                                          <p:val>
                                            <p:strVal val="#ppt_x"/>
                                          </p:val>
                                        </p:tav>
                                        <p:tav tm="100000">
                                          <p:val>
                                            <p:strVal val="#ppt_x"/>
                                          </p:val>
                                        </p:tav>
                                      </p:tavLst>
                                    </p:anim>
                                    <p:anim calcmode="lin" valueType="num">
                                      <p:cBhvr additive="base">
                                        <p:cTn id="18" dur="500" fill="hold"/>
                                        <p:tgtEl>
                                          <p:spTgt spid="6"/>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accel="50000" decel="50000"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500" fill="hold"/>
                                        <p:tgtEl>
                                          <p:spTgt spid="10"/>
                                        </p:tgtEl>
                                        <p:attrNameLst>
                                          <p:attrName>ppt_x</p:attrName>
                                        </p:attrNameLst>
                                      </p:cBhvr>
                                      <p:tavLst>
                                        <p:tav tm="0">
                                          <p:val>
                                            <p:strVal val="#ppt_x"/>
                                          </p:val>
                                        </p:tav>
                                        <p:tav tm="100000">
                                          <p:val>
                                            <p:strVal val="#ppt_x"/>
                                          </p:val>
                                        </p:tav>
                                      </p:tavLst>
                                    </p:anim>
                                    <p:anim calcmode="lin" valueType="num">
                                      <p:cBhvr additive="base">
                                        <p:cTn id="23" dur="50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accel="50000" decel="5000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accel="50000" decel="50000" fill="hold"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500" fill="hold"/>
                                        <p:tgtEl>
                                          <p:spTgt spid="13"/>
                                        </p:tgtEl>
                                        <p:attrNameLst>
                                          <p:attrName>ppt_x</p:attrName>
                                        </p:attrNameLst>
                                      </p:cBhvr>
                                      <p:tavLst>
                                        <p:tav tm="0">
                                          <p:val>
                                            <p:strVal val="#ppt_x"/>
                                          </p:val>
                                        </p:tav>
                                        <p:tav tm="100000">
                                          <p:val>
                                            <p:strVal val="#ppt_x"/>
                                          </p:val>
                                        </p:tav>
                                      </p:tavLst>
                                    </p:anim>
                                    <p:anim calcmode="lin" valueType="num">
                                      <p:cBhvr additive="base">
                                        <p:cTn id="33" dur="500" fill="hold"/>
                                        <p:tgtEl>
                                          <p:spTgt spid="13"/>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accel="50000" decel="50000"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accel="50000" decel="50000" fill="hold" nodeType="afterEffect">
                                  <p:stCondLst>
                                    <p:cond delay="0"/>
                                  </p:stCondLst>
                                  <p:childTnLst>
                                    <p:set>
                                      <p:cBhvr>
                                        <p:cTn id="41" dur="1" fill="hold">
                                          <p:stCondLst>
                                            <p:cond delay="0"/>
                                          </p:stCondLst>
                                        </p:cTn>
                                        <p:tgtEl>
                                          <p:spTgt spid="15"/>
                                        </p:tgtEl>
                                        <p:attrNameLst>
                                          <p:attrName>style.visibility</p:attrName>
                                        </p:attrNameLst>
                                      </p:cBhvr>
                                      <p:to>
                                        <p:strVal val="visible"/>
                                      </p:to>
                                    </p:set>
                                    <p:anim calcmode="lin" valueType="num">
                                      <p:cBhvr additive="base">
                                        <p:cTn id="42" dur="500" fill="hold"/>
                                        <p:tgtEl>
                                          <p:spTgt spid="15"/>
                                        </p:tgtEl>
                                        <p:attrNameLst>
                                          <p:attrName>ppt_x</p:attrName>
                                        </p:attrNameLst>
                                      </p:cBhvr>
                                      <p:tavLst>
                                        <p:tav tm="0">
                                          <p:val>
                                            <p:strVal val="#ppt_x"/>
                                          </p:val>
                                        </p:tav>
                                        <p:tav tm="100000">
                                          <p:val>
                                            <p:strVal val="#ppt_x"/>
                                          </p:val>
                                        </p:tav>
                                      </p:tavLst>
                                    </p:anim>
                                    <p:anim calcmode="lin" valueType="num">
                                      <p:cBhvr additive="base">
                                        <p:cTn id="43" dur="500" fill="hold"/>
                                        <p:tgtEl>
                                          <p:spTgt spid="15"/>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accel="50000" decel="5000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 calcmode="lin" valueType="num">
                                      <p:cBhvr additive="base">
                                        <p:cTn id="47" dur="500" fill="hold"/>
                                        <p:tgtEl>
                                          <p:spTgt spid="27"/>
                                        </p:tgtEl>
                                        <p:attrNameLst>
                                          <p:attrName>ppt_x</p:attrName>
                                        </p:attrNameLst>
                                      </p:cBhvr>
                                      <p:tavLst>
                                        <p:tav tm="0">
                                          <p:val>
                                            <p:strVal val="#ppt_x"/>
                                          </p:val>
                                        </p:tav>
                                        <p:tav tm="100000">
                                          <p:val>
                                            <p:strVal val="#ppt_x"/>
                                          </p:val>
                                        </p:tav>
                                      </p:tavLst>
                                    </p:anim>
                                    <p:anim calcmode="lin" valueType="num">
                                      <p:cBhvr additive="base">
                                        <p:cTn id="48" dur="500" fill="hold"/>
                                        <p:tgtEl>
                                          <p:spTgt spid="27"/>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accel="50000" decel="50000" fill="hold" nodeType="afterEffect">
                                  <p:stCondLst>
                                    <p:cond delay="0"/>
                                  </p:stCondLst>
                                  <p:childTnLst>
                                    <p:set>
                                      <p:cBhvr>
                                        <p:cTn id="51" dur="1" fill="hold">
                                          <p:stCondLst>
                                            <p:cond delay="0"/>
                                          </p:stCondLst>
                                        </p:cTn>
                                        <p:tgtEl>
                                          <p:spTgt spid="18"/>
                                        </p:tgtEl>
                                        <p:attrNameLst>
                                          <p:attrName>style.visibility</p:attrName>
                                        </p:attrNameLst>
                                      </p:cBhvr>
                                      <p:to>
                                        <p:strVal val="visible"/>
                                      </p:to>
                                    </p:set>
                                    <p:anim calcmode="lin" valueType="num">
                                      <p:cBhvr additive="base">
                                        <p:cTn id="52" dur="500" fill="hold"/>
                                        <p:tgtEl>
                                          <p:spTgt spid="18"/>
                                        </p:tgtEl>
                                        <p:attrNameLst>
                                          <p:attrName>ppt_x</p:attrName>
                                        </p:attrNameLst>
                                      </p:cBhvr>
                                      <p:tavLst>
                                        <p:tav tm="0">
                                          <p:val>
                                            <p:strVal val="#ppt_x"/>
                                          </p:val>
                                        </p:tav>
                                        <p:tav tm="100000">
                                          <p:val>
                                            <p:strVal val="#ppt_x"/>
                                          </p:val>
                                        </p:tav>
                                      </p:tavLst>
                                    </p:anim>
                                    <p:anim calcmode="lin" valueType="num">
                                      <p:cBhvr additive="base">
                                        <p:cTn id="53" dur="500" fill="hold"/>
                                        <p:tgtEl>
                                          <p:spTgt spid="1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accel="50000" decel="50000"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accel="50000" decel="50000" fill="hold" nodeType="afterEffect">
                                  <p:stCondLst>
                                    <p:cond delay="0"/>
                                  </p:stCondLst>
                                  <p:childTnLst>
                                    <p:set>
                                      <p:cBhvr>
                                        <p:cTn id="61" dur="1" fill="hold">
                                          <p:stCondLst>
                                            <p:cond delay="0"/>
                                          </p:stCondLst>
                                        </p:cTn>
                                        <p:tgtEl>
                                          <p:spTgt spid="20"/>
                                        </p:tgtEl>
                                        <p:attrNameLst>
                                          <p:attrName>style.visibility</p:attrName>
                                        </p:attrNameLst>
                                      </p:cBhvr>
                                      <p:to>
                                        <p:strVal val="visible"/>
                                      </p:to>
                                    </p:set>
                                    <p:anim calcmode="lin" valueType="num">
                                      <p:cBhvr additive="base">
                                        <p:cTn id="62" dur="500" fill="hold"/>
                                        <p:tgtEl>
                                          <p:spTgt spid="20"/>
                                        </p:tgtEl>
                                        <p:attrNameLst>
                                          <p:attrName>ppt_x</p:attrName>
                                        </p:attrNameLst>
                                      </p:cBhvr>
                                      <p:tavLst>
                                        <p:tav tm="0">
                                          <p:val>
                                            <p:strVal val="#ppt_x"/>
                                          </p:val>
                                        </p:tav>
                                        <p:tav tm="100000">
                                          <p:val>
                                            <p:strVal val="#ppt_x"/>
                                          </p:val>
                                        </p:tav>
                                      </p:tavLst>
                                    </p:anim>
                                    <p:anim calcmode="lin" valueType="num">
                                      <p:cBhvr additive="base">
                                        <p:cTn id="63" dur="500" fill="hold"/>
                                        <p:tgtEl>
                                          <p:spTgt spid="20"/>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accel="50000" decel="50000" fill="hold" grpId="0" nodeType="afterEffect">
                                  <p:stCondLst>
                                    <p:cond delay="0"/>
                                  </p:stCondLst>
                                  <p:childTnLst>
                                    <p:set>
                                      <p:cBhvr>
                                        <p:cTn id="66" dur="1" fill="hold">
                                          <p:stCondLst>
                                            <p:cond delay="0"/>
                                          </p:stCondLst>
                                        </p:cTn>
                                        <p:tgtEl>
                                          <p:spTgt spid="29"/>
                                        </p:tgtEl>
                                        <p:attrNameLst>
                                          <p:attrName>style.visibility</p:attrName>
                                        </p:attrNameLst>
                                      </p:cBhvr>
                                      <p:to>
                                        <p:strVal val="visible"/>
                                      </p:to>
                                    </p:set>
                                    <p:anim calcmode="lin" valueType="num">
                                      <p:cBhvr additive="base">
                                        <p:cTn id="67" dur="500" fill="hold"/>
                                        <p:tgtEl>
                                          <p:spTgt spid="29"/>
                                        </p:tgtEl>
                                        <p:attrNameLst>
                                          <p:attrName>ppt_x</p:attrName>
                                        </p:attrNameLst>
                                      </p:cBhvr>
                                      <p:tavLst>
                                        <p:tav tm="0">
                                          <p:val>
                                            <p:strVal val="#ppt_x"/>
                                          </p:val>
                                        </p:tav>
                                        <p:tav tm="100000">
                                          <p:val>
                                            <p:strVal val="#ppt_x"/>
                                          </p:val>
                                        </p:tav>
                                      </p:tavLst>
                                    </p:anim>
                                    <p:anim calcmode="lin" valueType="num">
                                      <p:cBhvr additive="base">
                                        <p:cTn id="68" dur="500" fill="hold"/>
                                        <p:tgtEl>
                                          <p:spTgt spid="29"/>
                                        </p:tgtEl>
                                        <p:attrNameLst>
                                          <p:attrName>ppt_y</p:attrName>
                                        </p:attrNameLst>
                                      </p:cBhvr>
                                      <p:tavLst>
                                        <p:tav tm="0">
                                          <p:val>
                                            <p:strVal val="1+#ppt_h/2"/>
                                          </p:val>
                                        </p:tav>
                                        <p:tav tm="100000">
                                          <p:val>
                                            <p:strVal val="#ppt_y"/>
                                          </p:val>
                                        </p:tav>
                                      </p:tavLst>
                                    </p:anim>
                                  </p:childTnLst>
                                </p:cTn>
                              </p:par>
                            </p:childTnLst>
                          </p:cTn>
                        </p:par>
                        <p:par>
                          <p:cTn id="69" fill="hold">
                            <p:stCondLst>
                              <p:cond delay="6500"/>
                            </p:stCondLst>
                            <p:childTnLst>
                              <p:par>
                                <p:cTn id="70" presetID="2" presetClass="entr" presetSubtype="4" accel="50000" decel="50000" fill="hold" nodeType="afterEffect">
                                  <p:stCondLst>
                                    <p:cond delay="0"/>
                                  </p:stCondLst>
                                  <p:childTnLst>
                                    <p:set>
                                      <p:cBhvr>
                                        <p:cTn id="71" dur="1" fill="hold">
                                          <p:stCondLst>
                                            <p:cond delay="0"/>
                                          </p:stCondLst>
                                        </p:cTn>
                                        <p:tgtEl>
                                          <p:spTgt spid="23"/>
                                        </p:tgtEl>
                                        <p:attrNameLst>
                                          <p:attrName>style.visibility</p:attrName>
                                        </p:attrNameLst>
                                      </p:cBhvr>
                                      <p:to>
                                        <p:strVal val="visible"/>
                                      </p:to>
                                    </p:set>
                                    <p:anim calcmode="lin" valueType="num">
                                      <p:cBhvr additive="base">
                                        <p:cTn id="72" dur="500" fill="hold"/>
                                        <p:tgtEl>
                                          <p:spTgt spid="23"/>
                                        </p:tgtEl>
                                        <p:attrNameLst>
                                          <p:attrName>ppt_x</p:attrName>
                                        </p:attrNameLst>
                                      </p:cBhvr>
                                      <p:tavLst>
                                        <p:tav tm="0">
                                          <p:val>
                                            <p:strVal val="#ppt_x"/>
                                          </p:val>
                                        </p:tav>
                                        <p:tav tm="100000">
                                          <p:val>
                                            <p:strVal val="#ppt_x"/>
                                          </p:val>
                                        </p:tav>
                                      </p:tavLst>
                                    </p:anim>
                                    <p:anim calcmode="lin" valueType="num">
                                      <p:cBhvr additive="base">
                                        <p:cTn id="73" dur="500" fill="hold"/>
                                        <p:tgtEl>
                                          <p:spTgt spid="23"/>
                                        </p:tgtEl>
                                        <p:attrNameLst>
                                          <p:attrName>ppt_y</p:attrName>
                                        </p:attrNameLst>
                                      </p:cBhvr>
                                      <p:tavLst>
                                        <p:tav tm="0">
                                          <p:val>
                                            <p:strVal val="1+#ppt_h/2"/>
                                          </p:val>
                                        </p:tav>
                                        <p:tav tm="100000">
                                          <p:val>
                                            <p:strVal val="#ppt_y"/>
                                          </p:val>
                                        </p:tav>
                                      </p:tavLst>
                                    </p:anim>
                                  </p:childTnLst>
                                </p:cTn>
                              </p:par>
                            </p:childTnLst>
                          </p:cTn>
                        </p:par>
                        <p:par>
                          <p:cTn id="74" fill="hold">
                            <p:stCondLst>
                              <p:cond delay="7000"/>
                            </p:stCondLst>
                            <p:childTnLst>
                              <p:par>
                                <p:cTn id="75" presetID="2" presetClass="entr" presetSubtype="4" accel="50000" decel="50000"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additive="base">
                                        <p:cTn id="77" dur="500" fill="hold"/>
                                        <p:tgtEl>
                                          <p:spTgt spid="31"/>
                                        </p:tgtEl>
                                        <p:attrNameLst>
                                          <p:attrName>ppt_x</p:attrName>
                                        </p:attrNameLst>
                                      </p:cBhvr>
                                      <p:tavLst>
                                        <p:tav tm="0">
                                          <p:val>
                                            <p:strVal val="#ppt_x"/>
                                          </p:val>
                                        </p:tav>
                                        <p:tav tm="100000">
                                          <p:val>
                                            <p:strVal val="#ppt_x"/>
                                          </p:val>
                                        </p:tav>
                                      </p:tavLst>
                                    </p:anim>
                                    <p:anim calcmode="lin" valueType="num">
                                      <p:cBhvr additive="base">
                                        <p:cTn id="78" dur="500" fill="hold"/>
                                        <p:tgtEl>
                                          <p:spTgt spid="31"/>
                                        </p:tgtEl>
                                        <p:attrNameLst>
                                          <p:attrName>ppt_y</p:attrName>
                                        </p:attrNameLst>
                                      </p:cBhvr>
                                      <p:tavLst>
                                        <p:tav tm="0">
                                          <p:val>
                                            <p:strVal val="1+#ppt_h/2"/>
                                          </p:val>
                                        </p:tav>
                                        <p:tav tm="100000">
                                          <p:val>
                                            <p:strVal val="#ppt_y"/>
                                          </p:val>
                                        </p:tav>
                                      </p:tavLst>
                                    </p:anim>
                                  </p:childTnLst>
                                </p:cTn>
                              </p:par>
                            </p:childTnLst>
                          </p:cTn>
                        </p:par>
                        <p:par>
                          <p:cTn id="79" fill="hold">
                            <p:stCondLst>
                              <p:cond delay="7500"/>
                            </p:stCondLst>
                            <p:childTnLst>
                              <p:par>
                                <p:cTn id="80" presetID="2" presetClass="entr" presetSubtype="4" accel="50000" decel="50000" fill="hold" nodeType="afterEffect">
                                  <p:stCondLst>
                                    <p:cond delay="0"/>
                                  </p:stCondLst>
                                  <p:childTnLst>
                                    <p:set>
                                      <p:cBhvr>
                                        <p:cTn id="81" dur="1" fill="hold">
                                          <p:stCondLst>
                                            <p:cond delay="0"/>
                                          </p:stCondLst>
                                        </p:cTn>
                                        <p:tgtEl>
                                          <p:spTgt spid="25"/>
                                        </p:tgtEl>
                                        <p:attrNameLst>
                                          <p:attrName>style.visibility</p:attrName>
                                        </p:attrNameLst>
                                      </p:cBhvr>
                                      <p:to>
                                        <p:strVal val="visible"/>
                                      </p:to>
                                    </p:set>
                                    <p:anim calcmode="lin" valueType="num">
                                      <p:cBhvr additive="base">
                                        <p:cTn id="82" dur="500" fill="hold"/>
                                        <p:tgtEl>
                                          <p:spTgt spid="25"/>
                                        </p:tgtEl>
                                        <p:attrNameLst>
                                          <p:attrName>ppt_x</p:attrName>
                                        </p:attrNameLst>
                                      </p:cBhvr>
                                      <p:tavLst>
                                        <p:tav tm="0">
                                          <p:val>
                                            <p:strVal val="#ppt_x"/>
                                          </p:val>
                                        </p:tav>
                                        <p:tav tm="100000">
                                          <p:val>
                                            <p:strVal val="#ppt_x"/>
                                          </p:val>
                                        </p:tav>
                                      </p:tavLst>
                                    </p:anim>
                                    <p:anim calcmode="lin" valueType="num">
                                      <p:cBhvr additive="base">
                                        <p:cTn id="83" dur="500" fill="hold"/>
                                        <p:tgtEl>
                                          <p:spTgt spid="25"/>
                                        </p:tgtEl>
                                        <p:attrNameLst>
                                          <p:attrName>ppt_y</p:attrName>
                                        </p:attrNameLst>
                                      </p:cBhvr>
                                      <p:tavLst>
                                        <p:tav tm="0">
                                          <p:val>
                                            <p:strVal val="1+#ppt_h/2"/>
                                          </p:val>
                                        </p:tav>
                                        <p:tav tm="100000">
                                          <p:val>
                                            <p:strVal val="#ppt_y"/>
                                          </p:val>
                                        </p:tav>
                                      </p:tavLst>
                                    </p:anim>
                                  </p:childTnLst>
                                </p:cTn>
                              </p:par>
                            </p:childTnLst>
                          </p:cTn>
                        </p:par>
                        <p:par>
                          <p:cTn id="84" fill="hold">
                            <p:stCondLst>
                              <p:cond delay="8000"/>
                            </p:stCondLst>
                            <p:childTnLst>
                              <p:par>
                                <p:cTn id="85" presetID="2" presetClass="entr" presetSubtype="4" accel="50000" decel="5000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 calcmode="lin" valueType="num">
                                      <p:cBhvr additive="base">
                                        <p:cTn id="87" dur="500" fill="hold"/>
                                        <p:tgtEl>
                                          <p:spTgt spid="34"/>
                                        </p:tgtEl>
                                        <p:attrNameLst>
                                          <p:attrName>ppt_x</p:attrName>
                                        </p:attrNameLst>
                                      </p:cBhvr>
                                      <p:tavLst>
                                        <p:tav tm="0">
                                          <p:val>
                                            <p:strVal val="#ppt_x"/>
                                          </p:val>
                                        </p:tav>
                                        <p:tav tm="100000">
                                          <p:val>
                                            <p:strVal val="#ppt_x"/>
                                          </p:val>
                                        </p:tav>
                                      </p:tavLst>
                                    </p:anim>
                                    <p:anim calcmode="lin" valueType="num">
                                      <p:cBhvr additive="base">
                                        <p:cTn id="88" dur="500" fill="hold"/>
                                        <p:tgtEl>
                                          <p:spTgt spid="34"/>
                                        </p:tgtEl>
                                        <p:attrNameLst>
                                          <p:attrName>ppt_y</p:attrName>
                                        </p:attrNameLst>
                                      </p:cBhvr>
                                      <p:tavLst>
                                        <p:tav tm="0">
                                          <p:val>
                                            <p:strVal val="1+#ppt_h/2"/>
                                          </p:val>
                                        </p:tav>
                                        <p:tav tm="100000">
                                          <p:val>
                                            <p:strVal val="#ppt_y"/>
                                          </p:val>
                                        </p:tav>
                                      </p:tavLst>
                                    </p:anim>
                                  </p:childTnLst>
                                </p:cTn>
                              </p:par>
                            </p:childTnLst>
                          </p:cTn>
                        </p:par>
                        <p:par>
                          <p:cTn id="89" fill="hold">
                            <p:stCondLst>
                              <p:cond delay="8500"/>
                            </p:stCondLst>
                            <p:childTnLst>
                              <p:par>
                                <p:cTn id="90" presetID="2" presetClass="entr" presetSubtype="4" accel="50000" decel="50000" fill="hold" nodeType="afterEffect">
                                  <p:stCondLst>
                                    <p:cond delay="0"/>
                                  </p:stCondLst>
                                  <p:childTnLst>
                                    <p:set>
                                      <p:cBhvr>
                                        <p:cTn id="91" dur="1" fill="hold">
                                          <p:stCondLst>
                                            <p:cond delay="0"/>
                                          </p:stCondLst>
                                        </p:cTn>
                                        <p:tgtEl>
                                          <p:spTgt spid="33"/>
                                        </p:tgtEl>
                                        <p:attrNameLst>
                                          <p:attrName>style.visibility</p:attrName>
                                        </p:attrNameLst>
                                      </p:cBhvr>
                                      <p:to>
                                        <p:strVal val="visible"/>
                                      </p:to>
                                    </p:set>
                                    <p:anim calcmode="lin" valueType="num">
                                      <p:cBhvr additive="base">
                                        <p:cTn id="92" dur="500" fill="hold"/>
                                        <p:tgtEl>
                                          <p:spTgt spid="33"/>
                                        </p:tgtEl>
                                        <p:attrNameLst>
                                          <p:attrName>ppt_x</p:attrName>
                                        </p:attrNameLst>
                                      </p:cBhvr>
                                      <p:tavLst>
                                        <p:tav tm="0">
                                          <p:val>
                                            <p:strVal val="#ppt_x"/>
                                          </p:val>
                                        </p:tav>
                                        <p:tav tm="100000">
                                          <p:val>
                                            <p:strVal val="#ppt_x"/>
                                          </p:val>
                                        </p:tav>
                                      </p:tavLst>
                                    </p:anim>
                                    <p:anim calcmode="lin" valueType="num">
                                      <p:cBhvr additive="base">
                                        <p:cTn id="93" dur="500" fill="hold"/>
                                        <p:tgtEl>
                                          <p:spTgt spid="33"/>
                                        </p:tgtEl>
                                        <p:attrNameLst>
                                          <p:attrName>ppt_y</p:attrName>
                                        </p:attrNameLst>
                                      </p:cBhvr>
                                      <p:tavLst>
                                        <p:tav tm="0">
                                          <p:val>
                                            <p:strVal val="1+#ppt_h/2"/>
                                          </p:val>
                                        </p:tav>
                                        <p:tav tm="100000">
                                          <p:val>
                                            <p:strVal val="#ppt_y"/>
                                          </p:val>
                                        </p:tav>
                                      </p:tavLst>
                                    </p:anim>
                                  </p:childTnLst>
                                </p:cTn>
                              </p:par>
                            </p:childTnLst>
                          </p:cTn>
                        </p:par>
                        <p:par>
                          <p:cTn id="94" fill="hold">
                            <p:stCondLst>
                              <p:cond delay="9000"/>
                            </p:stCondLst>
                            <p:childTnLst>
                              <p:par>
                                <p:cTn id="95" presetID="2" presetClass="entr" presetSubtype="4" accel="50000" decel="50000" fill="hold" grpId="0" nodeType="afterEffect">
                                  <p:stCondLst>
                                    <p:cond delay="0"/>
                                  </p:stCondLst>
                                  <p:childTnLst>
                                    <p:set>
                                      <p:cBhvr>
                                        <p:cTn id="96" dur="1" fill="hold">
                                          <p:stCondLst>
                                            <p:cond delay="0"/>
                                          </p:stCondLst>
                                        </p:cTn>
                                        <p:tgtEl>
                                          <p:spTgt spid="32"/>
                                        </p:tgtEl>
                                        <p:attrNameLst>
                                          <p:attrName>style.visibility</p:attrName>
                                        </p:attrNameLst>
                                      </p:cBhvr>
                                      <p:to>
                                        <p:strVal val="visible"/>
                                      </p:to>
                                    </p:set>
                                    <p:anim calcmode="lin" valueType="num">
                                      <p:cBhvr additive="base">
                                        <p:cTn id="97" dur="500" fill="hold"/>
                                        <p:tgtEl>
                                          <p:spTgt spid="32"/>
                                        </p:tgtEl>
                                        <p:attrNameLst>
                                          <p:attrName>ppt_x</p:attrName>
                                        </p:attrNameLst>
                                      </p:cBhvr>
                                      <p:tavLst>
                                        <p:tav tm="0">
                                          <p:val>
                                            <p:strVal val="#ppt_x"/>
                                          </p:val>
                                        </p:tav>
                                        <p:tav tm="100000">
                                          <p:val>
                                            <p:strVal val="#ppt_x"/>
                                          </p:val>
                                        </p:tav>
                                      </p:tavLst>
                                    </p:anim>
                                    <p:anim calcmode="lin" valueType="num">
                                      <p:cBhvr additive="base">
                                        <p:cTn id="98" dur="500" fill="hold"/>
                                        <p:tgtEl>
                                          <p:spTgt spid="32"/>
                                        </p:tgtEl>
                                        <p:attrNameLst>
                                          <p:attrName>ppt_y</p:attrName>
                                        </p:attrNameLst>
                                      </p:cBhvr>
                                      <p:tavLst>
                                        <p:tav tm="0">
                                          <p:val>
                                            <p:strVal val="1+#ppt_h/2"/>
                                          </p:val>
                                        </p:tav>
                                        <p:tav tm="100000">
                                          <p:val>
                                            <p:strVal val="#ppt_y"/>
                                          </p:val>
                                        </p:tav>
                                      </p:tavLst>
                                    </p:anim>
                                  </p:childTnLst>
                                </p:cTn>
                              </p:par>
                            </p:childTnLst>
                          </p:cTn>
                        </p:par>
                        <p:par>
                          <p:cTn id="99" fill="hold">
                            <p:stCondLst>
                              <p:cond delay="9500"/>
                            </p:stCondLst>
                            <p:childTnLst>
                              <p:par>
                                <p:cTn id="100" presetID="2" presetClass="entr" presetSubtype="4" accel="50000" decel="50000" fill="hold" nodeType="afterEffect">
                                  <p:stCondLst>
                                    <p:cond delay="0"/>
                                  </p:stCondLst>
                                  <p:childTnLst>
                                    <p:set>
                                      <p:cBhvr>
                                        <p:cTn id="101" dur="1" fill="hold">
                                          <p:stCondLst>
                                            <p:cond delay="0"/>
                                          </p:stCondLst>
                                        </p:cTn>
                                        <p:tgtEl>
                                          <p:spTgt spid="36"/>
                                        </p:tgtEl>
                                        <p:attrNameLst>
                                          <p:attrName>style.visibility</p:attrName>
                                        </p:attrNameLst>
                                      </p:cBhvr>
                                      <p:to>
                                        <p:strVal val="visible"/>
                                      </p:to>
                                    </p:set>
                                    <p:anim calcmode="lin" valueType="num">
                                      <p:cBhvr additive="base">
                                        <p:cTn id="102" dur="500" fill="hold"/>
                                        <p:tgtEl>
                                          <p:spTgt spid="36"/>
                                        </p:tgtEl>
                                        <p:attrNameLst>
                                          <p:attrName>ppt_x</p:attrName>
                                        </p:attrNameLst>
                                      </p:cBhvr>
                                      <p:tavLst>
                                        <p:tav tm="0">
                                          <p:val>
                                            <p:strVal val="#ppt_x"/>
                                          </p:val>
                                        </p:tav>
                                        <p:tav tm="100000">
                                          <p:val>
                                            <p:strVal val="#ppt_x"/>
                                          </p:val>
                                        </p:tav>
                                      </p:tavLst>
                                    </p:anim>
                                    <p:anim calcmode="lin" valueType="num">
                                      <p:cBhvr additive="base">
                                        <p:cTn id="103"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ldLvl="0" animBg="1"/>
      <p:bldP spid="11" grpId="0" bldLvl="0" animBg="1"/>
      <p:bldP spid="17" grpId="0" bldLvl="0" animBg="1"/>
      <p:bldP spid="22" grpId="0" bldLvl="0" animBg="1"/>
      <p:bldP spid="27" grpId="0" bldLvl="0" animBg="1"/>
      <p:bldP spid="28" grpId="0" bldLvl="0" animBg="1"/>
      <p:bldP spid="29" grpId="0" bldLvl="0" animBg="1"/>
      <p:bldP spid="31" grpId="0" bldLvl="0" animBg="1"/>
      <p:bldP spid="32" grpId="0" bldLvl="0" animBg="1"/>
      <p:bldP spid="34" grpId="0" bldLvl="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5" name="Shape 2425"/>
          <p:cNvSpPr/>
          <p:nvPr/>
        </p:nvSpPr>
        <p:spPr>
          <a:xfrm>
            <a:off x="5841603" y="1791722"/>
            <a:ext cx="1123298" cy="1556242"/>
          </a:xfrm>
          <a:custGeom>
            <a:avLst/>
            <a:gdLst/>
            <a:ahLst/>
            <a:cxnLst>
              <a:cxn ang="0">
                <a:pos x="wd2" y="hd2"/>
              </a:cxn>
              <a:cxn ang="5400000">
                <a:pos x="wd2" y="hd2"/>
              </a:cxn>
              <a:cxn ang="10800000">
                <a:pos x="wd2" y="hd2"/>
              </a:cxn>
              <a:cxn ang="16200000">
                <a:pos x="wd2" y="hd2"/>
              </a:cxn>
            </a:cxnLst>
            <a:rect l="0" t="0" r="r" b="b"/>
            <a:pathLst>
              <a:path w="21600" h="21600" extrusionOk="0">
                <a:moveTo>
                  <a:pt x="21600" y="5793"/>
                </a:moveTo>
                <a:cubicBezTo>
                  <a:pt x="16191" y="1948"/>
                  <a:pt x="8191" y="0"/>
                  <a:pt x="0" y="0"/>
                </a:cubicBezTo>
                <a:lnTo>
                  <a:pt x="15" y="21600"/>
                </a:lnTo>
                <a:lnTo>
                  <a:pt x="21600" y="5793"/>
                </a:lnTo>
                <a:close/>
              </a:path>
            </a:pathLst>
          </a:custGeom>
          <a:solidFill>
            <a:schemeClr val="accent2"/>
          </a:solidFill>
          <a:ln w="12700">
            <a:miter lim="400000"/>
          </a:ln>
        </p:spPr>
        <p:txBody>
          <a:bodyPr lIns="19050" tIns="19050" rIns="19050" bIns="19050" anchor="ctr"/>
          <a:lstStyle/>
          <a:p>
            <a:pPr algn="just" defTabSz="240665">
              <a:lnSpc>
                <a:spcPts val="2200"/>
              </a:lnSpc>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26" name="Shape 2426"/>
          <p:cNvSpPr/>
          <p:nvPr/>
        </p:nvSpPr>
        <p:spPr>
          <a:xfrm>
            <a:off x="5921819" y="2408071"/>
            <a:ext cx="1598770" cy="1093210"/>
          </a:xfrm>
          <a:custGeom>
            <a:avLst/>
            <a:gdLst/>
            <a:ahLst/>
            <a:cxnLst>
              <a:cxn ang="0">
                <a:pos x="wd2" y="hd2"/>
              </a:cxn>
              <a:cxn ang="5400000">
                <a:pos x="wd2" y="hd2"/>
              </a:cxn>
              <a:cxn ang="10800000">
                <a:pos x="wd2" y="hd2"/>
              </a:cxn>
              <a:cxn ang="16200000">
                <a:pos x="wd2" y="hd2"/>
              </a:cxn>
            </a:cxnLst>
            <a:rect l="0" t="0" r="r" b="b"/>
            <a:pathLst>
              <a:path w="21600" h="21600" extrusionOk="0">
                <a:moveTo>
                  <a:pt x="21600" y="21573"/>
                </a:moveTo>
                <a:cubicBezTo>
                  <a:pt x="21592" y="13783"/>
                  <a:pt x="18992" y="5979"/>
                  <a:pt x="14955" y="0"/>
                </a:cubicBezTo>
                <a:lnTo>
                  <a:pt x="0" y="21600"/>
                </a:lnTo>
                <a:lnTo>
                  <a:pt x="21600" y="21573"/>
                </a:lnTo>
                <a:close/>
              </a:path>
            </a:pathLst>
          </a:custGeom>
          <a:solidFill>
            <a:schemeClr val="accent3"/>
          </a:solidFill>
          <a:ln w="12700">
            <a:miter lim="400000"/>
          </a:ln>
        </p:spPr>
        <p:txBody>
          <a:bodyPr lIns="19050" tIns="19050" rIns="19050" bIns="19050" anchor="ctr"/>
          <a:lstStyle/>
          <a:p>
            <a:pPr algn="just" defTabSz="240665">
              <a:lnSpc>
                <a:spcPts val="2200"/>
              </a:lnSpc>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27" name="Shape 2427"/>
          <p:cNvSpPr/>
          <p:nvPr/>
        </p:nvSpPr>
        <p:spPr>
          <a:xfrm>
            <a:off x="4116538" y="3635319"/>
            <a:ext cx="3405007" cy="1703064"/>
          </a:xfrm>
          <a:custGeom>
            <a:avLst/>
            <a:gdLst/>
            <a:ahLst/>
            <a:cxnLst>
              <a:cxn ang="0">
                <a:pos x="wd2" y="hd2"/>
              </a:cxn>
              <a:cxn ang="5400000">
                <a:pos x="wd2" y="hd2"/>
              </a:cxn>
              <a:cxn ang="10800000">
                <a:pos x="wd2" y="hd2"/>
              </a:cxn>
              <a:cxn ang="16200000">
                <a:pos x="wd2" y="hd2"/>
              </a:cxn>
            </a:cxnLst>
            <a:rect l="0" t="0" r="r" b="b"/>
            <a:pathLst>
              <a:path w="21600" h="21600" extrusionOk="0">
                <a:moveTo>
                  <a:pt x="21600" y="0"/>
                </a:moveTo>
                <a:lnTo>
                  <a:pt x="10802" y="0"/>
                </a:lnTo>
                <a:lnTo>
                  <a:pt x="0" y="0"/>
                </a:lnTo>
                <a:cubicBezTo>
                  <a:pt x="0" y="11926"/>
                  <a:pt x="4835" y="21600"/>
                  <a:pt x="10799" y="21600"/>
                </a:cubicBezTo>
                <a:cubicBezTo>
                  <a:pt x="16764" y="21600"/>
                  <a:pt x="21600" y="11926"/>
                  <a:pt x="21600" y="0"/>
                </a:cubicBezTo>
                <a:close/>
              </a:path>
            </a:pathLst>
          </a:custGeom>
          <a:solidFill>
            <a:schemeClr val="accent4"/>
          </a:solidFill>
          <a:ln w="12700">
            <a:miter lim="400000"/>
          </a:ln>
        </p:spPr>
        <p:txBody>
          <a:bodyPr lIns="19050" tIns="19050" rIns="19050" bIns="19050" anchor="ctr"/>
          <a:lstStyle/>
          <a:p>
            <a:pPr algn="just" defTabSz="240665">
              <a:lnSpc>
                <a:spcPts val="2200"/>
              </a:lnSpc>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28" name="Shape 2428"/>
          <p:cNvSpPr/>
          <p:nvPr/>
        </p:nvSpPr>
        <p:spPr>
          <a:xfrm>
            <a:off x="4116539" y="1935656"/>
            <a:ext cx="1556386" cy="1581086"/>
          </a:xfrm>
          <a:custGeom>
            <a:avLst/>
            <a:gdLst/>
            <a:ahLst/>
            <a:cxnLst>
              <a:cxn ang="0">
                <a:pos x="wd2" y="hd2"/>
              </a:cxn>
              <a:cxn ang="5400000">
                <a:pos x="wd2" y="hd2"/>
              </a:cxn>
              <a:cxn ang="10800000">
                <a:pos x="wd2" y="hd2"/>
              </a:cxn>
              <a:cxn ang="16200000">
                <a:pos x="wd2" y="hd2"/>
              </a:cxn>
            </a:cxnLst>
            <a:rect l="0" t="0" r="r" b="b"/>
            <a:pathLst>
              <a:path w="21600" h="21600" extrusionOk="0">
                <a:moveTo>
                  <a:pt x="21596" y="0"/>
                </a:moveTo>
                <a:cubicBezTo>
                  <a:pt x="9671" y="0"/>
                  <a:pt x="0" y="9860"/>
                  <a:pt x="0" y="21600"/>
                </a:cubicBezTo>
                <a:lnTo>
                  <a:pt x="21600" y="21600"/>
                </a:lnTo>
                <a:lnTo>
                  <a:pt x="21596" y="0"/>
                </a:lnTo>
                <a:close/>
              </a:path>
            </a:pathLst>
          </a:custGeom>
          <a:solidFill>
            <a:schemeClr val="accent1"/>
          </a:solidFill>
          <a:ln w="12700">
            <a:miter lim="400000"/>
          </a:ln>
        </p:spPr>
        <p:txBody>
          <a:bodyPr lIns="19050" tIns="19050" rIns="19050" bIns="19050" anchor="ctr"/>
          <a:lstStyle/>
          <a:p>
            <a:pPr algn="just" defTabSz="240665">
              <a:lnSpc>
                <a:spcPts val="2200"/>
              </a:lnSpc>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29" name="Shape 2429"/>
          <p:cNvSpPr/>
          <p:nvPr/>
        </p:nvSpPr>
        <p:spPr>
          <a:xfrm>
            <a:off x="4771953" y="4197220"/>
            <a:ext cx="410369" cy="303738"/>
          </a:xfrm>
          <a:prstGeom prst="rect">
            <a:avLst/>
          </a:prstGeom>
          <a:ln w="12700">
            <a:miter lim="400000"/>
          </a:ln>
        </p:spPr>
        <p:txBody>
          <a:bodyPr wrap="none" lIns="25400" tIns="25400" rIns="25400" bIns="25400" anchor="ctr">
            <a:spAutoFit/>
          </a:bodyPr>
          <a:lstStyle>
            <a:lvl1pPr algn="l">
              <a:defRPr sz="3500">
                <a:solidFill>
                  <a:srgbClr val="FFFFFF"/>
                </a:solidFill>
                <a:latin typeface="Helvetica"/>
                <a:ea typeface="Helvetica"/>
                <a:cs typeface="Helvetica"/>
                <a:sym typeface="Helvetica"/>
              </a:defRPr>
            </a:lvl1pPr>
          </a:lstStyle>
          <a:p>
            <a:pPr lvl="0" algn="just">
              <a:lnSpc>
                <a:spcPts val="2200"/>
              </a:lnSpc>
              <a:spcBef>
                <a:spcPts val="0"/>
              </a:spcBef>
              <a:spcAft>
                <a:spcPts val="0"/>
              </a:spcAft>
              <a:defRPr sz="1800">
                <a:solidFill>
                  <a:srgbClr val="000000"/>
                </a:solidFill>
              </a:defRPr>
            </a:pPr>
            <a:r>
              <a:rPr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50%</a:t>
            </a:r>
          </a:p>
        </p:txBody>
      </p:sp>
      <p:grpSp>
        <p:nvGrpSpPr>
          <p:cNvPr id="2" name="组合 1"/>
          <p:cNvGrpSpPr/>
          <p:nvPr/>
        </p:nvGrpSpPr>
        <p:grpSpPr>
          <a:xfrm>
            <a:off x="2019072" y="2499701"/>
            <a:ext cx="2670923" cy="609701"/>
            <a:chOff x="2436287" y="2787609"/>
            <a:chExt cx="2816835" cy="643009"/>
          </a:xfrm>
        </p:grpSpPr>
        <p:sp>
          <p:nvSpPr>
            <p:cNvPr id="2430" name="Shape 2430"/>
            <p:cNvSpPr/>
            <p:nvPr/>
          </p:nvSpPr>
          <p:spPr>
            <a:xfrm>
              <a:off x="4225311" y="2787609"/>
              <a:ext cx="1027811" cy="643009"/>
            </a:xfrm>
            <a:prstGeom prst="line">
              <a:avLst/>
            </a:prstGeom>
            <a:ln w="9525">
              <a:solidFill>
                <a:schemeClr val="bg1">
                  <a:lumMod val="65000"/>
                </a:schemeClr>
              </a:solidFill>
              <a:miter lim="400000"/>
              <a:tailEnd type="oval"/>
            </a:ln>
          </p:spPr>
          <p:txBody>
            <a:bodyPr lIns="0" tIns="0" rIns="0" bIns="0" anchor="ctr"/>
            <a:lstStyle/>
            <a:p>
              <a:pPr defTabSz="240665">
                <a:defRPr sz="1200">
                  <a:latin typeface="Helvetica"/>
                  <a:ea typeface="Helvetica"/>
                  <a:cs typeface="Helvetica"/>
                  <a:sym typeface="Helvetica"/>
                </a:defRPr>
              </a:pPr>
              <a:endParaRPr sz="6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31" name="Shape 2431"/>
            <p:cNvSpPr/>
            <p:nvPr/>
          </p:nvSpPr>
          <p:spPr>
            <a:xfrm flipV="1">
              <a:off x="2436287" y="2787609"/>
              <a:ext cx="1791720" cy="1"/>
            </a:xfrm>
            <a:prstGeom prst="line">
              <a:avLst/>
            </a:prstGeom>
            <a:ln w="9525">
              <a:solidFill>
                <a:schemeClr val="bg1">
                  <a:lumMod val="65000"/>
                </a:schemeClr>
              </a:solidFill>
              <a:miter lim="400000"/>
            </a:ln>
          </p:spPr>
          <p:txBody>
            <a:bodyPr lIns="0" tIns="0" rIns="0" bIns="0" anchor="ctr"/>
            <a:lstStyle/>
            <a:p>
              <a:pPr defTabSz="240665">
                <a:defRPr sz="1200">
                  <a:latin typeface="Helvetica"/>
                  <a:ea typeface="Helvetica"/>
                  <a:cs typeface="Helvetica"/>
                  <a:sym typeface="Helvetica"/>
                </a:defRPr>
              </a:pPr>
              <a:endParaRPr sz="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组合 2"/>
          <p:cNvGrpSpPr/>
          <p:nvPr/>
        </p:nvGrpSpPr>
        <p:grpSpPr>
          <a:xfrm>
            <a:off x="2019072" y="4549797"/>
            <a:ext cx="3004543" cy="924269"/>
            <a:chOff x="2445812" y="4949701"/>
            <a:chExt cx="3168680" cy="974761"/>
          </a:xfrm>
        </p:grpSpPr>
        <p:sp>
          <p:nvSpPr>
            <p:cNvPr id="2434" name="Shape 2434"/>
            <p:cNvSpPr/>
            <p:nvPr/>
          </p:nvSpPr>
          <p:spPr>
            <a:xfrm>
              <a:off x="2445812" y="5924461"/>
              <a:ext cx="1791720" cy="1"/>
            </a:xfrm>
            <a:prstGeom prst="line">
              <a:avLst/>
            </a:prstGeom>
            <a:ln w="9525">
              <a:solidFill>
                <a:schemeClr val="bg1">
                  <a:lumMod val="65000"/>
                </a:schemeClr>
              </a:solidFill>
              <a:miter lim="400000"/>
            </a:ln>
          </p:spPr>
          <p:txBody>
            <a:bodyPr lIns="0" tIns="0" rIns="0" bIns="0" anchor="ctr"/>
            <a:lstStyle/>
            <a:p>
              <a:pPr defTabSz="240665">
                <a:defRPr sz="1200">
                  <a:latin typeface="Helvetica"/>
                  <a:ea typeface="Helvetica"/>
                  <a:cs typeface="Helvetica"/>
                  <a:sym typeface="Helvetica"/>
                </a:defRPr>
              </a:pPr>
              <a:endParaRPr sz="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35" name="Shape 2435"/>
            <p:cNvSpPr/>
            <p:nvPr/>
          </p:nvSpPr>
          <p:spPr>
            <a:xfrm flipV="1">
              <a:off x="4243150" y="4949701"/>
              <a:ext cx="1371342" cy="974761"/>
            </a:xfrm>
            <a:prstGeom prst="line">
              <a:avLst/>
            </a:prstGeom>
            <a:ln w="9525">
              <a:solidFill>
                <a:schemeClr val="bg1">
                  <a:lumMod val="65000"/>
                </a:schemeClr>
              </a:solidFill>
              <a:miter lim="400000"/>
              <a:tailEnd type="oval"/>
            </a:ln>
          </p:spPr>
          <p:txBody>
            <a:bodyPr lIns="0" tIns="0" rIns="0" bIns="0" anchor="ctr"/>
            <a:lstStyle/>
            <a:p>
              <a:pPr defTabSz="240665">
                <a:defRPr sz="1200">
                  <a:latin typeface="Helvetica"/>
                  <a:ea typeface="Helvetica"/>
                  <a:cs typeface="Helvetica"/>
                  <a:sym typeface="Helvetica"/>
                </a:defRPr>
              </a:pPr>
              <a:endParaRPr sz="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组合 3"/>
          <p:cNvGrpSpPr/>
          <p:nvPr/>
        </p:nvGrpSpPr>
        <p:grpSpPr>
          <a:xfrm>
            <a:off x="6334308" y="1683114"/>
            <a:ext cx="3939737" cy="448564"/>
            <a:chOff x="6972748" y="1926412"/>
            <a:chExt cx="4154963" cy="473069"/>
          </a:xfrm>
        </p:grpSpPr>
        <p:sp>
          <p:nvSpPr>
            <p:cNvPr id="2437" name="Shape 2437"/>
            <p:cNvSpPr/>
            <p:nvPr/>
          </p:nvSpPr>
          <p:spPr>
            <a:xfrm>
              <a:off x="8894753" y="1926412"/>
              <a:ext cx="2232958" cy="1"/>
            </a:xfrm>
            <a:prstGeom prst="line">
              <a:avLst/>
            </a:prstGeom>
            <a:ln w="9525">
              <a:solidFill>
                <a:schemeClr val="bg1">
                  <a:lumMod val="65000"/>
                </a:schemeClr>
              </a:solidFill>
              <a:miter lim="400000"/>
            </a:ln>
          </p:spPr>
          <p:txBody>
            <a:bodyPr lIns="0" tIns="0" rIns="0" bIns="0" anchor="ctr"/>
            <a:lstStyle/>
            <a:p>
              <a:pPr algn="r" defTabSz="240665">
                <a:defRPr sz="1200">
                  <a:latin typeface="Helvetica"/>
                  <a:ea typeface="Helvetica"/>
                  <a:cs typeface="Helvetica"/>
                  <a:sym typeface="Helvetica"/>
                </a:defRPr>
              </a:pPr>
              <a:endParaRPr sz="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38" name="Shape 2438"/>
            <p:cNvSpPr/>
            <p:nvPr/>
          </p:nvSpPr>
          <p:spPr>
            <a:xfrm flipH="1">
              <a:off x="6972748" y="1926412"/>
              <a:ext cx="1918368" cy="473069"/>
            </a:xfrm>
            <a:prstGeom prst="line">
              <a:avLst/>
            </a:prstGeom>
            <a:ln w="9525">
              <a:solidFill>
                <a:schemeClr val="bg1">
                  <a:lumMod val="65000"/>
                </a:schemeClr>
              </a:solidFill>
              <a:miter lim="400000"/>
              <a:tailEnd type="oval"/>
            </a:ln>
          </p:spPr>
          <p:txBody>
            <a:bodyPr lIns="0" tIns="0" rIns="0" bIns="0" anchor="ctr"/>
            <a:lstStyle/>
            <a:p>
              <a:pPr defTabSz="240665">
                <a:defRPr sz="1200">
                  <a:latin typeface="Helvetica"/>
                  <a:ea typeface="Helvetica"/>
                  <a:cs typeface="Helvetica"/>
                  <a:sym typeface="Helvetica"/>
                </a:defRPr>
              </a:pPr>
              <a:endParaRPr sz="6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 name="组合 4"/>
          <p:cNvGrpSpPr/>
          <p:nvPr/>
        </p:nvGrpSpPr>
        <p:grpSpPr>
          <a:xfrm>
            <a:off x="7074301" y="3033174"/>
            <a:ext cx="3205282" cy="1194175"/>
            <a:chOff x="7753166" y="3350225"/>
            <a:chExt cx="3380385" cy="1259412"/>
          </a:xfrm>
        </p:grpSpPr>
        <p:sp>
          <p:nvSpPr>
            <p:cNvPr id="2440" name="Shape 2440"/>
            <p:cNvSpPr/>
            <p:nvPr/>
          </p:nvSpPr>
          <p:spPr>
            <a:xfrm>
              <a:off x="8836714" y="4609636"/>
              <a:ext cx="2296837" cy="1"/>
            </a:xfrm>
            <a:prstGeom prst="line">
              <a:avLst/>
            </a:prstGeom>
            <a:ln w="9525">
              <a:solidFill>
                <a:schemeClr val="bg1">
                  <a:lumMod val="65000"/>
                </a:schemeClr>
              </a:solidFill>
              <a:miter lim="400000"/>
            </a:ln>
          </p:spPr>
          <p:txBody>
            <a:bodyPr lIns="0" tIns="0" rIns="0" bIns="0" anchor="ctr"/>
            <a:lstStyle/>
            <a:p>
              <a:pPr algn="r" defTabSz="240665">
                <a:defRPr sz="1200">
                  <a:latin typeface="Helvetica"/>
                  <a:ea typeface="Helvetica"/>
                  <a:cs typeface="Helvetica"/>
                  <a:sym typeface="Helvetica"/>
                </a:defRPr>
              </a:pPr>
              <a:endParaRPr sz="6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41" name="Shape 2441"/>
            <p:cNvSpPr/>
            <p:nvPr/>
          </p:nvSpPr>
          <p:spPr>
            <a:xfrm flipH="1" flipV="1">
              <a:off x="7753166" y="3350225"/>
              <a:ext cx="1085178" cy="1259412"/>
            </a:xfrm>
            <a:prstGeom prst="line">
              <a:avLst/>
            </a:prstGeom>
            <a:ln w="9525">
              <a:solidFill>
                <a:schemeClr val="bg1">
                  <a:lumMod val="65000"/>
                </a:schemeClr>
              </a:solidFill>
              <a:miter lim="400000"/>
              <a:tailEnd type="oval"/>
            </a:ln>
          </p:spPr>
          <p:txBody>
            <a:bodyPr lIns="0" tIns="0" rIns="0" bIns="0" anchor="ctr"/>
            <a:lstStyle/>
            <a:p>
              <a:pPr defTabSz="240665">
                <a:defRPr sz="1200">
                  <a:latin typeface="Helvetica"/>
                  <a:ea typeface="Helvetica"/>
                  <a:cs typeface="Helvetica"/>
                  <a:sym typeface="Helvetica"/>
                </a:defRPr>
              </a:pPr>
              <a:endParaRPr sz="6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442" name="Shape 2442"/>
          <p:cNvSpPr/>
          <p:nvPr/>
        </p:nvSpPr>
        <p:spPr>
          <a:xfrm>
            <a:off x="2162810" y="2181225"/>
            <a:ext cx="2232660" cy="332740"/>
          </a:xfrm>
          <a:prstGeom prst="rect">
            <a:avLst/>
          </a:prstGeom>
          <a:ln w="12700">
            <a:miter lim="400000"/>
          </a:ln>
        </p:spPr>
        <p:txBody>
          <a:bodyPr wrap="square" lIns="25400" tIns="25400" rIns="25400" bIns="25400" anchor="ctr">
            <a:spAutoFit/>
          </a:bodyPr>
          <a:lstStyle>
            <a:lvl1pPr algn="l">
              <a:defRPr sz="3000" b="1">
                <a:solidFill>
                  <a:srgbClr val="53585F"/>
                </a:solidFill>
                <a:latin typeface="Helvetica"/>
                <a:ea typeface="Helvetica"/>
                <a:cs typeface="Helvetica"/>
                <a:sym typeface="Helvetica"/>
              </a:defRPr>
            </a:lvl1pPr>
          </a:lstStyle>
          <a:p>
            <a:pPr lvl="0" algn="l" eaLnBrk="0" hangingPunct="0">
              <a:lnSpc>
                <a:spcPts val="2200"/>
              </a:lnSpc>
              <a:spcBef>
                <a:spcPts val="0"/>
              </a:spcBef>
              <a:spcAft>
                <a:spcPts val="0"/>
              </a:spcAft>
              <a:buFont typeface="Arial" panose="020B0604020202020204" pitchFamily="34" charset="0"/>
            </a:pPr>
            <a:r>
              <a:rPr lang="zh-CN" altLang="en-US" sz="2200" b="0" dirty="0" smtClean="0">
                <a:solidFill>
                  <a:schemeClr val="tx2"/>
                </a:solidFill>
                <a:latin typeface="Arial" panose="020B0604020202020204" pitchFamily="34" charset="0"/>
                <a:ea typeface="微软雅黑" panose="020B0503020204020204" pitchFamily="34" charset="-122"/>
                <a:cs typeface="+mn-cs"/>
                <a:sym typeface="Arial" panose="020B0604020202020204" pitchFamily="34" charset="0"/>
              </a:rPr>
              <a:t>添加标题</a:t>
            </a:r>
          </a:p>
        </p:txBody>
      </p:sp>
      <p:sp>
        <p:nvSpPr>
          <p:cNvPr id="2443" name="Shape 2443"/>
          <p:cNvSpPr/>
          <p:nvPr/>
        </p:nvSpPr>
        <p:spPr>
          <a:xfrm>
            <a:off x="2096294" y="2492896"/>
            <a:ext cx="1695450" cy="1461135"/>
          </a:xfrm>
          <a:prstGeom prst="rect">
            <a:avLst/>
          </a:prstGeom>
          <a:ln w="12700">
            <a:miter lim="400000"/>
          </a:ln>
        </p:spPr>
        <p:txBody>
          <a:bodyPr wrap="square" lIns="25400" tIns="25400" rIns="25400" bIns="254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just">
              <a:lnSpc>
                <a:spcPts val="2200"/>
              </a:lnSpc>
              <a:spcBef>
                <a:spcPts val="0"/>
              </a:spcBef>
              <a:spcAft>
                <a:spcPts val="0"/>
              </a:spcAft>
              <a:defRPr sz="1800">
                <a:solidFill>
                  <a:srgbClr val="000000"/>
                </a:solidFill>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44" name="Shape 2444"/>
          <p:cNvSpPr/>
          <p:nvPr/>
        </p:nvSpPr>
        <p:spPr>
          <a:xfrm>
            <a:off x="2190115" y="5146675"/>
            <a:ext cx="2188210" cy="332740"/>
          </a:xfrm>
          <a:prstGeom prst="rect">
            <a:avLst/>
          </a:prstGeom>
          <a:ln w="12700">
            <a:miter lim="400000"/>
          </a:ln>
        </p:spPr>
        <p:txBody>
          <a:bodyPr wrap="square" lIns="25400" tIns="25400" rIns="25400" bIns="25400" anchor="ctr">
            <a:spAutoFit/>
          </a:bodyPr>
          <a:lstStyle>
            <a:lvl1pPr algn="l">
              <a:defRPr sz="3000" b="1">
                <a:solidFill>
                  <a:srgbClr val="53585F"/>
                </a:solidFill>
                <a:latin typeface="Helvetica"/>
                <a:ea typeface="Helvetica"/>
                <a:cs typeface="Helvetica"/>
                <a:sym typeface="Helvetica"/>
              </a:defRPr>
            </a:lvl1pPr>
          </a:lstStyle>
          <a:p>
            <a:pPr lvl="0" algn="l" eaLnBrk="0" hangingPunct="0">
              <a:lnSpc>
                <a:spcPts val="2200"/>
              </a:lnSpc>
              <a:spcBef>
                <a:spcPts val="0"/>
              </a:spcBef>
              <a:spcAft>
                <a:spcPts val="0"/>
              </a:spcAft>
              <a:buFont typeface="Arial" panose="020B0604020202020204" pitchFamily="34" charset="0"/>
            </a:pPr>
            <a:r>
              <a:rPr lang="zh-CN" altLang="en-US" sz="2200" b="0" dirty="0" smtClean="0">
                <a:solidFill>
                  <a:schemeClr val="tx2"/>
                </a:solidFill>
                <a:latin typeface="Arial" panose="020B0604020202020204" pitchFamily="34" charset="0"/>
                <a:ea typeface="微软雅黑" panose="020B0503020204020204" pitchFamily="34" charset="-122"/>
                <a:cs typeface="+mn-cs"/>
                <a:sym typeface="Arial" panose="020B0604020202020204" pitchFamily="34" charset="0"/>
              </a:rPr>
              <a:t>添加标题</a:t>
            </a:r>
          </a:p>
        </p:txBody>
      </p:sp>
      <p:sp>
        <p:nvSpPr>
          <p:cNvPr id="2445" name="Shape 2445"/>
          <p:cNvSpPr/>
          <p:nvPr/>
        </p:nvSpPr>
        <p:spPr>
          <a:xfrm>
            <a:off x="2019300" y="5517232"/>
            <a:ext cx="2753360" cy="896620"/>
          </a:xfrm>
          <a:prstGeom prst="rect">
            <a:avLst/>
          </a:prstGeom>
          <a:ln w="12700">
            <a:miter lim="400000"/>
          </a:ln>
        </p:spPr>
        <p:txBody>
          <a:bodyPr wrap="square" lIns="25400" tIns="25400" rIns="25400" bIns="254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just">
              <a:lnSpc>
                <a:spcPts val="2200"/>
              </a:lnSpc>
              <a:spcBef>
                <a:spcPts val="0"/>
              </a:spcBef>
              <a:spcAft>
                <a:spcPts val="0"/>
              </a:spcAft>
              <a:defRPr sz="1800">
                <a:solidFill>
                  <a:srgbClr val="000000"/>
                </a:solidFill>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46" name="Shape 2446"/>
          <p:cNvSpPr/>
          <p:nvPr/>
        </p:nvSpPr>
        <p:spPr>
          <a:xfrm>
            <a:off x="8311976" y="1311392"/>
            <a:ext cx="1168400" cy="332740"/>
          </a:xfrm>
          <a:prstGeom prst="rect">
            <a:avLst/>
          </a:prstGeom>
          <a:ln w="12700">
            <a:miter lim="400000"/>
          </a:ln>
        </p:spPr>
        <p:txBody>
          <a:bodyPr wrap="none" lIns="25400" tIns="25400" rIns="25400" bIns="25400" anchor="ctr">
            <a:spAutoFit/>
          </a:bodyPr>
          <a:lstStyle>
            <a:lvl1pPr algn="l">
              <a:defRPr sz="3000" b="1">
                <a:solidFill>
                  <a:srgbClr val="53585F"/>
                </a:solidFill>
                <a:latin typeface="Helvetica"/>
                <a:ea typeface="Helvetica"/>
                <a:cs typeface="Helvetica"/>
                <a:sym typeface="Helvetica"/>
              </a:defRPr>
            </a:lvl1pPr>
          </a:lstStyle>
          <a:p>
            <a:pPr lvl="0" algn="r" eaLnBrk="0" hangingPunct="0">
              <a:lnSpc>
                <a:spcPts val="2200"/>
              </a:lnSpc>
              <a:spcBef>
                <a:spcPts val="0"/>
              </a:spcBef>
              <a:spcAft>
                <a:spcPts val="0"/>
              </a:spcAft>
              <a:buFont typeface="Arial" panose="020B0604020202020204" pitchFamily="34" charset="0"/>
            </a:pPr>
            <a:r>
              <a:rPr lang="zh-CN" altLang="en-US" sz="2200" b="0" dirty="0" smtClean="0">
                <a:solidFill>
                  <a:schemeClr val="tx2"/>
                </a:solidFill>
                <a:latin typeface="Arial" panose="020B0604020202020204" pitchFamily="34" charset="0"/>
                <a:ea typeface="微软雅黑" panose="020B0503020204020204" pitchFamily="34" charset="-122"/>
                <a:cs typeface="+mn-cs"/>
                <a:sym typeface="Arial" panose="020B0604020202020204" pitchFamily="34" charset="0"/>
              </a:rPr>
              <a:t>添加标题</a:t>
            </a:r>
          </a:p>
        </p:txBody>
      </p:sp>
      <p:sp>
        <p:nvSpPr>
          <p:cNvPr id="2447" name="Shape 2447"/>
          <p:cNvSpPr/>
          <p:nvPr/>
        </p:nvSpPr>
        <p:spPr>
          <a:xfrm>
            <a:off x="8155940" y="1700808"/>
            <a:ext cx="2117725" cy="1179195"/>
          </a:xfrm>
          <a:prstGeom prst="rect">
            <a:avLst/>
          </a:prstGeom>
          <a:ln w="12700">
            <a:miter lim="400000"/>
          </a:ln>
        </p:spPr>
        <p:txBody>
          <a:bodyPr wrap="square" lIns="25400" tIns="25400" rIns="25400" bIns="254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r">
              <a:lnSpc>
                <a:spcPts val="2200"/>
              </a:lnSpc>
              <a:spcBef>
                <a:spcPts val="0"/>
              </a:spcBef>
              <a:spcAft>
                <a:spcPts val="0"/>
              </a:spcAft>
              <a:defRPr sz="1800">
                <a:solidFill>
                  <a:srgbClr val="000000"/>
                </a:solidFill>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48" name="Shape 2448"/>
          <p:cNvSpPr/>
          <p:nvPr/>
        </p:nvSpPr>
        <p:spPr>
          <a:xfrm>
            <a:off x="8155940" y="3845866"/>
            <a:ext cx="1168400" cy="332740"/>
          </a:xfrm>
          <a:prstGeom prst="rect">
            <a:avLst/>
          </a:prstGeom>
          <a:ln w="12700">
            <a:miter lim="400000"/>
          </a:ln>
        </p:spPr>
        <p:txBody>
          <a:bodyPr wrap="none" lIns="25400" tIns="25400" rIns="25400" bIns="25400" anchor="ctr">
            <a:spAutoFit/>
          </a:bodyPr>
          <a:lstStyle>
            <a:lvl1pPr algn="l">
              <a:defRPr sz="3000" b="1">
                <a:solidFill>
                  <a:srgbClr val="53585F"/>
                </a:solidFill>
                <a:latin typeface="Helvetica"/>
                <a:ea typeface="Helvetica"/>
                <a:cs typeface="Helvetica"/>
                <a:sym typeface="Helvetica"/>
              </a:defRPr>
            </a:lvl1pPr>
          </a:lstStyle>
          <a:p>
            <a:pPr lvl="0" algn="r" eaLnBrk="0" hangingPunct="0">
              <a:lnSpc>
                <a:spcPts val="2200"/>
              </a:lnSpc>
              <a:spcBef>
                <a:spcPts val="0"/>
              </a:spcBef>
              <a:spcAft>
                <a:spcPts val="0"/>
              </a:spcAft>
              <a:buFont typeface="Arial" panose="020B0604020202020204" pitchFamily="34" charset="0"/>
            </a:pPr>
            <a:r>
              <a:rPr lang="zh-CN" altLang="en-US" sz="2200" b="0" dirty="0" smtClean="0">
                <a:solidFill>
                  <a:schemeClr val="tx2"/>
                </a:solidFill>
                <a:latin typeface="Arial" panose="020B0604020202020204" pitchFamily="34" charset="0"/>
                <a:ea typeface="微软雅黑" panose="020B0503020204020204" pitchFamily="34" charset="-122"/>
                <a:cs typeface="+mn-cs"/>
                <a:sym typeface="Arial" panose="020B0604020202020204" pitchFamily="34" charset="0"/>
              </a:rPr>
              <a:t>添加标题</a:t>
            </a:r>
          </a:p>
        </p:txBody>
      </p:sp>
      <p:sp>
        <p:nvSpPr>
          <p:cNvPr id="2449" name="Shape 2449"/>
          <p:cNvSpPr/>
          <p:nvPr/>
        </p:nvSpPr>
        <p:spPr>
          <a:xfrm>
            <a:off x="7912100" y="4278948"/>
            <a:ext cx="2332990" cy="1179195"/>
          </a:xfrm>
          <a:prstGeom prst="rect">
            <a:avLst/>
          </a:prstGeom>
          <a:ln w="12700">
            <a:miter lim="400000"/>
          </a:ln>
        </p:spPr>
        <p:txBody>
          <a:bodyPr wrap="square" lIns="25400" tIns="25400" rIns="25400" bIns="25400" anchor="ctr">
            <a:spAutoFit/>
          </a:bodyPr>
          <a:lstStyle>
            <a:lvl1pPr algn="l" defTabSz="457200">
              <a:lnSpc>
                <a:spcPct val="120000"/>
              </a:lnSpc>
              <a:defRPr sz="2000">
                <a:solidFill>
                  <a:srgbClr val="A6AAA9"/>
                </a:solidFill>
                <a:latin typeface="Arial" panose="020B0604020202020204"/>
                <a:ea typeface="Arial" panose="020B0604020202020204"/>
                <a:cs typeface="Arial" panose="020B0604020202020204"/>
                <a:sym typeface="Arial" panose="020B0604020202020204"/>
              </a:defRPr>
            </a:lvl1pPr>
          </a:lstStyle>
          <a:p>
            <a:pPr lvl="0" algn="r">
              <a:lnSpc>
                <a:spcPts val="2200"/>
              </a:lnSpc>
              <a:spcBef>
                <a:spcPts val="0"/>
              </a:spcBef>
              <a:spcAft>
                <a:spcPts val="0"/>
              </a:spcAft>
              <a:defRPr sz="1800">
                <a:solidFill>
                  <a:srgbClr val="000000"/>
                </a:solidFill>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请替换文字内容，点击添加相关标题文字，修改文字内容，也可以直接复制你的内容到此。</a:t>
            </a:r>
            <a:endParaRPr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50" name="Shape 2450"/>
          <p:cNvSpPr/>
          <p:nvPr/>
        </p:nvSpPr>
        <p:spPr>
          <a:xfrm>
            <a:off x="4733789" y="2969553"/>
            <a:ext cx="410369" cy="303738"/>
          </a:xfrm>
          <a:prstGeom prst="rect">
            <a:avLst/>
          </a:prstGeom>
          <a:ln w="12700">
            <a:miter lim="400000"/>
          </a:ln>
        </p:spPr>
        <p:txBody>
          <a:bodyPr wrap="none" lIns="25400" tIns="25400" rIns="25400" bIns="25400" anchor="ctr">
            <a:spAutoFit/>
          </a:bodyPr>
          <a:lstStyle>
            <a:lvl1pPr algn="l">
              <a:defRPr sz="3500">
                <a:solidFill>
                  <a:srgbClr val="FFFFFF"/>
                </a:solidFill>
                <a:latin typeface="Helvetica"/>
                <a:ea typeface="Helvetica"/>
                <a:cs typeface="Helvetica"/>
                <a:sym typeface="Helvetica"/>
              </a:defRPr>
            </a:lvl1pPr>
          </a:lstStyle>
          <a:p>
            <a:pPr lvl="0" algn="just">
              <a:lnSpc>
                <a:spcPts val="2200"/>
              </a:lnSpc>
              <a:spcBef>
                <a:spcPts val="0"/>
              </a:spcBef>
              <a:spcAft>
                <a:spcPts val="0"/>
              </a:spcAft>
              <a:defRPr sz="1800">
                <a:solidFill>
                  <a:srgbClr val="000000"/>
                </a:solidFill>
              </a:defRPr>
            </a:pPr>
            <a:r>
              <a:rPr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25%</a:t>
            </a:r>
          </a:p>
        </p:txBody>
      </p:sp>
      <p:sp>
        <p:nvSpPr>
          <p:cNvPr id="2451" name="Shape 2451"/>
          <p:cNvSpPr/>
          <p:nvPr/>
        </p:nvSpPr>
        <p:spPr>
          <a:xfrm>
            <a:off x="5923097" y="2247769"/>
            <a:ext cx="410369" cy="303738"/>
          </a:xfrm>
          <a:prstGeom prst="rect">
            <a:avLst/>
          </a:prstGeom>
          <a:ln w="12700">
            <a:miter lim="400000"/>
          </a:ln>
        </p:spPr>
        <p:txBody>
          <a:bodyPr wrap="none" lIns="25400" tIns="25400" rIns="25400" bIns="25400" anchor="ctr">
            <a:spAutoFit/>
          </a:bodyPr>
          <a:lstStyle>
            <a:lvl1pPr algn="l">
              <a:defRPr sz="3500">
                <a:solidFill>
                  <a:srgbClr val="FFFFFF"/>
                </a:solidFill>
                <a:latin typeface="Helvetica"/>
                <a:ea typeface="Helvetica"/>
                <a:cs typeface="Helvetica"/>
                <a:sym typeface="Helvetica"/>
              </a:defRPr>
            </a:lvl1pPr>
          </a:lstStyle>
          <a:p>
            <a:pPr lvl="0" algn="just">
              <a:lnSpc>
                <a:spcPts val="2200"/>
              </a:lnSpc>
              <a:spcBef>
                <a:spcPts val="0"/>
              </a:spcBef>
              <a:spcAft>
                <a:spcPts val="0"/>
              </a:spcAft>
              <a:defRPr sz="180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12%</a:t>
            </a:r>
          </a:p>
        </p:txBody>
      </p:sp>
      <p:sp>
        <p:nvSpPr>
          <p:cNvPr id="2452" name="Shape 2452"/>
          <p:cNvSpPr/>
          <p:nvPr/>
        </p:nvSpPr>
        <p:spPr>
          <a:xfrm>
            <a:off x="6458366" y="3039403"/>
            <a:ext cx="410369" cy="303738"/>
          </a:xfrm>
          <a:prstGeom prst="rect">
            <a:avLst/>
          </a:prstGeom>
          <a:ln w="12700">
            <a:miter lim="400000"/>
          </a:ln>
        </p:spPr>
        <p:txBody>
          <a:bodyPr wrap="none" lIns="25400" tIns="25400" rIns="25400" bIns="25400" anchor="ctr">
            <a:spAutoFit/>
          </a:bodyPr>
          <a:lstStyle>
            <a:lvl1pPr algn="l">
              <a:defRPr sz="3500">
                <a:solidFill>
                  <a:srgbClr val="FFFFFF"/>
                </a:solidFill>
                <a:latin typeface="Helvetica"/>
                <a:ea typeface="Helvetica"/>
                <a:cs typeface="Helvetica"/>
                <a:sym typeface="Helvetica"/>
              </a:defRPr>
            </a:lvl1pPr>
          </a:lstStyle>
          <a:p>
            <a:pPr lvl="0" algn="just">
              <a:lnSpc>
                <a:spcPts val="2200"/>
              </a:lnSpc>
              <a:spcBef>
                <a:spcPts val="0"/>
              </a:spcBef>
              <a:spcAft>
                <a:spcPts val="0"/>
              </a:spcAft>
              <a:defRPr sz="1800">
                <a:solidFill>
                  <a:srgbClr val="000000"/>
                </a:solidFill>
              </a:defRPr>
            </a:pPr>
            <a:r>
              <a:rPr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13%</a:t>
            </a:r>
          </a:p>
        </p:txBody>
      </p:sp>
      <p:grpSp>
        <p:nvGrpSpPr>
          <p:cNvPr id="8" name="组合 7"/>
          <p:cNvGrpSpPr/>
          <p:nvPr/>
        </p:nvGrpSpPr>
        <p:grpSpPr>
          <a:xfrm>
            <a:off x="10278091" y="3835585"/>
            <a:ext cx="779362" cy="779362"/>
            <a:chOff x="10839299" y="4196472"/>
            <a:chExt cx="821938" cy="821938"/>
          </a:xfrm>
        </p:grpSpPr>
        <p:sp>
          <p:nvSpPr>
            <p:cNvPr id="2439" name="Shape 2439"/>
            <p:cNvSpPr/>
            <p:nvPr/>
          </p:nvSpPr>
          <p:spPr>
            <a:xfrm>
              <a:off x="10839299" y="4196472"/>
              <a:ext cx="821938" cy="8219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a:miter lim="400000"/>
            </a:ln>
          </p:spPr>
          <p:txBody>
            <a:bodyPr lIns="0" tIns="0" rIns="0" bIns="0" anchor="ctr"/>
            <a:lstStyle/>
            <a:p>
              <a:pPr lvl="0" algn="just">
                <a:lnSpc>
                  <a:spcPts val="2200"/>
                </a:lnSpc>
                <a:spcBef>
                  <a:spcPts val="0"/>
                </a:spcBef>
                <a:spcAft>
                  <a:spcPts val="0"/>
                </a:spcAft>
                <a:defRPr sz="3200"/>
              </a:pPr>
              <a:endParaRPr sz="1400">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456" name="Group 2456"/>
            <p:cNvGrpSpPr/>
            <p:nvPr/>
          </p:nvGrpSpPr>
          <p:grpSpPr>
            <a:xfrm>
              <a:off x="11065493" y="4422666"/>
              <a:ext cx="369551" cy="369551"/>
              <a:chOff x="0" y="0"/>
              <a:chExt cx="700815" cy="700815"/>
            </a:xfrm>
          </p:grpSpPr>
          <p:sp>
            <p:nvSpPr>
              <p:cNvPr id="2453" name="Shape 2453"/>
              <p:cNvSpPr/>
              <p:nvPr/>
            </p:nvSpPr>
            <p:spPr>
              <a:xfrm>
                <a:off x="0" y="325378"/>
                <a:ext cx="700816" cy="375438"/>
              </a:xfrm>
              <a:custGeom>
                <a:avLst/>
                <a:gdLst/>
                <a:ahLst/>
                <a:cxnLst>
                  <a:cxn ang="0">
                    <a:pos x="wd2" y="hd2"/>
                  </a:cxn>
                  <a:cxn ang="5400000">
                    <a:pos x="wd2" y="hd2"/>
                  </a:cxn>
                  <a:cxn ang="10800000">
                    <a:pos x="wd2" y="hd2"/>
                  </a:cxn>
                  <a:cxn ang="16200000">
                    <a:pos x="wd2" y="hd2"/>
                  </a:cxn>
                </a:cxnLst>
                <a:rect l="0" t="0" r="r" b="b"/>
                <a:pathLst>
                  <a:path w="21600" h="21600" extrusionOk="0">
                    <a:moveTo>
                      <a:pt x="17743" y="7201"/>
                    </a:moveTo>
                    <a:cubicBezTo>
                      <a:pt x="17437" y="7201"/>
                      <a:pt x="17146" y="7284"/>
                      <a:pt x="16860" y="7409"/>
                    </a:cubicBezTo>
                    <a:cubicBezTo>
                      <a:pt x="16378" y="3175"/>
                      <a:pt x="14368" y="0"/>
                      <a:pt x="11957" y="0"/>
                    </a:cubicBezTo>
                    <a:cubicBezTo>
                      <a:pt x="9187" y="0"/>
                      <a:pt x="6943" y="4190"/>
                      <a:pt x="6943" y="9360"/>
                    </a:cubicBezTo>
                    <a:cubicBezTo>
                      <a:pt x="6943" y="9603"/>
                      <a:pt x="6953" y="9841"/>
                      <a:pt x="6962" y="10080"/>
                    </a:cubicBezTo>
                    <a:lnTo>
                      <a:pt x="5809" y="10080"/>
                    </a:lnTo>
                    <a:cubicBezTo>
                      <a:pt x="5800" y="9840"/>
                      <a:pt x="5786" y="9603"/>
                      <a:pt x="5786" y="9360"/>
                    </a:cubicBezTo>
                    <a:cubicBezTo>
                      <a:pt x="5786" y="7773"/>
                      <a:pt x="5959" y="6265"/>
                      <a:pt x="6270" y="4890"/>
                    </a:cubicBezTo>
                    <a:cubicBezTo>
                      <a:pt x="5759" y="4527"/>
                      <a:pt x="5207" y="4320"/>
                      <a:pt x="4629" y="4320"/>
                    </a:cubicBezTo>
                    <a:cubicBezTo>
                      <a:pt x="2073" y="4320"/>
                      <a:pt x="0" y="8189"/>
                      <a:pt x="0" y="12960"/>
                    </a:cubicBezTo>
                    <a:cubicBezTo>
                      <a:pt x="0" y="17729"/>
                      <a:pt x="2073" y="21600"/>
                      <a:pt x="4629" y="21600"/>
                    </a:cubicBezTo>
                    <a:lnTo>
                      <a:pt x="6943" y="21600"/>
                    </a:lnTo>
                    <a:lnTo>
                      <a:pt x="17743" y="21600"/>
                    </a:lnTo>
                    <a:cubicBezTo>
                      <a:pt x="19874" y="21600"/>
                      <a:pt x="21600" y="18377"/>
                      <a:pt x="21600" y="14400"/>
                    </a:cubicBezTo>
                    <a:cubicBezTo>
                      <a:pt x="21600" y="10423"/>
                      <a:pt x="19874" y="7201"/>
                      <a:pt x="17743" y="7201"/>
                    </a:cubicBezTo>
                  </a:path>
                </a:pathLst>
              </a:custGeom>
              <a:solidFill>
                <a:srgbClr val="FFFFFF"/>
              </a:solidFill>
              <a:ln w="12700" cap="flat">
                <a:noFill/>
                <a:miter lim="400000"/>
              </a:ln>
              <a:effectLst/>
            </p:spPr>
            <p:txBody>
              <a:bodyPr wrap="square" lIns="19050" tIns="19050" rIns="19050" bIns="19050" numCol="1" anchor="ctr">
                <a:noAutofit/>
              </a:bodyPr>
              <a:lstStyle/>
              <a:p>
                <a:pPr algn="just" defTabSz="240665">
                  <a:lnSpc>
                    <a:spcPts val="2200"/>
                  </a:lnSpc>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54" name="Shape 2454"/>
              <p:cNvSpPr/>
              <p:nvPr/>
            </p:nvSpPr>
            <p:spPr>
              <a:xfrm>
                <a:off x="50058" y="0"/>
                <a:ext cx="600700" cy="446020"/>
              </a:xfrm>
              <a:custGeom>
                <a:avLst/>
                <a:gdLst/>
                <a:ahLst/>
                <a:cxnLst>
                  <a:cxn ang="0">
                    <a:pos x="wd2" y="hd2"/>
                  </a:cxn>
                  <a:cxn ang="5400000">
                    <a:pos x="wd2" y="hd2"/>
                  </a:cxn>
                  <a:cxn ang="10800000">
                    <a:pos x="wd2" y="hd2"/>
                  </a:cxn>
                  <a:cxn ang="16200000">
                    <a:pos x="wd2" y="hd2"/>
                  </a:cxn>
                </a:cxnLst>
                <a:rect l="0" t="0" r="r" b="b"/>
                <a:pathLst>
                  <a:path w="21600" h="21600" extrusionOk="0">
                    <a:moveTo>
                      <a:pt x="2700" y="14545"/>
                    </a:moveTo>
                    <a:cubicBezTo>
                      <a:pt x="2700" y="8530"/>
                      <a:pt x="6333" y="3636"/>
                      <a:pt x="10800" y="3636"/>
                    </a:cubicBezTo>
                    <a:cubicBezTo>
                      <a:pt x="15267" y="3636"/>
                      <a:pt x="18900" y="8530"/>
                      <a:pt x="18900" y="14545"/>
                    </a:cubicBezTo>
                    <a:lnTo>
                      <a:pt x="18900" y="20607"/>
                    </a:lnTo>
                    <a:cubicBezTo>
                      <a:pt x="19885" y="20611"/>
                      <a:pt x="20805" y="20976"/>
                      <a:pt x="21600" y="21600"/>
                    </a:cubicBezTo>
                    <a:lnTo>
                      <a:pt x="21600" y="14545"/>
                    </a:lnTo>
                    <a:cubicBezTo>
                      <a:pt x="21600" y="6514"/>
                      <a:pt x="16764" y="0"/>
                      <a:pt x="10800" y="0"/>
                    </a:cubicBezTo>
                    <a:cubicBezTo>
                      <a:pt x="4836" y="0"/>
                      <a:pt x="0" y="6514"/>
                      <a:pt x="0" y="14545"/>
                    </a:cubicBezTo>
                    <a:lnTo>
                      <a:pt x="0" y="19699"/>
                    </a:lnTo>
                    <a:cubicBezTo>
                      <a:pt x="788" y="18961"/>
                      <a:pt x="1707" y="18464"/>
                      <a:pt x="2700" y="18274"/>
                    </a:cubicBezTo>
                    <a:lnTo>
                      <a:pt x="2700" y="14545"/>
                    </a:lnTo>
                    <a:close/>
                  </a:path>
                </a:pathLst>
              </a:custGeom>
              <a:solidFill>
                <a:srgbClr val="FFFFFF"/>
              </a:solidFill>
              <a:ln w="12700" cap="flat">
                <a:noFill/>
                <a:miter lim="400000"/>
              </a:ln>
              <a:effectLst/>
            </p:spPr>
            <p:txBody>
              <a:bodyPr wrap="square" lIns="19050" tIns="19050" rIns="19050" bIns="19050" numCol="1" anchor="ctr">
                <a:noAutofit/>
              </a:bodyPr>
              <a:lstStyle/>
              <a:p>
                <a:pPr algn="just" defTabSz="240665">
                  <a:lnSpc>
                    <a:spcPts val="2200"/>
                  </a:lnSpc>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55" name="Shape 2455"/>
              <p:cNvSpPr/>
              <p:nvPr/>
            </p:nvSpPr>
            <p:spPr>
              <a:xfrm>
                <a:off x="150174" y="100116"/>
                <a:ext cx="400467" cy="295695"/>
              </a:xfrm>
              <a:custGeom>
                <a:avLst/>
                <a:gdLst/>
                <a:ahLst/>
                <a:cxnLst>
                  <a:cxn ang="0">
                    <a:pos x="wd2" y="hd2"/>
                  </a:cxn>
                  <a:cxn ang="5400000">
                    <a:pos x="wd2" y="hd2"/>
                  </a:cxn>
                  <a:cxn ang="10800000">
                    <a:pos x="wd2" y="hd2"/>
                  </a:cxn>
                  <a:cxn ang="16200000">
                    <a:pos x="wd2" y="hd2"/>
                  </a:cxn>
                </a:cxnLst>
                <a:rect l="0" t="0" r="r" b="b"/>
                <a:pathLst>
                  <a:path w="21600" h="21600" extrusionOk="0">
                    <a:moveTo>
                      <a:pt x="21600" y="21600"/>
                    </a:moveTo>
                    <a:lnTo>
                      <a:pt x="21600" y="14627"/>
                    </a:lnTo>
                    <a:cubicBezTo>
                      <a:pt x="21600" y="6560"/>
                      <a:pt x="16755" y="0"/>
                      <a:pt x="10800" y="0"/>
                    </a:cubicBezTo>
                    <a:cubicBezTo>
                      <a:pt x="4845" y="0"/>
                      <a:pt x="0" y="6560"/>
                      <a:pt x="0" y="14627"/>
                    </a:cubicBezTo>
                    <a:lnTo>
                      <a:pt x="0" y="20114"/>
                    </a:lnTo>
                    <a:cubicBezTo>
                      <a:pt x="1133" y="20117"/>
                      <a:pt x="2253" y="20399"/>
                      <a:pt x="3332" y="20955"/>
                    </a:cubicBezTo>
                    <a:lnTo>
                      <a:pt x="4050" y="21326"/>
                    </a:lnTo>
                    <a:lnTo>
                      <a:pt x="4050" y="14627"/>
                    </a:lnTo>
                    <a:cubicBezTo>
                      <a:pt x="4050" y="9586"/>
                      <a:pt x="7078" y="5485"/>
                      <a:pt x="10800" y="5485"/>
                    </a:cubicBezTo>
                    <a:cubicBezTo>
                      <a:pt x="14522" y="5485"/>
                      <a:pt x="17550" y="9586"/>
                      <a:pt x="17550" y="14627"/>
                    </a:cubicBezTo>
                    <a:lnTo>
                      <a:pt x="17550" y="16265"/>
                    </a:lnTo>
                    <a:cubicBezTo>
                      <a:pt x="19233" y="17488"/>
                      <a:pt x="20646" y="19333"/>
                      <a:pt x="21600" y="21600"/>
                    </a:cubicBezTo>
                  </a:path>
                </a:pathLst>
              </a:custGeom>
              <a:solidFill>
                <a:srgbClr val="FFFFFF"/>
              </a:solidFill>
              <a:ln w="12700" cap="flat">
                <a:noFill/>
                <a:miter lim="400000"/>
              </a:ln>
              <a:effectLst/>
            </p:spPr>
            <p:txBody>
              <a:bodyPr wrap="square" lIns="19050" tIns="19050" rIns="19050" bIns="19050" numCol="1" anchor="ctr">
                <a:noAutofit/>
              </a:bodyPr>
              <a:lstStyle/>
              <a:p>
                <a:pPr algn="just" defTabSz="240665">
                  <a:lnSpc>
                    <a:spcPts val="2200"/>
                  </a:lnSpc>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9" name="组合 8"/>
          <p:cNvGrpSpPr/>
          <p:nvPr/>
        </p:nvGrpSpPr>
        <p:grpSpPr>
          <a:xfrm>
            <a:off x="1257615" y="5082741"/>
            <a:ext cx="779362" cy="779362"/>
            <a:chOff x="1124711" y="5511759"/>
            <a:chExt cx="821938" cy="821938"/>
          </a:xfrm>
        </p:grpSpPr>
        <p:sp>
          <p:nvSpPr>
            <p:cNvPr id="2433" name="Shape 2433"/>
            <p:cNvSpPr/>
            <p:nvPr/>
          </p:nvSpPr>
          <p:spPr>
            <a:xfrm>
              <a:off x="1124711" y="5511759"/>
              <a:ext cx="821938" cy="8219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a:miter lim="400000"/>
            </a:ln>
          </p:spPr>
          <p:txBody>
            <a:bodyPr lIns="0" tIns="0" rIns="0" bIns="0" anchor="ctr"/>
            <a:lstStyle/>
            <a:p>
              <a:pPr lvl="0" algn="just">
                <a:lnSpc>
                  <a:spcPts val="2200"/>
                </a:lnSpc>
                <a:spcBef>
                  <a:spcPts val="0"/>
                </a:spcBef>
                <a:spcAft>
                  <a:spcPts val="0"/>
                </a:spcAft>
                <a:defRPr sz="3200"/>
              </a:pPr>
              <a:endParaRPr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57" name="Shape 2457"/>
            <p:cNvSpPr/>
            <p:nvPr/>
          </p:nvSpPr>
          <p:spPr>
            <a:xfrm>
              <a:off x="1350902" y="5737953"/>
              <a:ext cx="369556" cy="369551"/>
            </a:xfrm>
            <a:custGeom>
              <a:avLst/>
              <a:gdLst/>
              <a:ahLst/>
              <a:cxnLst>
                <a:cxn ang="0">
                  <a:pos x="wd2" y="hd2"/>
                </a:cxn>
                <a:cxn ang="5400000">
                  <a:pos x="wd2" y="hd2"/>
                </a:cxn>
                <a:cxn ang="10800000">
                  <a:pos x="wd2" y="hd2"/>
                </a:cxn>
                <a:cxn ang="16200000">
                  <a:pos x="wd2" y="hd2"/>
                </a:cxn>
              </a:cxnLst>
              <a:rect l="0" t="0" r="r" b="b"/>
              <a:pathLst>
                <a:path w="21069" h="21600" extrusionOk="0">
                  <a:moveTo>
                    <a:pt x="17307" y="0"/>
                  </a:moveTo>
                  <a:lnTo>
                    <a:pt x="21069" y="3857"/>
                  </a:lnTo>
                  <a:lnTo>
                    <a:pt x="19564" y="5400"/>
                  </a:lnTo>
                  <a:lnTo>
                    <a:pt x="15802" y="1543"/>
                  </a:lnTo>
                  <a:lnTo>
                    <a:pt x="17307" y="0"/>
                  </a:lnTo>
                  <a:moveTo>
                    <a:pt x="12151" y="325"/>
                  </a:moveTo>
                  <a:cubicBezTo>
                    <a:pt x="12919" y="325"/>
                    <a:pt x="13733" y="886"/>
                    <a:pt x="14319" y="1487"/>
                  </a:cubicBezTo>
                  <a:cubicBezTo>
                    <a:pt x="14531" y="1703"/>
                    <a:pt x="18849" y="6129"/>
                    <a:pt x="18860" y="6144"/>
                  </a:cubicBezTo>
                  <a:cubicBezTo>
                    <a:pt x="18905" y="6200"/>
                    <a:pt x="18959" y="6250"/>
                    <a:pt x="19012" y="6298"/>
                  </a:cubicBezTo>
                  <a:lnTo>
                    <a:pt x="19099" y="6389"/>
                  </a:lnTo>
                  <a:cubicBezTo>
                    <a:pt x="19153" y="6448"/>
                    <a:pt x="19195" y="6510"/>
                    <a:pt x="19195" y="6583"/>
                  </a:cubicBezTo>
                  <a:cubicBezTo>
                    <a:pt x="19195" y="6742"/>
                    <a:pt x="19144" y="6888"/>
                    <a:pt x="19037" y="6999"/>
                  </a:cubicBezTo>
                  <a:cubicBezTo>
                    <a:pt x="18838" y="7200"/>
                    <a:pt x="17770" y="7056"/>
                    <a:pt x="17392" y="7444"/>
                  </a:cubicBezTo>
                  <a:cubicBezTo>
                    <a:pt x="17107" y="7736"/>
                    <a:pt x="16681" y="8186"/>
                    <a:pt x="16699" y="8919"/>
                  </a:cubicBezTo>
                  <a:cubicBezTo>
                    <a:pt x="16729" y="10231"/>
                    <a:pt x="17597" y="13647"/>
                    <a:pt x="15455" y="15844"/>
                  </a:cubicBezTo>
                  <a:lnTo>
                    <a:pt x="10471" y="20952"/>
                  </a:lnTo>
                  <a:cubicBezTo>
                    <a:pt x="10034" y="21401"/>
                    <a:pt x="9477" y="21600"/>
                    <a:pt x="8879" y="21600"/>
                  </a:cubicBezTo>
                  <a:cubicBezTo>
                    <a:pt x="7887" y="21600"/>
                    <a:pt x="6785" y="21051"/>
                    <a:pt x="5930" y="20177"/>
                  </a:cubicBezTo>
                  <a:lnTo>
                    <a:pt x="1390" y="15520"/>
                  </a:lnTo>
                  <a:cubicBezTo>
                    <a:pt x="22" y="14116"/>
                    <a:pt x="-531" y="12060"/>
                    <a:pt x="632" y="10863"/>
                  </a:cubicBezTo>
                  <a:lnTo>
                    <a:pt x="5614" y="5756"/>
                  </a:lnTo>
                  <a:cubicBezTo>
                    <a:pt x="6635" y="4710"/>
                    <a:pt x="8070" y="4123"/>
                    <a:pt x="9232" y="4123"/>
                  </a:cubicBezTo>
                  <a:lnTo>
                    <a:pt x="9240" y="4123"/>
                  </a:lnTo>
                  <a:cubicBezTo>
                    <a:pt x="9004" y="3116"/>
                    <a:pt x="9266" y="2012"/>
                    <a:pt x="10031" y="1227"/>
                  </a:cubicBezTo>
                  <a:cubicBezTo>
                    <a:pt x="10617" y="625"/>
                    <a:pt x="11385" y="325"/>
                    <a:pt x="12151" y="325"/>
                  </a:cubicBezTo>
                  <a:moveTo>
                    <a:pt x="12417" y="4478"/>
                  </a:moveTo>
                  <a:cubicBezTo>
                    <a:pt x="12816" y="4478"/>
                    <a:pt x="13125" y="4334"/>
                    <a:pt x="13371" y="4157"/>
                  </a:cubicBezTo>
                  <a:cubicBezTo>
                    <a:pt x="13705" y="3595"/>
                    <a:pt x="13638" y="2850"/>
                    <a:pt x="13164" y="2364"/>
                  </a:cubicBezTo>
                  <a:cubicBezTo>
                    <a:pt x="12894" y="2087"/>
                    <a:pt x="12535" y="1934"/>
                    <a:pt x="12153" y="1934"/>
                  </a:cubicBezTo>
                  <a:cubicBezTo>
                    <a:pt x="11772" y="1934"/>
                    <a:pt x="11413" y="2087"/>
                    <a:pt x="11143" y="2364"/>
                  </a:cubicBezTo>
                  <a:cubicBezTo>
                    <a:pt x="10872" y="2641"/>
                    <a:pt x="10723" y="3008"/>
                    <a:pt x="10723" y="3400"/>
                  </a:cubicBezTo>
                  <a:cubicBezTo>
                    <a:pt x="10723" y="3728"/>
                    <a:pt x="10834" y="4038"/>
                    <a:pt x="11030" y="4295"/>
                  </a:cubicBezTo>
                  <a:cubicBezTo>
                    <a:pt x="11568" y="4380"/>
                    <a:pt x="12034" y="4470"/>
                    <a:pt x="12369" y="4477"/>
                  </a:cubicBezTo>
                  <a:cubicBezTo>
                    <a:pt x="12386" y="4478"/>
                    <a:pt x="12401" y="4478"/>
                    <a:pt x="12417" y="4478"/>
                  </a:cubicBezTo>
                </a:path>
              </a:pathLst>
            </a:custGeom>
            <a:solidFill>
              <a:srgbClr val="FFFFFF"/>
            </a:solidFill>
            <a:ln w="12700">
              <a:miter lim="400000"/>
            </a:ln>
          </p:spPr>
          <p:txBody>
            <a:bodyPr lIns="19050" tIns="19050" rIns="19050" bIns="19050" anchor="ctr"/>
            <a:lstStyle/>
            <a:p>
              <a:pPr algn="just" defTabSz="240665">
                <a:lnSpc>
                  <a:spcPts val="2200"/>
                </a:lnSpc>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 name="组合 5"/>
          <p:cNvGrpSpPr/>
          <p:nvPr/>
        </p:nvGrpSpPr>
        <p:grpSpPr>
          <a:xfrm>
            <a:off x="1257615" y="2116817"/>
            <a:ext cx="779362" cy="779362"/>
            <a:chOff x="1115186" y="2383808"/>
            <a:chExt cx="821938" cy="821938"/>
          </a:xfrm>
        </p:grpSpPr>
        <p:sp>
          <p:nvSpPr>
            <p:cNvPr id="2432" name="Shape 2432"/>
            <p:cNvSpPr/>
            <p:nvPr/>
          </p:nvSpPr>
          <p:spPr>
            <a:xfrm>
              <a:off x="1115186" y="2383808"/>
              <a:ext cx="821938" cy="8219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a:miter lim="400000"/>
            </a:ln>
          </p:spPr>
          <p:txBody>
            <a:bodyPr lIns="0" tIns="0" rIns="0" bIns="0" anchor="ctr"/>
            <a:lstStyle/>
            <a:p>
              <a:pPr lvl="0" algn="just">
                <a:lnSpc>
                  <a:spcPts val="2200"/>
                </a:lnSpc>
                <a:spcBef>
                  <a:spcPts val="0"/>
                </a:spcBef>
                <a:spcAft>
                  <a:spcPts val="0"/>
                </a:spcAft>
                <a:defRPr sz="3200"/>
              </a:pPr>
              <a:endParaRPr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58" name="Shape 2458"/>
            <p:cNvSpPr/>
            <p:nvPr/>
          </p:nvSpPr>
          <p:spPr>
            <a:xfrm>
              <a:off x="1340273" y="2610001"/>
              <a:ext cx="369578" cy="369551"/>
            </a:xfrm>
            <a:custGeom>
              <a:avLst/>
              <a:gdLst/>
              <a:ahLst/>
              <a:cxnLst>
                <a:cxn ang="0">
                  <a:pos x="wd2" y="hd2"/>
                </a:cxn>
                <a:cxn ang="5400000">
                  <a:pos x="wd2" y="hd2"/>
                </a:cxn>
                <a:cxn ang="10800000">
                  <a:pos x="wd2" y="hd2"/>
                </a:cxn>
                <a:cxn ang="16200000">
                  <a:pos x="wd2" y="hd2"/>
                </a:cxn>
              </a:cxnLst>
              <a:rect l="0" t="0" r="r" b="b"/>
              <a:pathLst>
                <a:path w="21254" h="21254" extrusionOk="0">
                  <a:moveTo>
                    <a:pt x="20217" y="4675"/>
                  </a:moveTo>
                  <a:lnTo>
                    <a:pt x="16579" y="1037"/>
                  </a:lnTo>
                  <a:cubicBezTo>
                    <a:pt x="15194" y="-346"/>
                    <a:pt x="12951" y="-346"/>
                    <a:pt x="11569" y="1037"/>
                  </a:cubicBezTo>
                  <a:lnTo>
                    <a:pt x="8633" y="3973"/>
                  </a:lnTo>
                  <a:cubicBezTo>
                    <a:pt x="7407" y="5196"/>
                    <a:pt x="7409" y="6969"/>
                    <a:pt x="8349" y="8349"/>
                  </a:cubicBezTo>
                  <a:lnTo>
                    <a:pt x="0" y="16681"/>
                  </a:lnTo>
                  <a:lnTo>
                    <a:pt x="0" y="21254"/>
                  </a:lnTo>
                  <a:lnTo>
                    <a:pt x="3795" y="21254"/>
                  </a:lnTo>
                  <a:lnTo>
                    <a:pt x="3795" y="18977"/>
                  </a:lnTo>
                  <a:lnTo>
                    <a:pt x="6072" y="18977"/>
                  </a:lnTo>
                  <a:lnTo>
                    <a:pt x="6072" y="16699"/>
                  </a:lnTo>
                  <a:lnTo>
                    <a:pt x="8349" y="16699"/>
                  </a:lnTo>
                  <a:lnTo>
                    <a:pt x="8349" y="14422"/>
                  </a:lnTo>
                  <a:lnTo>
                    <a:pt x="11386" y="14422"/>
                  </a:lnTo>
                  <a:lnTo>
                    <a:pt x="12904" y="12904"/>
                  </a:lnTo>
                  <a:cubicBezTo>
                    <a:pt x="14282" y="13832"/>
                    <a:pt x="16061" y="13840"/>
                    <a:pt x="17280" y="12622"/>
                  </a:cubicBezTo>
                  <a:lnTo>
                    <a:pt x="20217" y="9685"/>
                  </a:lnTo>
                  <a:cubicBezTo>
                    <a:pt x="21600" y="8302"/>
                    <a:pt x="21600" y="6059"/>
                    <a:pt x="20217" y="4675"/>
                  </a:cubicBezTo>
                  <a:moveTo>
                    <a:pt x="18899" y="7455"/>
                  </a:moveTo>
                  <a:cubicBezTo>
                    <a:pt x="18748" y="7606"/>
                    <a:pt x="18550" y="7681"/>
                    <a:pt x="18351" y="7681"/>
                  </a:cubicBezTo>
                  <a:cubicBezTo>
                    <a:pt x="18154" y="7681"/>
                    <a:pt x="17957" y="7606"/>
                    <a:pt x="17807" y="7455"/>
                  </a:cubicBezTo>
                  <a:lnTo>
                    <a:pt x="13799" y="3447"/>
                  </a:lnTo>
                  <a:cubicBezTo>
                    <a:pt x="13498" y="3146"/>
                    <a:pt x="13498" y="2658"/>
                    <a:pt x="13799" y="2356"/>
                  </a:cubicBezTo>
                  <a:cubicBezTo>
                    <a:pt x="14099" y="2056"/>
                    <a:pt x="14587" y="2056"/>
                    <a:pt x="14890" y="2356"/>
                  </a:cubicBezTo>
                  <a:lnTo>
                    <a:pt x="18899" y="6364"/>
                  </a:lnTo>
                  <a:cubicBezTo>
                    <a:pt x="19199" y="6666"/>
                    <a:pt x="19199" y="7154"/>
                    <a:pt x="18899" y="7455"/>
                  </a:cubicBezTo>
                </a:path>
              </a:pathLst>
            </a:custGeom>
            <a:solidFill>
              <a:srgbClr val="FFFFFF"/>
            </a:solidFill>
            <a:ln w="12700">
              <a:miter lim="400000"/>
            </a:ln>
          </p:spPr>
          <p:txBody>
            <a:bodyPr lIns="19050" tIns="19050" rIns="19050" bIns="19050" anchor="ctr"/>
            <a:lstStyle/>
            <a:p>
              <a:pPr algn="just" defTabSz="240665">
                <a:lnSpc>
                  <a:spcPts val="2200"/>
                </a:lnSpc>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组合 6"/>
          <p:cNvGrpSpPr/>
          <p:nvPr/>
        </p:nvGrpSpPr>
        <p:grpSpPr>
          <a:xfrm>
            <a:off x="10275974" y="1291353"/>
            <a:ext cx="779362" cy="779362"/>
            <a:chOff x="10837066" y="1513249"/>
            <a:chExt cx="821938" cy="821938"/>
          </a:xfrm>
        </p:grpSpPr>
        <p:sp>
          <p:nvSpPr>
            <p:cNvPr id="2436" name="Shape 2436"/>
            <p:cNvSpPr/>
            <p:nvPr/>
          </p:nvSpPr>
          <p:spPr>
            <a:xfrm>
              <a:off x="10837066" y="1513249"/>
              <a:ext cx="821938" cy="821938"/>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a:miter lim="400000"/>
            </a:ln>
          </p:spPr>
          <p:txBody>
            <a:bodyPr lIns="0" tIns="0" rIns="0" bIns="0" anchor="ctr"/>
            <a:lstStyle/>
            <a:p>
              <a:pPr lvl="0" algn="just">
                <a:lnSpc>
                  <a:spcPts val="2200"/>
                </a:lnSpc>
                <a:spcBef>
                  <a:spcPts val="0"/>
                </a:spcBef>
                <a:spcAft>
                  <a:spcPts val="0"/>
                </a:spcAft>
                <a:defRPr sz="3200"/>
              </a:pPr>
              <a:endParaRPr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59" name="Shape 2459"/>
            <p:cNvSpPr/>
            <p:nvPr/>
          </p:nvSpPr>
          <p:spPr>
            <a:xfrm>
              <a:off x="11063260" y="1739443"/>
              <a:ext cx="369551" cy="369551"/>
            </a:xfrm>
            <a:custGeom>
              <a:avLst/>
              <a:gdLst/>
              <a:ahLst/>
              <a:cxnLst>
                <a:cxn ang="0">
                  <a:pos x="wd2" y="hd2"/>
                </a:cxn>
                <a:cxn ang="5400000">
                  <a:pos x="wd2" y="hd2"/>
                </a:cxn>
                <a:cxn ang="10800000">
                  <a:pos x="wd2" y="hd2"/>
                </a:cxn>
                <a:cxn ang="16200000">
                  <a:pos x="wd2" y="hd2"/>
                </a:cxn>
              </a:cxnLst>
              <a:rect l="0" t="0" r="r" b="b"/>
              <a:pathLst>
                <a:path w="21600" h="21600" extrusionOk="0">
                  <a:moveTo>
                    <a:pt x="2314" y="2314"/>
                  </a:moveTo>
                  <a:lnTo>
                    <a:pt x="11571" y="2314"/>
                  </a:lnTo>
                  <a:lnTo>
                    <a:pt x="11571" y="4629"/>
                  </a:lnTo>
                  <a:lnTo>
                    <a:pt x="13886" y="4629"/>
                  </a:lnTo>
                  <a:lnTo>
                    <a:pt x="13886" y="0"/>
                  </a:lnTo>
                  <a:lnTo>
                    <a:pt x="0" y="0"/>
                  </a:lnTo>
                  <a:lnTo>
                    <a:pt x="0" y="16200"/>
                  </a:lnTo>
                  <a:lnTo>
                    <a:pt x="6943" y="16200"/>
                  </a:lnTo>
                  <a:lnTo>
                    <a:pt x="6943" y="10800"/>
                  </a:lnTo>
                  <a:lnTo>
                    <a:pt x="2314" y="10800"/>
                  </a:lnTo>
                  <a:lnTo>
                    <a:pt x="2314" y="2314"/>
                  </a:lnTo>
                  <a:close/>
                  <a:moveTo>
                    <a:pt x="7714" y="21600"/>
                  </a:moveTo>
                  <a:lnTo>
                    <a:pt x="21600" y="21600"/>
                  </a:lnTo>
                  <a:lnTo>
                    <a:pt x="21600" y="5400"/>
                  </a:lnTo>
                  <a:lnTo>
                    <a:pt x="7714" y="5400"/>
                  </a:lnTo>
                  <a:lnTo>
                    <a:pt x="7714" y="21600"/>
                  </a:lnTo>
                  <a:close/>
                  <a:moveTo>
                    <a:pt x="19286" y="16971"/>
                  </a:moveTo>
                  <a:lnTo>
                    <a:pt x="10029" y="16971"/>
                  </a:lnTo>
                  <a:lnTo>
                    <a:pt x="10029" y="7714"/>
                  </a:lnTo>
                  <a:lnTo>
                    <a:pt x="19286" y="7714"/>
                  </a:lnTo>
                  <a:lnTo>
                    <a:pt x="19286" y="16971"/>
                  </a:lnTo>
                  <a:close/>
                </a:path>
              </a:pathLst>
            </a:custGeom>
            <a:solidFill>
              <a:srgbClr val="FFFFFF"/>
            </a:solidFill>
            <a:ln w="12700">
              <a:miter lim="400000"/>
            </a:ln>
          </p:spPr>
          <p:txBody>
            <a:bodyPr lIns="19050" tIns="19050" rIns="19050" bIns="19050" anchor="ctr"/>
            <a:lstStyle/>
            <a:p>
              <a:pPr algn="just" defTabSz="240665">
                <a:lnSpc>
                  <a:spcPts val="2200"/>
                </a:lnSpc>
                <a:spcBef>
                  <a:spcPts val="0"/>
                </a:spcBef>
                <a:spcAft>
                  <a:spcPts val="0"/>
                </a:spcAft>
                <a:defRPr sz="3000">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sz="14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0" name="文本框 9"/>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11" name="文本框 10"/>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12" name="矩形 11"/>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249"/>
                                          </p:stCondLst>
                                        </p:cTn>
                                        <p:tgtEl>
                                          <p:spTgt spid="242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249"/>
                                          </p:stCondLst>
                                        </p:cTn>
                                        <p:tgtEl>
                                          <p:spTgt spid="242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249"/>
                                          </p:stCondLst>
                                        </p:cTn>
                                        <p:tgtEl>
                                          <p:spTgt spid="242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249"/>
                                          </p:stCondLst>
                                        </p:cTn>
                                        <p:tgtEl>
                                          <p:spTgt spid="242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450"/>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45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45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429"/>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22" presetClass="entr" presetSubtype="4" fill="hold" nodeType="click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down)">
                                      <p:cBhvr>
                                        <p:cTn id="33" dur="500"/>
                                        <p:tgtEl>
                                          <p:spTgt spid="2"/>
                                        </p:tgtEl>
                                      </p:cBhvr>
                                    </p:animEffect>
                                  </p:childTnLst>
                                </p:cTn>
                              </p:par>
                              <p:par>
                                <p:cTn id="34" presetID="22" presetClass="entr" presetSubtype="4" fill="hold" nodeType="withEffect">
                                  <p:stCondLst>
                                    <p:cond delay="0"/>
                                  </p:stCondLst>
                                  <p:childTnLst>
                                    <p:set>
                                      <p:cBhvr>
                                        <p:cTn id="35" dur="1" fill="hold">
                                          <p:stCondLst>
                                            <p:cond delay="0"/>
                                          </p:stCondLst>
                                        </p:cTn>
                                        <p:tgtEl>
                                          <p:spTgt spid="4"/>
                                        </p:tgtEl>
                                        <p:attrNameLst>
                                          <p:attrName>style.visibility</p:attrName>
                                        </p:attrNameLst>
                                      </p:cBhvr>
                                      <p:to>
                                        <p:strVal val="visible"/>
                                      </p:to>
                                    </p:set>
                                    <p:animEffect transition="in" filter="wipe(down)">
                                      <p:cBhvr>
                                        <p:cTn id="36" dur="500"/>
                                        <p:tgtEl>
                                          <p:spTgt spid="4"/>
                                        </p:tgtEl>
                                      </p:cBhvr>
                                    </p:animEffect>
                                  </p:childTnLst>
                                </p:cTn>
                              </p:par>
                              <p:par>
                                <p:cTn id="37" presetID="22" presetClass="entr" presetSubtype="4" fill="hold" nodeType="withEffect">
                                  <p:stCondLst>
                                    <p:cond delay="0"/>
                                  </p:stCondLst>
                                  <p:childTnLst>
                                    <p:set>
                                      <p:cBhvr>
                                        <p:cTn id="38" dur="1" fill="hold">
                                          <p:stCondLst>
                                            <p:cond delay="0"/>
                                          </p:stCondLst>
                                        </p:cTn>
                                        <p:tgtEl>
                                          <p:spTgt spid="5"/>
                                        </p:tgtEl>
                                        <p:attrNameLst>
                                          <p:attrName>style.visibility</p:attrName>
                                        </p:attrNameLst>
                                      </p:cBhvr>
                                      <p:to>
                                        <p:strVal val="visible"/>
                                      </p:to>
                                    </p:set>
                                    <p:animEffect transition="in" filter="wipe(down)">
                                      <p:cBhvr>
                                        <p:cTn id="39" dur="500"/>
                                        <p:tgtEl>
                                          <p:spTgt spid="5"/>
                                        </p:tgtEl>
                                      </p:cBhvr>
                                    </p:animEffect>
                                  </p:childTnLst>
                                </p:cTn>
                              </p:par>
                              <p:par>
                                <p:cTn id="40" presetID="22" presetClass="entr" presetSubtype="4" fill="hold" nodeType="withEffect">
                                  <p:stCondLst>
                                    <p:cond delay="0"/>
                                  </p:stCondLst>
                                  <p:childTnLst>
                                    <p:set>
                                      <p:cBhvr>
                                        <p:cTn id="41" dur="1" fill="hold">
                                          <p:stCondLst>
                                            <p:cond delay="0"/>
                                          </p:stCondLst>
                                        </p:cTn>
                                        <p:tgtEl>
                                          <p:spTgt spid="3"/>
                                        </p:tgtEl>
                                        <p:attrNameLst>
                                          <p:attrName>style.visibility</p:attrName>
                                        </p:attrNameLst>
                                      </p:cBhvr>
                                      <p:to>
                                        <p:strVal val="visible"/>
                                      </p:to>
                                    </p:set>
                                    <p:animEffect transition="in" filter="wipe(down)">
                                      <p:cBhvr>
                                        <p:cTn id="42" dur="500"/>
                                        <p:tgtEl>
                                          <p:spTgt spid="3"/>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2442"/>
                                        </p:tgtEl>
                                        <p:attrNameLst>
                                          <p:attrName>style.visibility</p:attrName>
                                        </p:attrNameLst>
                                      </p:cBhvr>
                                      <p:to>
                                        <p:strVal val="visible"/>
                                      </p:to>
                                    </p:set>
                                    <p:anim calcmode="lin" valueType="num">
                                      <p:cBhvr additive="base">
                                        <p:cTn id="47" dur="500" fill="hold"/>
                                        <p:tgtEl>
                                          <p:spTgt spid="2442"/>
                                        </p:tgtEl>
                                        <p:attrNameLst>
                                          <p:attrName>ppt_x</p:attrName>
                                        </p:attrNameLst>
                                      </p:cBhvr>
                                      <p:tavLst>
                                        <p:tav tm="0">
                                          <p:val>
                                            <p:strVal val="0-#ppt_w/2"/>
                                          </p:val>
                                        </p:tav>
                                        <p:tav tm="100000">
                                          <p:val>
                                            <p:strVal val="#ppt_x"/>
                                          </p:val>
                                        </p:tav>
                                      </p:tavLst>
                                    </p:anim>
                                    <p:anim calcmode="lin" valueType="num">
                                      <p:cBhvr additive="base">
                                        <p:cTn id="48" dur="500" fill="hold"/>
                                        <p:tgtEl>
                                          <p:spTgt spid="2442"/>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2443"/>
                                        </p:tgtEl>
                                        <p:attrNameLst>
                                          <p:attrName>style.visibility</p:attrName>
                                        </p:attrNameLst>
                                      </p:cBhvr>
                                      <p:to>
                                        <p:strVal val="visible"/>
                                      </p:to>
                                    </p:set>
                                    <p:anim calcmode="lin" valueType="num">
                                      <p:cBhvr additive="base">
                                        <p:cTn id="51" dur="500" fill="hold"/>
                                        <p:tgtEl>
                                          <p:spTgt spid="2443"/>
                                        </p:tgtEl>
                                        <p:attrNameLst>
                                          <p:attrName>ppt_x</p:attrName>
                                        </p:attrNameLst>
                                      </p:cBhvr>
                                      <p:tavLst>
                                        <p:tav tm="0">
                                          <p:val>
                                            <p:strVal val="0-#ppt_w/2"/>
                                          </p:val>
                                        </p:tav>
                                        <p:tav tm="100000">
                                          <p:val>
                                            <p:strVal val="#ppt_x"/>
                                          </p:val>
                                        </p:tav>
                                      </p:tavLst>
                                    </p:anim>
                                    <p:anim calcmode="lin" valueType="num">
                                      <p:cBhvr additive="base">
                                        <p:cTn id="52" dur="500" fill="hold"/>
                                        <p:tgtEl>
                                          <p:spTgt spid="2443"/>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2444"/>
                                        </p:tgtEl>
                                        <p:attrNameLst>
                                          <p:attrName>style.visibility</p:attrName>
                                        </p:attrNameLst>
                                      </p:cBhvr>
                                      <p:to>
                                        <p:strVal val="visible"/>
                                      </p:to>
                                    </p:set>
                                    <p:anim calcmode="lin" valueType="num">
                                      <p:cBhvr additive="base">
                                        <p:cTn id="55" dur="500" fill="hold"/>
                                        <p:tgtEl>
                                          <p:spTgt spid="2444"/>
                                        </p:tgtEl>
                                        <p:attrNameLst>
                                          <p:attrName>ppt_x</p:attrName>
                                        </p:attrNameLst>
                                      </p:cBhvr>
                                      <p:tavLst>
                                        <p:tav tm="0">
                                          <p:val>
                                            <p:strVal val="0-#ppt_w/2"/>
                                          </p:val>
                                        </p:tav>
                                        <p:tav tm="100000">
                                          <p:val>
                                            <p:strVal val="#ppt_x"/>
                                          </p:val>
                                        </p:tav>
                                      </p:tavLst>
                                    </p:anim>
                                    <p:anim calcmode="lin" valueType="num">
                                      <p:cBhvr additive="base">
                                        <p:cTn id="56" dur="500" fill="hold"/>
                                        <p:tgtEl>
                                          <p:spTgt spid="2444"/>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2445"/>
                                        </p:tgtEl>
                                        <p:attrNameLst>
                                          <p:attrName>style.visibility</p:attrName>
                                        </p:attrNameLst>
                                      </p:cBhvr>
                                      <p:to>
                                        <p:strVal val="visible"/>
                                      </p:to>
                                    </p:set>
                                    <p:anim calcmode="lin" valueType="num">
                                      <p:cBhvr additive="base">
                                        <p:cTn id="59" dur="500" fill="hold"/>
                                        <p:tgtEl>
                                          <p:spTgt spid="2445"/>
                                        </p:tgtEl>
                                        <p:attrNameLst>
                                          <p:attrName>ppt_x</p:attrName>
                                        </p:attrNameLst>
                                      </p:cBhvr>
                                      <p:tavLst>
                                        <p:tav tm="0">
                                          <p:val>
                                            <p:strVal val="0-#ppt_w/2"/>
                                          </p:val>
                                        </p:tav>
                                        <p:tav tm="100000">
                                          <p:val>
                                            <p:strVal val="#ppt_x"/>
                                          </p:val>
                                        </p:tav>
                                      </p:tavLst>
                                    </p:anim>
                                    <p:anim calcmode="lin" valueType="num">
                                      <p:cBhvr additive="base">
                                        <p:cTn id="60" dur="500" fill="hold"/>
                                        <p:tgtEl>
                                          <p:spTgt spid="2445"/>
                                        </p:tgtEl>
                                        <p:attrNameLst>
                                          <p:attrName>ppt_y</p:attrName>
                                        </p:attrNameLst>
                                      </p:cBhvr>
                                      <p:tavLst>
                                        <p:tav tm="0">
                                          <p:val>
                                            <p:strVal val="#ppt_y"/>
                                          </p:val>
                                        </p:tav>
                                        <p:tav tm="100000">
                                          <p:val>
                                            <p:strVal val="#ppt_y"/>
                                          </p:val>
                                        </p:tav>
                                      </p:tavLst>
                                    </p:anim>
                                  </p:childTnLst>
                                </p:cTn>
                              </p:par>
                            </p:childTnLst>
                          </p:cTn>
                        </p:par>
                      </p:childTnLst>
                    </p:cTn>
                  </p:par>
                  <p:par>
                    <p:cTn id="61" fill="hold">
                      <p:stCondLst>
                        <p:cond delay="indefinite"/>
                      </p:stCondLst>
                      <p:childTnLst>
                        <p:par>
                          <p:cTn id="62" fill="hold">
                            <p:stCondLst>
                              <p:cond delay="0"/>
                            </p:stCondLst>
                            <p:childTnLst>
                              <p:par>
                                <p:cTn id="63" presetID="2" presetClass="entr" presetSubtype="2" fill="hold" grpId="0" nodeType="clickEffect">
                                  <p:stCondLst>
                                    <p:cond delay="0"/>
                                  </p:stCondLst>
                                  <p:childTnLst>
                                    <p:set>
                                      <p:cBhvr>
                                        <p:cTn id="64" dur="1" fill="hold">
                                          <p:stCondLst>
                                            <p:cond delay="0"/>
                                          </p:stCondLst>
                                        </p:cTn>
                                        <p:tgtEl>
                                          <p:spTgt spid="2446"/>
                                        </p:tgtEl>
                                        <p:attrNameLst>
                                          <p:attrName>style.visibility</p:attrName>
                                        </p:attrNameLst>
                                      </p:cBhvr>
                                      <p:to>
                                        <p:strVal val="visible"/>
                                      </p:to>
                                    </p:set>
                                    <p:anim calcmode="lin" valueType="num">
                                      <p:cBhvr additive="base">
                                        <p:cTn id="65" dur="500" fill="hold"/>
                                        <p:tgtEl>
                                          <p:spTgt spid="2446"/>
                                        </p:tgtEl>
                                        <p:attrNameLst>
                                          <p:attrName>ppt_x</p:attrName>
                                        </p:attrNameLst>
                                      </p:cBhvr>
                                      <p:tavLst>
                                        <p:tav tm="0">
                                          <p:val>
                                            <p:strVal val="1+#ppt_w/2"/>
                                          </p:val>
                                        </p:tav>
                                        <p:tav tm="100000">
                                          <p:val>
                                            <p:strVal val="#ppt_x"/>
                                          </p:val>
                                        </p:tav>
                                      </p:tavLst>
                                    </p:anim>
                                    <p:anim calcmode="lin" valueType="num">
                                      <p:cBhvr additive="base">
                                        <p:cTn id="66" dur="500" fill="hold"/>
                                        <p:tgtEl>
                                          <p:spTgt spid="2446"/>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2447"/>
                                        </p:tgtEl>
                                        <p:attrNameLst>
                                          <p:attrName>style.visibility</p:attrName>
                                        </p:attrNameLst>
                                      </p:cBhvr>
                                      <p:to>
                                        <p:strVal val="visible"/>
                                      </p:to>
                                    </p:set>
                                    <p:anim calcmode="lin" valueType="num">
                                      <p:cBhvr additive="base">
                                        <p:cTn id="69" dur="500" fill="hold"/>
                                        <p:tgtEl>
                                          <p:spTgt spid="2447"/>
                                        </p:tgtEl>
                                        <p:attrNameLst>
                                          <p:attrName>ppt_x</p:attrName>
                                        </p:attrNameLst>
                                      </p:cBhvr>
                                      <p:tavLst>
                                        <p:tav tm="0">
                                          <p:val>
                                            <p:strVal val="1+#ppt_w/2"/>
                                          </p:val>
                                        </p:tav>
                                        <p:tav tm="100000">
                                          <p:val>
                                            <p:strVal val="#ppt_x"/>
                                          </p:val>
                                        </p:tav>
                                      </p:tavLst>
                                    </p:anim>
                                    <p:anim calcmode="lin" valueType="num">
                                      <p:cBhvr additive="base">
                                        <p:cTn id="70" dur="500" fill="hold"/>
                                        <p:tgtEl>
                                          <p:spTgt spid="2447"/>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2448"/>
                                        </p:tgtEl>
                                        <p:attrNameLst>
                                          <p:attrName>style.visibility</p:attrName>
                                        </p:attrNameLst>
                                      </p:cBhvr>
                                      <p:to>
                                        <p:strVal val="visible"/>
                                      </p:to>
                                    </p:set>
                                    <p:anim calcmode="lin" valueType="num">
                                      <p:cBhvr additive="base">
                                        <p:cTn id="73" dur="500" fill="hold"/>
                                        <p:tgtEl>
                                          <p:spTgt spid="2448"/>
                                        </p:tgtEl>
                                        <p:attrNameLst>
                                          <p:attrName>ppt_x</p:attrName>
                                        </p:attrNameLst>
                                      </p:cBhvr>
                                      <p:tavLst>
                                        <p:tav tm="0">
                                          <p:val>
                                            <p:strVal val="1+#ppt_w/2"/>
                                          </p:val>
                                        </p:tav>
                                        <p:tav tm="100000">
                                          <p:val>
                                            <p:strVal val="#ppt_x"/>
                                          </p:val>
                                        </p:tav>
                                      </p:tavLst>
                                    </p:anim>
                                    <p:anim calcmode="lin" valueType="num">
                                      <p:cBhvr additive="base">
                                        <p:cTn id="74" dur="500" fill="hold"/>
                                        <p:tgtEl>
                                          <p:spTgt spid="2448"/>
                                        </p:tgtEl>
                                        <p:attrNameLst>
                                          <p:attrName>ppt_y</p:attrName>
                                        </p:attrNameLst>
                                      </p:cBhvr>
                                      <p:tavLst>
                                        <p:tav tm="0">
                                          <p:val>
                                            <p:strVal val="#ppt_y"/>
                                          </p:val>
                                        </p:tav>
                                        <p:tav tm="100000">
                                          <p:val>
                                            <p:strVal val="#ppt_y"/>
                                          </p:val>
                                        </p:tav>
                                      </p:tavLst>
                                    </p:anim>
                                  </p:childTnLst>
                                </p:cTn>
                              </p:par>
                              <p:par>
                                <p:cTn id="75" presetID="2" presetClass="entr" presetSubtype="2" fill="hold" grpId="0" nodeType="withEffect">
                                  <p:stCondLst>
                                    <p:cond delay="0"/>
                                  </p:stCondLst>
                                  <p:childTnLst>
                                    <p:set>
                                      <p:cBhvr>
                                        <p:cTn id="76" dur="1" fill="hold">
                                          <p:stCondLst>
                                            <p:cond delay="0"/>
                                          </p:stCondLst>
                                        </p:cTn>
                                        <p:tgtEl>
                                          <p:spTgt spid="2449"/>
                                        </p:tgtEl>
                                        <p:attrNameLst>
                                          <p:attrName>style.visibility</p:attrName>
                                        </p:attrNameLst>
                                      </p:cBhvr>
                                      <p:to>
                                        <p:strVal val="visible"/>
                                      </p:to>
                                    </p:set>
                                    <p:anim calcmode="lin" valueType="num">
                                      <p:cBhvr additive="base">
                                        <p:cTn id="77" dur="500" fill="hold"/>
                                        <p:tgtEl>
                                          <p:spTgt spid="2449"/>
                                        </p:tgtEl>
                                        <p:attrNameLst>
                                          <p:attrName>ppt_x</p:attrName>
                                        </p:attrNameLst>
                                      </p:cBhvr>
                                      <p:tavLst>
                                        <p:tav tm="0">
                                          <p:val>
                                            <p:strVal val="1+#ppt_w/2"/>
                                          </p:val>
                                        </p:tav>
                                        <p:tav tm="100000">
                                          <p:val>
                                            <p:strVal val="#ppt_x"/>
                                          </p:val>
                                        </p:tav>
                                      </p:tavLst>
                                    </p:anim>
                                    <p:anim calcmode="lin" valueType="num">
                                      <p:cBhvr additive="base">
                                        <p:cTn id="78" dur="500" fill="hold"/>
                                        <p:tgtEl>
                                          <p:spTgt spid="2449"/>
                                        </p:tgtEl>
                                        <p:attrNameLst>
                                          <p:attrName>ppt_y</p:attrName>
                                        </p:attrNameLst>
                                      </p:cBhvr>
                                      <p:tavLst>
                                        <p:tav tm="0">
                                          <p:val>
                                            <p:strVal val="#ppt_y"/>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16" fill="hold" nodeType="clickEffect">
                                  <p:stCondLst>
                                    <p:cond delay="0"/>
                                  </p:stCondLst>
                                  <p:childTnLst>
                                    <p:set>
                                      <p:cBhvr>
                                        <p:cTn id="82" dur="1" fill="hold">
                                          <p:stCondLst>
                                            <p:cond delay="0"/>
                                          </p:stCondLst>
                                        </p:cTn>
                                        <p:tgtEl>
                                          <p:spTgt spid="6"/>
                                        </p:tgtEl>
                                        <p:attrNameLst>
                                          <p:attrName>style.visibility</p:attrName>
                                        </p:attrNameLst>
                                      </p:cBhvr>
                                      <p:to>
                                        <p:strVal val="visible"/>
                                      </p:to>
                                    </p:set>
                                    <p:anim calcmode="lin" valueType="num">
                                      <p:cBhvr>
                                        <p:cTn id="83" dur="500" fill="hold"/>
                                        <p:tgtEl>
                                          <p:spTgt spid="6"/>
                                        </p:tgtEl>
                                        <p:attrNameLst>
                                          <p:attrName>ppt_w</p:attrName>
                                        </p:attrNameLst>
                                      </p:cBhvr>
                                      <p:tavLst>
                                        <p:tav tm="0">
                                          <p:val>
                                            <p:fltVal val="0"/>
                                          </p:val>
                                        </p:tav>
                                        <p:tav tm="100000">
                                          <p:val>
                                            <p:strVal val="#ppt_w"/>
                                          </p:val>
                                        </p:tav>
                                      </p:tavLst>
                                    </p:anim>
                                    <p:anim calcmode="lin" valueType="num">
                                      <p:cBhvr>
                                        <p:cTn id="84" dur="500" fill="hold"/>
                                        <p:tgtEl>
                                          <p:spTgt spid="6"/>
                                        </p:tgtEl>
                                        <p:attrNameLst>
                                          <p:attrName>ppt_h</p:attrName>
                                        </p:attrNameLst>
                                      </p:cBhvr>
                                      <p:tavLst>
                                        <p:tav tm="0">
                                          <p:val>
                                            <p:fltVal val="0"/>
                                          </p:val>
                                        </p:tav>
                                        <p:tav tm="100000">
                                          <p:val>
                                            <p:strVal val="#ppt_h"/>
                                          </p:val>
                                        </p:tav>
                                      </p:tavLst>
                                    </p:anim>
                                    <p:animEffect transition="in" filter="fade">
                                      <p:cBhvr>
                                        <p:cTn id="85" dur="500"/>
                                        <p:tgtEl>
                                          <p:spTgt spid="6"/>
                                        </p:tgtEl>
                                      </p:cBhvr>
                                    </p:animEffect>
                                  </p:childTnLst>
                                </p:cTn>
                              </p:par>
                              <p:par>
                                <p:cTn id="86" presetID="53" presetClass="entr" presetSubtype="16" fill="hold" nodeType="withEffect">
                                  <p:stCondLst>
                                    <p:cond delay="0"/>
                                  </p:stCondLst>
                                  <p:childTnLst>
                                    <p:set>
                                      <p:cBhvr>
                                        <p:cTn id="87" dur="1" fill="hold">
                                          <p:stCondLst>
                                            <p:cond delay="0"/>
                                          </p:stCondLst>
                                        </p:cTn>
                                        <p:tgtEl>
                                          <p:spTgt spid="9"/>
                                        </p:tgtEl>
                                        <p:attrNameLst>
                                          <p:attrName>style.visibility</p:attrName>
                                        </p:attrNameLst>
                                      </p:cBhvr>
                                      <p:to>
                                        <p:strVal val="visible"/>
                                      </p:to>
                                    </p:set>
                                    <p:anim calcmode="lin" valueType="num">
                                      <p:cBhvr>
                                        <p:cTn id="88" dur="500" fill="hold"/>
                                        <p:tgtEl>
                                          <p:spTgt spid="9"/>
                                        </p:tgtEl>
                                        <p:attrNameLst>
                                          <p:attrName>ppt_w</p:attrName>
                                        </p:attrNameLst>
                                      </p:cBhvr>
                                      <p:tavLst>
                                        <p:tav tm="0">
                                          <p:val>
                                            <p:fltVal val="0"/>
                                          </p:val>
                                        </p:tav>
                                        <p:tav tm="100000">
                                          <p:val>
                                            <p:strVal val="#ppt_w"/>
                                          </p:val>
                                        </p:tav>
                                      </p:tavLst>
                                    </p:anim>
                                    <p:anim calcmode="lin" valueType="num">
                                      <p:cBhvr>
                                        <p:cTn id="89" dur="500" fill="hold"/>
                                        <p:tgtEl>
                                          <p:spTgt spid="9"/>
                                        </p:tgtEl>
                                        <p:attrNameLst>
                                          <p:attrName>ppt_h</p:attrName>
                                        </p:attrNameLst>
                                      </p:cBhvr>
                                      <p:tavLst>
                                        <p:tav tm="0">
                                          <p:val>
                                            <p:fltVal val="0"/>
                                          </p:val>
                                        </p:tav>
                                        <p:tav tm="100000">
                                          <p:val>
                                            <p:strVal val="#ppt_h"/>
                                          </p:val>
                                        </p:tav>
                                      </p:tavLst>
                                    </p:anim>
                                    <p:animEffect transition="in" filter="fade">
                                      <p:cBhvr>
                                        <p:cTn id="90" dur="500"/>
                                        <p:tgtEl>
                                          <p:spTgt spid="9"/>
                                        </p:tgtEl>
                                      </p:cBhvr>
                                    </p:animEffect>
                                  </p:childTnLst>
                                </p:cTn>
                              </p:par>
                              <p:par>
                                <p:cTn id="91" presetID="53" presetClass="entr" presetSubtype="16" fill="hold" nodeType="withEffect">
                                  <p:stCondLst>
                                    <p:cond delay="0"/>
                                  </p:stCondLst>
                                  <p:childTnLst>
                                    <p:set>
                                      <p:cBhvr>
                                        <p:cTn id="92" dur="1" fill="hold">
                                          <p:stCondLst>
                                            <p:cond delay="0"/>
                                          </p:stCondLst>
                                        </p:cTn>
                                        <p:tgtEl>
                                          <p:spTgt spid="7"/>
                                        </p:tgtEl>
                                        <p:attrNameLst>
                                          <p:attrName>style.visibility</p:attrName>
                                        </p:attrNameLst>
                                      </p:cBhvr>
                                      <p:to>
                                        <p:strVal val="visible"/>
                                      </p:to>
                                    </p:set>
                                    <p:anim calcmode="lin" valueType="num">
                                      <p:cBhvr>
                                        <p:cTn id="93" dur="500" fill="hold"/>
                                        <p:tgtEl>
                                          <p:spTgt spid="7"/>
                                        </p:tgtEl>
                                        <p:attrNameLst>
                                          <p:attrName>ppt_w</p:attrName>
                                        </p:attrNameLst>
                                      </p:cBhvr>
                                      <p:tavLst>
                                        <p:tav tm="0">
                                          <p:val>
                                            <p:fltVal val="0"/>
                                          </p:val>
                                        </p:tav>
                                        <p:tav tm="100000">
                                          <p:val>
                                            <p:strVal val="#ppt_w"/>
                                          </p:val>
                                        </p:tav>
                                      </p:tavLst>
                                    </p:anim>
                                    <p:anim calcmode="lin" valueType="num">
                                      <p:cBhvr>
                                        <p:cTn id="94" dur="500" fill="hold"/>
                                        <p:tgtEl>
                                          <p:spTgt spid="7"/>
                                        </p:tgtEl>
                                        <p:attrNameLst>
                                          <p:attrName>ppt_h</p:attrName>
                                        </p:attrNameLst>
                                      </p:cBhvr>
                                      <p:tavLst>
                                        <p:tav tm="0">
                                          <p:val>
                                            <p:fltVal val="0"/>
                                          </p:val>
                                        </p:tav>
                                        <p:tav tm="100000">
                                          <p:val>
                                            <p:strVal val="#ppt_h"/>
                                          </p:val>
                                        </p:tav>
                                      </p:tavLst>
                                    </p:anim>
                                    <p:animEffect transition="in" filter="fade">
                                      <p:cBhvr>
                                        <p:cTn id="95" dur="500"/>
                                        <p:tgtEl>
                                          <p:spTgt spid="7"/>
                                        </p:tgtEl>
                                      </p:cBhvr>
                                    </p:animEffect>
                                  </p:childTnLst>
                                </p:cTn>
                              </p:par>
                              <p:par>
                                <p:cTn id="96" presetID="53" presetClass="entr" presetSubtype="16" fill="hold" nodeType="withEffect">
                                  <p:stCondLst>
                                    <p:cond delay="0"/>
                                  </p:stCondLst>
                                  <p:childTnLst>
                                    <p:set>
                                      <p:cBhvr>
                                        <p:cTn id="97" dur="1" fill="hold">
                                          <p:stCondLst>
                                            <p:cond delay="0"/>
                                          </p:stCondLst>
                                        </p:cTn>
                                        <p:tgtEl>
                                          <p:spTgt spid="8"/>
                                        </p:tgtEl>
                                        <p:attrNameLst>
                                          <p:attrName>style.visibility</p:attrName>
                                        </p:attrNameLst>
                                      </p:cBhvr>
                                      <p:to>
                                        <p:strVal val="visible"/>
                                      </p:to>
                                    </p:set>
                                    <p:anim calcmode="lin" valueType="num">
                                      <p:cBhvr>
                                        <p:cTn id="98" dur="500" fill="hold"/>
                                        <p:tgtEl>
                                          <p:spTgt spid="8"/>
                                        </p:tgtEl>
                                        <p:attrNameLst>
                                          <p:attrName>ppt_w</p:attrName>
                                        </p:attrNameLst>
                                      </p:cBhvr>
                                      <p:tavLst>
                                        <p:tav tm="0">
                                          <p:val>
                                            <p:fltVal val="0"/>
                                          </p:val>
                                        </p:tav>
                                        <p:tav tm="100000">
                                          <p:val>
                                            <p:strVal val="#ppt_w"/>
                                          </p:val>
                                        </p:tav>
                                      </p:tavLst>
                                    </p:anim>
                                    <p:anim calcmode="lin" valueType="num">
                                      <p:cBhvr>
                                        <p:cTn id="99" dur="500" fill="hold"/>
                                        <p:tgtEl>
                                          <p:spTgt spid="8"/>
                                        </p:tgtEl>
                                        <p:attrNameLst>
                                          <p:attrName>ppt_h</p:attrName>
                                        </p:attrNameLst>
                                      </p:cBhvr>
                                      <p:tavLst>
                                        <p:tav tm="0">
                                          <p:val>
                                            <p:fltVal val="0"/>
                                          </p:val>
                                        </p:tav>
                                        <p:tav tm="100000">
                                          <p:val>
                                            <p:strVal val="#ppt_h"/>
                                          </p:val>
                                        </p:tav>
                                      </p:tavLst>
                                    </p:anim>
                                    <p:animEffect transition="in" filter="fade">
                                      <p:cBhvr>
                                        <p:cTn id="100"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5" grpId="0" bldLvl="0" animBg="1"/>
      <p:bldP spid="2426" grpId="0" bldLvl="0" animBg="1"/>
      <p:bldP spid="2427" grpId="0" bldLvl="0" animBg="1"/>
      <p:bldP spid="2428" grpId="0" bldLvl="0" animBg="1"/>
      <p:bldP spid="2429" grpId="0" animBg="1"/>
      <p:bldP spid="2442" grpId="0" animBg="1"/>
      <p:bldP spid="2443" grpId="0" animBg="1"/>
      <p:bldP spid="2444" grpId="0" animBg="1"/>
      <p:bldP spid="2445" grpId="0" animBg="1"/>
      <p:bldP spid="2446" grpId="0" animBg="1"/>
      <p:bldP spid="2447" grpId="0" animBg="1"/>
      <p:bldP spid="2448" grpId="0" animBg="1"/>
      <p:bldP spid="2449" grpId="0" animBg="1"/>
      <p:bldP spid="2450" grpId="0" animBg="1"/>
      <p:bldP spid="2451" grpId="0" animBg="1"/>
      <p:bldP spid="245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37" y="3420256"/>
            <a:ext cx="12191164" cy="342556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zh-CN" altLang="en-US" sz="8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圆角矩形 2"/>
          <p:cNvSpPr/>
          <p:nvPr/>
        </p:nvSpPr>
        <p:spPr>
          <a:xfrm>
            <a:off x="4020434" y="2251710"/>
            <a:ext cx="4154170" cy="635000"/>
          </a:xfrm>
          <a:prstGeom prst="roundRect">
            <a:avLst>
              <a:gd name="adj" fmla="val 50000"/>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4" name="MH_Entry_1"/>
          <p:cNvSpPr>
            <a:spLocks noChangeArrowheads="1"/>
          </p:cNvSpPr>
          <p:nvPr>
            <p:custDataLst>
              <p:tags r:id="rId1"/>
            </p:custDataLst>
          </p:nvPr>
        </p:nvSpPr>
        <p:spPr bwMode="auto">
          <a:xfrm flipH="1">
            <a:off x="3957293" y="2319471"/>
            <a:ext cx="4280452" cy="442595"/>
          </a:xfrm>
          <a:prstGeom prst="rect">
            <a:avLst/>
          </a:prstGeom>
          <a:noFill/>
          <a:ln>
            <a:noFill/>
          </a:ln>
        </p:spPr>
        <p:txBody>
          <a:bodyPr wrap="square" lIns="0" tIns="0" rIns="0" bIns="0" anchor="ctr"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zh-CN" altLang="en-US" sz="24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a:t>
            </a:r>
          </a:p>
        </p:txBody>
      </p:sp>
      <p:sp>
        <p:nvSpPr>
          <p:cNvPr id="5" name="MH_Entry_1"/>
          <p:cNvSpPr>
            <a:spLocks noChangeArrowheads="1"/>
          </p:cNvSpPr>
          <p:nvPr>
            <p:custDataLst>
              <p:tags r:id="rId2"/>
            </p:custDataLst>
          </p:nvPr>
        </p:nvSpPr>
        <p:spPr bwMode="auto">
          <a:xfrm flipH="1">
            <a:off x="4878402" y="1116967"/>
            <a:ext cx="2438233" cy="839470"/>
          </a:xfrm>
          <a:prstGeom prst="rect">
            <a:avLst/>
          </a:prstGeom>
          <a:noFill/>
          <a:ln>
            <a:noFill/>
          </a:ln>
        </p:spPr>
        <p:txBody>
          <a:bodyPr wrap="square" lIns="0" tIns="0" rIns="0" bIns="0" anchor="ctr"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zh-CN" altLang="en-US" sz="455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第三部分</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by="(-#ppt_w*2)" calcmode="lin" valueType="num">
                                      <p:cBhvr rctx="PPT">
                                        <p:cTn id="12" dur="500" autoRev="1" fill="hold">
                                          <p:stCondLst>
                                            <p:cond delay="0"/>
                                          </p:stCondLst>
                                        </p:cTn>
                                        <p:tgtEl>
                                          <p:spTgt spid="5"/>
                                        </p:tgtEl>
                                        <p:attrNameLst>
                                          <p:attrName>ppt_w</p:attrName>
                                        </p:attrNameLst>
                                      </p:cBhvr>
                                    </p:anim>
                                    <p:anim by="(#ppt_w*0.50)" calcmode="lin" valueType="num">
                                      <p:cBhvr>
                                        <p:cTn id="13" dur="500" decel="50000" autoRev="1" fill="hold">
                                          <p:stCondLst>
                                            <p:cond delay="0"/>
                                          </p:stCondLst>
                                        </p:cTn>
                                        <p:tgtEl>
                                          <p:spTgt spid="5"/>
                                        </p:tgtEl>
                                        <p:attrNameLst>
                                          <p:attrName>ppt_x</p:attrName>
                                        </p:attrNameLst>
                                      </p:cBhvr>
                                    </p:anim>
                                    <p:anim from="(-#ppt_h/2)" to="(#ppt_y)" calcmode="lin" valueType="num">
                                      <p:cBhvr>
                                        <p:cTn id="14" dur="1000" fill="hold">
                                          <p:stCondLst>
                                            <p:cond delay="0"/>
                                          </p:stCondLst>
                                        </p:cTn>
                                        <p:tgtEl>
                                          <p:spTgt spid="5"/>
                                        </p:tgtEl>
                                        <p:attrNameLst>
                                          <p:attrName>ppt_y</p:attrName>
                                        </p:attrNameLst>
                                      </p:cBhvr>
                                    </p:anim>
                                    <p:animRot by="21600000">
                                      <p:cBhvr>
                                        <p:cTn id="15" dur="1000" fill="hold">
                                          <p:stCondLst>
                                            <p:cond delay="0"/>
                                          </p:stCondLst>
                                        </p:cTn>
                                        <p:tgtEl>
                                          <p:spTgt spid="5"/>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4"/>
                                        </p:tgtEl>
                                        <p:attrNameLst>
                                          <p:attrName>style.visibility</p:attrName>
                                        </p:attrNameLst>
                                      </p:cBhvr>
                                      <p:to>
                                        <p:strVal val="visible"/>
                                      </p:to>
                                    </p:set>
                                    <p:anim by="(-#ppt_w*2)" calcmode="lin" valueType="num">
                                      <p:cBhvr rctx="PPT">
                                        <p:cTn id="25" dur="500" autoRev="1" fill="hold">
                                          <p:stCondLst>
                                            <p:cond delay="0"/>
                                          </p:stCondLst>
                                        </p:cTn>
                                        <p:tgtEl>
                                          <p:spTgt spid="4"/>
                                        </p:tgtEl>
                                        <p:attrNameLst>
                                          <p:attrName>ppt_w</p:attrName>
                                        </p:attrNameLst>
                                      </p:cBhvr>
                                    </p:anim>
                                    <p:anim by="(#ppt_w*0.50)" calcmode="lin" valueType="num">
                                      <p:cBhvr>
                                        <p:cTn id="26" dur="500" decel="50000" autoRev="1" fill="hold">
                                          <p:stCondLst>
                                            <p:cond delay="0"/>
                                          </p:stCondLst>
                                        </p:cTn>
                                        <p:tgtEl>
                                          <p:spTgt spid="4"/>
                                        </p:tgtEl>
                                        <p:attrNameLst>
                                          <p:attrName>ppt_x</p:attrName>
                                        </p:attrNameLst>
                                      </p:cBhvr>
                                    </p:anim>
                                    <p:anim from="(-#ppt_h/2)" to="(#ppt_y)" calcmode="lin" valueType="num">
                                      <p:cBhvr>
                                        <p:cTn id="27" dur="1000" fill="hold">
                                          <p:stCondLst>
                                            <p:cond delay="0"/>
                                          </p:stCondLst>
                                        </p:cTn>
                                        <p:tgtEl>
                                          <p:spTgt spid="4"/>
                                        </p:tgtEl>
                                        <p:attrNameLst>
                                          <p:attrName>ppt_y</p:attrName>
                                        </p:attrNameLst>
                                      </p:cBhvr>
                                    </p:anim>
                                    <p:animRot by="21600000">
                                      <p:cBhvr>
                                        <p:cTn id="28"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p:nvPr/>
        </p:nvSpPr>
        <p:spPr>
          <a:xfrm>
            <a:off x="3101016" y="190"/>
            <a:ext cx="9091533" cy="6857624"/>
          </a:xfrm>
          <a:custGeom>
            <a:avLst/>
            <a:gdLst>
              <a:gd name="connsiteX0" fmla="*/ 0 w 7664245"/>
              <a:gd name="connsiteY0" fmla="*/ 0 h 6858000"/>
              <a:gd name="connsiteX1" fmla="*/ 7664245 w 7664245"/>
              <a:gd name="connsiteY1" fmla="*/ 0 h 6858000"/>
              <a:gd name="connsiteX2" fmla="*/ 7664245 w 7664245"/>
              <a:gd name="connsiteY2" fmla="*/ 6858000 h 6858000"/>
              <a:gd name="connsiteX3" fmla="*/ 0 w 7664245"/>
              <a:gd name="connsiteY3" fmla="*/ 6858000 h 6858000"/>
              <a:gd name="connsiteX4" fmla="*/ 0 w 7664245"/>
              <a:gd name="connsiteY4" fmla="*/ 0 h 6858000"/>
              <a:gd name="connsiteX0-1" fmla="*/ 3657600 w 7664245"/>
              <a:gd name="connsiteY0-2" fmla="*/ 0 h 6858000"/>
              <a:gd name="connsiteX1-3" fmla="*/ 7664245 w 7664245"/>
              <a:gd name="connsiteY1-4" fmla="*/ 0 h 6858000"/>
              <a:gd name="connsiteX2-5" fmla="*/ 7664245 w 7664245"/>
              <a:gd name="connsiteY2-6" fmla="*/ 6858000 h 6858000"/>
              <a:gd name="connsiteX3-7" fmla="*/ 0 w 7664245"/>
              <a:gd name="connsiteY3-8" fmla="*/ 6858000 h 6858000"/>
              <a:gd name="connsiteX4-9" fmla="*/ 3657600 w 7664245"/>
              <a:gd name="connsiteY4-10" fmla="*/ 0 h 68580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664245" h="6858000">
                <a:moveTo>
                  <a:pt x="3657600" y="0"/>
                </a:moveTo>
                <a:lnTo>
                  <a:pt x="7664245" y="0"/>
                </a:lnTo>
                <a:lnTo>
                  <a:pt x="7664245" y="6858000"/>
                </a:lnTo>
                <a:lnTo>
                  <a:pt x="0" y="6858000"/>
                </a:lnTo>
                <a:lnTo>
                  <a:pt x="3657600" y="0"/>
                </a:lnTo>
                <a:close/>
              </a:path>
            </a:pathLst>
          </a:custGeom>
          <a:blipFill dpi="0" rotWithShape="1">
            <a:blip r:embed="rId2">
              <a:grayscl/>
              <a:extLst>
                <a:ext uri="{BEBA8EAE-BF5A-486C-A8C5-ECC9F3942E4B}">
                  <a14:imgProps xmlns:a14="http://schemas.microsoft.com/office/drawing/2010/main">
                    <a14:imgLayer r:embed="rId3">
                      <a14:imgEffect>
                        <a14:brightnessContrast bright="-20000" contrast="40000"/>
                      </a14:imgEffect>
                    </a14:imgLayer>
                  </a14:imgProps>
                </a:ex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8" rIns="91434" bIns="45718" rtlCol="0" anchor="ctr"/>
          <a:lstStyle/>
          <a:p>
            <a:pPr algn="ctr">
              <a:lnSpc>
                <a:spcPts val="22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Pentagon 25"/>
          <p:cNvSpPr/>
          <p:nvPr/>
        </p:nvSpPr>
        <p:spPr>
          <a:xfrm>
            <a:off x="461710" y="2356485"/>
            <a:ext cx="607481" cy="364092"/>
          </a:xfrm>
          <a:prstGeom prst="homePlate">
            <a:avLst/>
          </a:prstGeom>
          <a:solidFill>
            <a:schemeClr val="accent1"/>
          </a:solidFill>
          <a:ln w="28575">
            <a:no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8" rIns="91434" bIns="45718" rtlCol="0" anchor="ctr"/>
          <a:lstStyle/>
          <a:p>
            <a:pPr algn="ctr">
              <a:lnSpc>
                <a:spcPts val="2200"/>
              </a:lnSpc>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Rectangle 26"/>
          <p:cNvSpPr/>
          <p:nvPr/>
        </p:nvSpPr>
        <p:spPr>
          <a:xfrm>
            <a:off x="1122174" y="2287446"/>
            <a:ext cx="3518667" cy="628373"/>
          </a:xfrm>
          <a:prstGeom prst="rect">
            <a:avLst/>
          </a:prstGeom>
        </p:spPr>
        <p:txBody>
          <a:bodyPr wrap="square" lIns="91434" tIns="45718" rIns="91434" bIns="45718">
            <a:spAutoFit/>
          </a:bodyPr>
          <a:lstStyle/>
          <a:p>
            <a:pPr algn="l" defTabSz="1285240">
              <a:lnSpc>
                <a:spcPts val="2200"/>
              </a:lnSpc>
              <a:spcBef>
                <a:spcPct val="20000"/>
              </a:spcBef>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请替换文字内容请替换文字内容请替换文字内容请替换文字内容请替换文字内容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Pentagon 33"/>
          <p:cNvSpPr/>
          <p:nvPr/>
        </p:nvSpPr>
        <p:spPr>
          <a:xfrm>
            <a:off x="461710" y="3246955"/>
            <a:ext cx="607481" cy="364092"/>
          </a:xfrm>
          <a:prstGeom prst="homePlate">
            <a:avLst/>
          </a:prstGeom>
          <a:solidFill>
            <a:schemeClr val="accent2"/>
          </a:solidFill>
          <a:ln w="28575">
            <a:no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8" rIns="91434" bIns="45718" rtlCol="0" anchor="ctr"/>
          <a:lstStyle/>
          <a:p>
            <a:pPr algn="ctr">
              <a:lnSpc>
                <a:spcPts val="2200"/>
              </a:lnSpc>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Rectangle 34"/>
          <p:cNvSpPr/>
          <p:nvPr/>
        </p:nvSpPr>
        <p:spPr>
          <a:xfrm>
            <a:off x="1122174" y="3177916"/>
            <a:ext cx="3110177" cy="910502"/>
          </a:xfrm>
          <a:prstGeom prst="rect">
            <a:avLst/>
          </a:prstGeom>
        </p:spPr>
        <p:txBody>
          <a:bodyPr wrap="square" lIns="91434" tIns="45718" rIns="91434" bIns="45718">
            <a:spAutoFit/>
          </a:bodyPr>
          <a:lstStyle/>
          <a:p>
            <a:pPr algn="l" defTabSz="1285240">
              <a:lnSpc>
                <a:spcPts val="2200"/>
              </a:lnSpc>
              <a:spcBef>
                <a:spcPct val="20000"/>
              </a:spcBef>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请替换文字内容请替换文字内容请替换文字内容请替换文字内容请替换文字内容</a:t>
            </a:r>
          </a:p>
        </p:txBody>
      </p:sp>
      <p:sp>
        <p:nvSpPr>
          <p:cNvPr id="12" name="Pentagon 36"/>
          <p:cNvSpPr/>
          <p:nvPr/>
        </p:nvSpPr>
        <p:spPr>
          <a:xfrm>
            <a:off x="461710" y="4124797"/>
            <a:ext cx="607481" cy="364092"/>
          </a:xfrm>
          <a:prstGeom prst="homePlate">
            <a:avLst/>
          </a:prstGeom>
          <a:solidFill>
            <a:schemeClr val="accent3"/>
          </a:solidFill>
          <a:ln w="28575">
            <a:no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8" rIns="91434" bIns="45718" rtlCol="0" anchor="ctr"/>
          <a:lstStyle/>
          <a:p>
            <a:pPr algn="ctr">
              <a:lnSpc>
                <a:spcPts val="2200"/>
              </a:lnSpc>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Rectangle 37"/>
          <p:cNvSpPr/>
          <p:nvPr/>
        </p:nvSpPr>
        <p:spPr>
          <a:xfrm>
            <a:off x="1122176" y="4055756"/>
            <a:ext cx="2962546" cy="910502"/>
          </a:xfrm>
          <a:prstGeom prst="rect">
            <a:avLst/>
          </a:prstGeom>
        </p:spPr>
        <p:txBody>
          <a:bodyPr wrap="square" lIns="91434" tIns="45718" rIns="91434" bIns="45718">
            <a:spAutoFit/>
          </a:bodyPr>
          <a:lstStyle/>
          <a:p>
            <a:pPr algn="l" defTabSz="1285240">
              <a:lnSpc>
                <a:spcPts val="2200"/>
              </a:lnSpc>
              <a:spcBef>
                <a:spcPct val="20000"/>
              </a:spcBef>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请替换文字内容请替换文字内容请替换文字内容请替换文字内容请替换文字内容</a:t>
            </a:r>
          </a:p>
        </p:txBody>
      </p:sp>
      <p:sp>
        <p:nvSpPr>
          <p:cNvPr id="14" name="Pentagon 39"/>
          <p:cNvSpPr/>
          <p:nvPr/>
        </p:nvSpPr>
        <p:spPr>
          <a:xfrm>
            <a:off x="461710" y="5043280"/>
            <a:ext cx="607481" cy="364092"/>
          </a:xfrm>
          <a:prstGeom prst="homePlate">
            <a:avLst/>
          </a:prstGeom>
          <a:solidFill>
            <a:schemeClr val="accent4"/>
          </a:solidFill>
          <a:ln w="28575">
            <a:noFill/>
          </a:ln>
          <a:effectLst>
            <a:outerShdw blurRad="88900" dist="75434" dir="2699985" rotWithShape="0">
              <a:scrgbClr r="0" g="0" b="0">
                <a:alpha val="23000"/>
              </a:scrgbClr>
            </a:outerShdw>
          </a:effectLst>
        </p:spPr>
        <p:style>
          <a:lnRef idx="2">
            <a:schemeClr val="accent1">
              <a:shade val="50000"/>
            </a:schemeClr>
          </a:lnRef>
          <a:fillRef idx="1">
            <a:schemeClr val="accent1"/>
          </a:fillRef>
          <a:effectRef idx="0">
            <a:schemeClr val="accent1"/>
          </a:effectRef>
          <a:fontRef idx="minor">
            <a:schemeClr val="lt1"/>
          </a:fontRef>
        </p:style>
        <p:txBody>
          <a:bodyPr lIns="91434" tIns="45718" rIns="91434" bIns="45718" rtlCol="0" anchor="ctr"/>
          <a:lstStyle/>
          <a:p>
            <a:pPr algn="ctr">
              <a:lnSpc>
                <a:spcPts val="2200"/>
              </a:lnSpc>
            </a:pPr>
            <a:r>
              <a:rPr 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Rectangle 40"/>
          <p:cNvSpPr/>
          <p:nvPr/>
        </p:nvSpPr>
        <p:spPr>
          <a:xfrm>
            <a:off x="1122177" y="4974239"/>
            <a:ext cx="2448422" cy="910502"/>
          </a:xfrm>
          <a:prstGeom prst="rect">
            <a:avLst/>
          </a:prstGeom>
        </p:spPr>
        <p:txBody>
          <a:bodyPr wrap="square" lIns="91434" tIns="45718" rIns="91434" bIns="45718">
            <a:spAutoFit/>
          </a:bodyPr>
          <a:lstStyle/>
          <a:p>
            <a:pPr algn="l" defTabSz="1285240">
              <a:lnSpc>
                <a:spcPts val="2200"/>
              </a:lnSpc>
              <a:spcBef>
                <a:spcPct val="20000"/>
              </a:spcBef>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请替换文字内容请替换文字内容请替换文字内容请替换文字内容请替换文字内容</a:t>
            </a:r>
          </a:p>
        </p:txBody>
      </p:sp>
      <p:grpSp>
        <p:nvGrpSpPr>
          <p:cNvPr id="16" name="Group 3"/>
          <p:cNvGrpSpPr/>
          <p:nvPr/>
        </p:nvGrpSpPr>
        <p:grpSpPr>
          <a:xfrm>
            <a:off x="4594850" y="2763308"/>
            <a:ext cx="2107381" cy="914350"/>
            <a:chOff x="5621315" y="2514600"/>
            <a:chExt cx="2107496" cy="914400"/>
          </a:xfrm>
          <a:solidFill>
            <a:schemeClr val="bg1"/>
          </a:solidFill>
        </p:grpSpPr>
        <p:sp>
          <p:nvSpPr>
            <p:cNvPr id="17" name="Parallelogram 14"/>
            <p:cNvSpPr/>
            <p:nvPr/>
          </p:nvSpPr>
          <p:spPr>
            <a:xfrm>
              <a:off x="5621315" y="2514600"/>
              <a:ext cx="2107496" cy="914400"/>
            </a:xfrm>
            <a:prstGeom prst="parallelogram">
              <a:avLst>
                <a:gd name="adj" fmla="val 5241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AutoShape 59"/>
            <p:cNvSpPr/>
            <p:nvPr/>
          </p:nvSpPr>
          <p:spPr bwMode="auto">
            <a:xfrm>
              <a:off x="6442494" y="2777487"/>
              <a:ext cx="465138" cy="464344"/>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40665" hangingPunct="0">
                <a:lnSpc>
                  <a:spcPts val="2200"/>
                </a:lnSpc>
              </a:pPr>
              <a:endPar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9" name="Group 1"/>
          <p:cNvGrpSpPr/>
          <p:nvPr/>
        </p:nvGrpSpPr>
        <p:grpSpPr>
          <a:xfrm>
            <a:off x="5135597" y="1559090"/>
            <a:ext cx="2107381" cy="914350"/>
            <a:chOff x="6162090" y="1310315"/>
            <a:chExt cx="2107496" cy="914400"/>
          </a:xfrm>
          <a:solidFill>
            <a:schemeClr val="bg1"/>
          </a:solidFill>
        </p:grpSpPr>
        <p:sp>
          <p:nvSpPr>
            <p:cNvPr id="20" name="Parallelogram 13"/>
            <p:cNvSpPr/>
            <p:nvPr/>
          </p:nvSpPr>
          <p:spPr>
            <a:xfrm>
              <a:off x="6162090" y="1310315"/>
              <a:ext cx="2107496" cy="914400"/>
            </a:xfrm>
            <a:prstGeom prst="parallelogram">
              <a:avLst>
                <a:gd name="adj" fmla="val 5241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1" name="Group 42"/>
            <p:cNvGrpSpPr/>
            <p:nvPr/>
          </p:nvGrpSpPr>
          <p:grpSpPr>
            <a:xfrm>
              <a:off x="6983269" y="1549630"/>
              <a:ext cx="465138" cy="435769"/>
              <a:chOff x="5368132" y="3540125"/>
              <a:chExt cx="465138" cy="435769"/>
            </a:xfrm>
            <a:grpFill/>
          </p:grpSpPr>
          <p:sp>
            <p:nvSpPr>
              <p:cNvPr id="22"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40665" hangingPunct="0">
                  <a:lnSpc>
                    <a:spcPts val="2200"/>
                  </a:lnSpc>
                </a:pPr>
                <a:endParaRPr lang="en-US" sz="140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3"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40665" hangingPunct="0">
                  <a:lnSpc>
                    <a:spcPts val="2200"/>
                  </a:lnSpc>
                </a:pPr>
                <a:endParaRPr lang="en-US" sz="140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4" name="Group 5"/>
          <p:cNvGrpSpPr/>
          <p:nvPr/>
        </p:nvGrpSpPr>
        <p:grpSpPr>
          <a:xfrm>
            <a:off x="3427614" y="5171747"/>
            <a:ext cx="2107381" cy="914350"/>
            <a:chOff x="4454013" y="4923170"/>
            <a:chExt cx="2107496" cy="914400"/>
          </a:xfrm>
          <a:solidFill>
            <a:schemeClr val="bg1"/>
          </a:solidFill>
        </p:grpSpPr>
        <p:sp>
          <p:nvSpPr>
            <p:cNvPr id="25" name="Parallelogram 16"/>
            <p:cNvSpPr/>
            <p:nvPr/>
          </p:nvSpPr>
          <p:spPr>
            <a:xfrm>
              <a:off x="4454013" y="4923170"/>
              <a:ext cx="2107496" cy="914400"/>
            </a:xfrm>
            <a:prstGeom prst="parallelogram">
              <a:avLst>
                <a:gd name="adj" fmla="val 52419"/>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26" name="Group 45"/>
            <p:cNvGrpSpPr/>
            <p:nvPr/>
          </p:nvGrpSpPr>
          <p:grpSpPr>
            <a:xfrm>
              <a:off x="5348217" y="5147801"/>
              <a:ext cx="319088" cy="465138"/>
              <a:chOff x="3582988" y="3510757"/>
              <a:chExt cx="319088" cy="465138"/>
            </a:xfrm>
            <a:grpFill/>
          </p:grpSpPr>
          <p:sp>
            <p:nvSpPr>
              <p:cNvPr id="27"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40665" hangingPunct="0">
                  <a:lnSpc>
                    <a:spcPts val="2200"/>
                  </a:lnSpc>
                </a:pPr>
                <a:endPar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40665" hangingPunct="0">
                  <a:lnSpc>
                    <a:spcPts val="2200"/>
                  </a:lnSpc>
                </a:pPr>
                <a:endParaRPr lang="en-US"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nvGrpSpPr>
          <p:cNvPr id="29" name="Group 4"/>
          <p:cNvGrpSpPr/>
          <p:nvPr/>
        </p:nvGrpSpPr>
        <p:grpSpPr>
          <a:xfrm>
            <a:off x="4015820" y="3967527"/>
            <a:ext cx="2107381" cy="914350"/>
            <a:chOff x="5042252" y="3718885"/>
            <a:chExt cx="2107496" cy="914400"/>
          </a:xfrm>
          <a:solidFill>
            <a:schemeClr val="bg1"/>
          </a:solidFill>
        </p:grpSpPr>
        <p:sp>
          <p:nvSpPr>
            <p:cNvPr id="32" name="Parallelogram 15"/>
            <p:cNvSpPr/>
            <p:nvPr/>
          </p:nvSpPr>
          <p:spPr>
            <a:xfrm>
              <a:off x="5042252" y="3718885"/>
              <a:ext cx="2107496" cy="914400"/>
            </a:xfrm>
            <a:prstGeom prst="parallelogram">
              <a:avLst>
                <a:gd name="adj" fmla="val 5241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en-GB" sz="1400">
                <a:solidFill>
                  <a:schemeClr val="tx1">
                    <a:lumMod val="65000"/>
                    <a:lumOff val="3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3" name="Group 48"/>
            <p:cNvGrpSpPr/>
            <p:nvPr/>
          </p:nvGrpSpPr>
          <p:grpSpPr>
            <a:xfrm>
              <a:off x="5863431" y="3980425"/>
              <a:ext cx="465138" cy="391319"/>
              <a:chOff x="5368132" y="2625725"/>
              <a:chExt cx="465138" cy="391319"/>
            </a:xfrm>
            <a:grpFill/>
          </p:grpSpPr>
          <p:sp>
            <p:nvSpPr>
              <p:cNvPr id="34"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40665" hangingPunct="0">
                  <a:lnSpc>
                    <a:spcPts val="2200"/>
                  </a:lnSpc>
                </a:pPr>
                <a:endParaRPr lang="en-US" sz="140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40665" hangingPunct="0">
                  <a:lnSpc>
                    <a:spcPts val="2200"/>
                  </a:lnSpc>
                </a:pPr>
                <a:endParaRPr lang="en-US" sz="140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25399" tIns="25399" rIns="25399" bIns="25399" anchor="ctr"/>
              <a:lstStyle/>
              <a:p>
                <a:pPr algn="ctr" defTabSz="240665" hangingPunct="0">
                  <a:lnSpc>
                    <a:spcPts val="2200"/>
                  </a:lnSpc>
                </a:pPr>
                <a:endParaRPr lang="en-US" sz="1400">
                  <a:solidFill>
                    <a:schemeClr val="tx1">
                      <a:lumMod val="65000"/>
                      <a:lumOff val="35000"/>
                    </a:schemeClr>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4" name="文本框 3"/>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 name="文本框 4"/>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6" name="矩形 5"/>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strips(downLeft)">
                                      <p:cBhvr>
                                        <p:cTn id="7" dur="500"/>
                                        <p:tgtEl>
                                          <p:spTgt spid="7"/>
                                        </p:tgtEl>
                                      </p:cBhvr>
                                    </p:animEffect>
                                  </p:childTnLst>
                                </p:cTn>
                              </p:par>
                            </p:childTnLst>
                          </p:cTn>
                        </p:par>
                        <p:par>
                          <p:cTn id="8" fill="hold">
                            <p:stCondLst>
                              <p:cond delay="500"/>
                            </p:stCondLst>
                            <p:childTnLst>
                              <p:par>
                                <p:cTn id="9" presetID="2" presetClass="entr" presetSubtype="3"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additive="base">
                                        <p:cTn id="11" dur="500" fill="hold"/>
                                        <p:tgtEl>
                                          <p:spTgt spid="19"/>
                                        </p:tgtEl>
                                        <p:attrNameLst>
                                          <p:attrName>ppt_x</p:attrName>
                                        </p:attrNameLst>
                                      </p:cBhvr>
                                      <p:tavLst>
                                        <p:tav tm="0">
                                          <p:val>
                                            <p:strVal val="1+#ppt_w/2"/>
                                          </p:val>
                                        </p:tav>
                                        <p:tav tm="100000">
                                          <p:val>
                                            <p:strVal val="#ppt_x"/>
                                          </p:val>
                                        </p:tav>
                                      </p:tavLst>
                                    </p:anim>
                                    <p:anim calcmode="lin" valueType="num">
                                      <p:cBhvr additive="base">
                                        <p:cTn id="12" dur="500" fill="hold"/>
                                        <p:tgtEl>
                                          <p:spTgt spid="19"/>
                                        </p:tgtEl>
                                        <p:attrNameLst>
                                          <p:attrName>ppt_y</p:attrName>
                                        </p:attrNameLst>
                                      </p:cBhvr>
                                      <p:tavLst>
                                        <p:tav tm="0">
                                          <p:val>
                                            <p:strVal val="0-#ppt_h/2"/>
                                          </p:val>
                                        </p:tav>
                                        <p:tav tm="100000">
                                          <p:val>
                                            <p:strVal val="#ppt_y"/>
                                          </p:val>
                                        </p:tav>
                                      </p:tavLst>
                                    </p:anim>
                                  </p:childTnLst>
                                </p:cTn>
                              </p:par>
                            </p:childTnLst>
                          </p:cTn>
                        </p:par>
                        <p:par>
                          <p:cTn id="13" fill="hold">
                            <p:stCondLst>
                              <p:cond delay="1000"/>
                            </p:stCondLst>
                            <p:childTnLst>
                              <p:par>
                                <p:cTn id="14" presetID="2" presetClass="entr" presetSubtype="3" fill="hold" nodeType="afterEffect">
                                  <p:stCondLst>
                                    <p:cond delay="0"/>
                                  </p:stCondLst>
                                  <p:childTnLst>
                                    <p:set>
                                      <p:cBhvr>
                                        <p:cTn id="15" dur="1" fill="hold">
                                          <p:stCondLst>
                                            <p:cond delay="0"/>
                                          </p:stCondLst>
                                        </p:cTn>
                                        <p:tgtEl>
                                          <p:spTgt spid="16"/>
                                        </p:tgtEl>
                                        <p:attrNameLst>
                                          <p:attrName>style.visibility</p:attrName>
                                        </p:attrNameLst>
                                      </p:cBhvr>
                                      <p:to>
                                        <p:strVal val="visible"/>
                                      </p:to>
                                    </p:set>
                                    <p:anim calcmode="lin" valueType="num">
                                      <p:cBhvr additive="base">
                                        <p:cTn id="16" dur="500" fill="hold"/>
                                        <p:tgtEl>
                                          <p:spTgt spid="16"/>
                                        </p:tgtEl>
                                        <p:attrNameLst>
                                          <p:attrName>ppt_x</p:attrName>
                                        </p:attrNameLst>
                                      </p:cBhvr>
                                      <p:tavLst>
                                        <p:tav tm="0">
                                          <p:val>
                                            <p:strVal val="1+#ppt_w/2"/>
                                          </p:val>
                                        </p:tav>
                                        <p:tav tm="100000">
                                          <p:val>
                                            <p:strVal val="#ppt_x"/>
                                          </p:val>
                                        </p:tav>
                                      </p:tavLst>
                                    </p:anim>
                                    <p:anim calcmode="lin" valueType="num">
                                      <p:cBhvr additive="base">
                                        <p:cTn id="17" dur="500" fill="hold"/>
                                        <p:tgtEl>
                                          <p:spTgt spid="16"/>
                                        </p:tgtEl>
                                        <p:attrNameLst>
                                          <p:attrName>ppt_y</p:attrName>
                                        </p:attrNameLst>
                                      </p:cBhvr>
                                      <p:tavLst>
                                        <p:tav tm="0">
                                          <p:val>
                                            <p:strVal val="0-#ppt_h/2"/>
                                          </p:val>
                                        </p:tav>
                                        <p:tav tm="100000">
                                          <p:val>
                                            <p:strVal val="#ppt_y"/>
                                          </p:val>
                                        </p:tav>
                                      </p:tavLst>
                                    </p:anim>
                                  </p:childTnLst>
                                </p:cTn>
                              </p:par>
                            </p:childTnLst>
                          </p:cTn>
                        </p:par>
                        <p:par>
                          <p:cTn id="18" fill="hold">
                            <p:stCondLst>
                              <p:cond delay="1500"/>
                            </p:stCondLst>
                            <p:childTnLst>
                              <p:par>
                                <p:cTn id="19" presetID="2" presetClass="entr" presetSubtype="3"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500" fill="hold"/>
                                        <p:tgtEl>
                                          <p:spTgt spid="29"/>
                                        </p:tgtEl>
                                        <p:attrNameLst>
                                          <p:attrName>ppt_x</p:attrName>
                                        </p:attrNameLst>
                                      </p:cBhvr>
                                      <p:tavLst>
                                        <p:tav tm="0">
                                          <p:val>
                                            <p:strVal val="1+#ppt_w/2"/>
                                          </p:val>
                                        </p:tav>
                                        <p:tav tm="100000">
                                          <p:val>
                                            <p:strVal val="#ppt_x"/>
                                          </p:val>
                                        </p:tav>
                                      </p:tavLst>
                                    </p:anim>
                                    <p:anim calcmode="lin" valueType="num">
                                      <p:cBhvr additive="base">
                                        <p:cTn id="22" dur="500" fill="hold"/>
                                        <p:tgtEl>
                                          <p:spTgt spid="29"/>
                                        </p:tgtEl>
                                        <p:attrNameLst>
                                          <p:attrName>ppt_y</p:attrName>
                                        </p:attrNameLst>
                                      </p:cBhvr>
                                      <p:tavLst>
                                        <p:tav tm="0">
                                          <p:val>
                                            <p:strVal val="0-#ppt_h/2"/>
                                          </p:val>
                                        </p:tav>
                                        <p:tav tm="100000">
                                          <p:val>
                                            <p:strVal val="#ppt_y"/>
                                          </p:val>
                                        </p:tav>
                                      </p:tavLst>
                                    </p:anim>
                                  </p:childTnLst>
                                </p:cTn>
                              </p:par>
                            </p:childTnLst>
                          </p:cTn>
                        </p:par>
                        <p:par>
                          <p:cTn id="23" fill="hold">
                            <p:stCondLst>
                              <p:cond delay="2000"/>
                            </p:stCondLst>
                            <p:childTnLst>
                              <p:par>
                                <p:cTn id="24" presetID="2" presetClass="entr" presetSubtype="3" fill="hold" nodeType="afterEffect">
                                  <p:stCondLst>
                                    <p:cond delay="0"/>
                                  </p:stCondLst>
                                  <p:childTnLst>
                                    <p:set>
                                      <p:cBhvr>
                                        <p:cTn id="25" dur="1" fill="hold">
                                          <p:stCondLst>
                                            <p:cond delay="0"/>
                                          </p:stCondLst>
                                        </p:cTn>
                                        <p:tgtEl>
                                          <p:spTgt spid="24"/>
                                        </p:tgtEl>
                                        <p:attrNameLst>
                                          <p:attrName>style.visibility</p:attrName>
                                        </p:attrNameLst>
                                      </p:cBhvr>
                                      <p:to>
                                        <p:strVal val="visible"/>
                                      </p:to>
                                    </p:set>
                                    <p:anim calcmode="lin" valueType="num">
                                      <p:cBhvr additive="base">
                                        <p:cTn id="26" dur="500" fill="hold"/>
                                        <p:tgtEl>
                                          <p:spTgt spid="24"/>
                                        </p:tgtEl>
                                        <p:attrNameLst>
                                          <p:attrName>ppt_x</p:attrName>
                                        </p:attrNameLst>
                                      </p:cBhvr>
                                      <p:tavLst>
                                        <p:tav tm="0">
                                          <p:val>
                                            <p:strVal val="1+#ppt_w/2"/>
                                          </p:val>
                                        </p:tav>
                                        <p:tav tm="100000">
                                          <p:val>
                                            <p:strVal val="#ppt_x"/>
                                          </p:val>
                                        </p:tav>
                                      </p:tavLst>
                                    </p:anim>
                                    <p:anim calcmode="lin" valueType="num">
                                      <p:cBhvr additive="base">
                                        <p:cTn id="27" dur="500" fill="hold"/>
                                        <p:tgtEl>
                                          <p:spTgt spid="24"/>
                                        </p:tgtEl>
                                        <p:attrNameLst>
                                          <p:attrName>ppt_y</p:attrName>
                                        </p:attrNameLst>
                                      </p:cBhvr>
                                      <p:tavLst>
                                        <p:tav tm="0">
                                          <p:val>
                                            <p:strVal val="0-#ppt_h/2"/>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additive="base">
                                        <p:cTn id="31" dur="500" fill="hold"/>
                                        <p:tgtEl>
                                          <p:spTgt spid="8"/>
                                        </p:tgtEl>
                                        <p:attrNameLst>
                                          <p:attrName>ppt_x</p:attrName>
                                        </p:attrNameLst>
                                      </p:cBhvr>
                                      <p:tavLst>
                                        <p:tav tm="0">
                                          <p:val>
                                            <p:strVal val="0-#ppt_w/2"/>
                                          </p:val>
                                        </p:tav>
                                        <p:tav tm="100000">
                                          <p:val>
                                            <p:strVal val="#ppt_x"/>
                                          </p:val>
                                        </p:tav>
                                      </p:tavLst>
                                    </p:anim>
                                    <p:anim calcmode="lin" valueType="num">
                                      <p:cBhvr additive="base">
                                        <p:cTn id="32" dur="50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10" presetClass="entr" presetSubtype="0"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fade">
                                      <p:cBhvr>
                                        <p:cTn id="36" dur="500"/>
                                        <p:tgtEl>
                                          <p:spTgt spid="9"/>
                                        </p:tgtEl>
                                      </p:cBhvr>
                                    </p:animEffect>
                                  </p:childTnLst>
                                </p:cTn>
                              </p:par>
                            </p:childTnLst>
                          </p:cTn>
                        </p:par>
                        <p:par>
                          <p:cTn id="37" fill="hold">
                            <p:stCondLst>
                              <p:cond delay="3500"/>
                            </p:stCondLst>
                            <p:childTnLst>
                              <p:par>
                                <p:cTn id="38" presetID="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 calcmode="lin" valueType="num">
                                      <p:cBhvr additive="base">
                                        <p:cTn id="40" dur="500" fill="hold"/>
                                        <p:tgtEl>
                                          <p:spTgt spid="10"/>
                                        </p:tgtEl>
                                        <p:attrNameLst>
                                          <p:attrName>ppt_x</p:attrName>
                                        </p:attrNameLst>
                                      </p:cBhvr>
                                      <p:tavLst>
                                        <p:tav tm="0">
                                          <p:val>
                                            <p:strVal val="0-#ppt_w/2"/>
                                          </p:val>
                                        </p:tav>
                                        <p:tav tm="100000">
                                          <p:val>
                                            <p:strVal val="#ppt_x"/>
                                          </p:val>
                                        </p:tav>
                                      </p:tavLst>
                                    </p:anim>
                                    <p:anim calcmode="lin" valueType="num">
                                      <p:cBhvr additive="base">
                                        <p:cTn id="41" dur="500" fill="hold"/>
                                        <p:tgtEl>
                                          <p:spTgt spid="10"/>
                                        </p:tgtEl>
                                        <p:attrNameLst>
                                          <p:attrName>ppt_y</p:attrName>
                                        </p:attrNameLst>
                                      </p:cBhvr>
                                      <p:tavLst>
                                        <p:tav tm="0">
                                          <p:val>
                                            <p:strVal val="#ppt_y"/>
                                          </p:val>
                                        </p:tav>
                                        <p:tav tm="100000">
                                          <p:val>
                                            <p:strVal val="#ppt_y"/>
                                          </p:val>
                                        </p:tav>
                                      </p:tavLst>
                                    </p:anim>
                                  </p:childTnLst>
                                </p:cTn>
                              </p:par>
                            </p:childTnLst>
                          </p:cTn>
                        </p:par>
                        <p:par>
                          <p:cTn id="42" fill="hold">
                            <p:stCondLst>
                              <p:cond delay="4000"/>
                            </p:stCondLst>
                            <p:childTnLst>
                              <p:par>
                                <p:cTn id="43" presetID="10" presetClass="entr" presetSubtype="0" fill="hold" grpId="0" nodeType="after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fade">
                                      <p:cBhvr>
                                        <p:cTn id="45" dur="500"/>
                                        <p:tgtEl>
                                          <p:spTgt spid="11"/>
                                        </p:tgtEl>
                                      </p:cBhvr>
                                    </p:animEffect>
                                  </p:childTnLst>
                                </p:cTn>
                              </p:par>
                            </p:childTnLst>
                          </p:cTn>
                        </p:par>
                        <p:par>
                          <p:cTn id="46" fill="hold">
                            <p:stCondLst>
                              <p:cond delay="4500"/>
                            </p:stCondLst>
                            <p:childTnLst>
                              <p:par>
                                <p:cTn id="47" presetID="2" presetClass="entr" presetSubtype="8" fill="hold" grpId="0" nodeType="after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0-#ppt_w/2"/>
                                          </p:val>
                                        </p:tav>
                                        <p:tav tm="100000">
                                          <p:val>
                                            <p:strVal val="#ppt_x"/>
                                          </p:val>
                                        </p:tav>
                                      </p:tavLst>
                                    </p:anim>
                                    <p:anim calcmode="lin" valueType="num">
                                      <p:cBhvr additive="base">
                                        <p:cTn id="50" dur="500" fill="hold"/>
                                        <p:tgtEl>
                                          <p:spTgt spid="12"/>
                                        </p:tgtEl>
                                        <p:attrNameLst>
                                          <p:attrName>ppt_y</p:attrName>
                                        </p:attrNameLst>
                                      </p:cBhvr>
                                      <p:tavLst>
                                        <p:tav tm="0">
                                          <p:val>
                                            <p:strVal val="#ppt_y"/>
                                          </p:val>
                                        </p:tav>
                                        <p:tav tm="100000">
                                          <p:val>
                                            <p:strVal val="#ppt_y"/>
                                          </p:val>
                                        </p:tav>
                                      </p:tavLst>
                                    </p:anim>
                                  </p:childTnLst>
                                </p:cTn>
                              </p:par>
                            </p:childTnLst>
                          </p:cTn>
                        </p:par>
                        <p:par>
                          <p:cTn id="51" fill="hold">
                            <p:stCondLst>
                              <p:cond delay="5000"/>
                            </p:stCondLst>
                            <p:childTnLst>
                              <p:par>
                                <p:cTn id="52" presetID="10" presetClass="entr" presetSubtype="0" fill="hold" grpId="0" nodeType="afterEffect">
                                  <p:stCondLst>
                                    <p:cond delay="0"/>
                                  </p:stCondLst>
                                  <p:childTnLst>
                                    <p:set>
                                      <p:cBhvr>
                                        <p:cTn id="53" dur="1" fill="hold">
                                          <p:stCondLst>
                                            <p:cond delay="0"/>
                                          </p:stCondLst>
                                        </p:cTn>
                                        <p:tgtEl>
                                          <p:spTgt spid="13"/>
                                        </p:tgtEl>
                                        <p:attrNameLst>
                                          <p:attrName>style.visibility</p:attrName>
                                        </p:attrNameLst>
                                      </p:cBhvr>
                                      <p:to>
                                        <p:strVal val="visible"/>
                                      </p:to>
                                    </p:set>
                                    <p:animEffect transition="in" filter="fade">
                                      <p:cBhvr>
                                        <p:cTn id="54" dur="500"/>
                                        <p:tgtEl>
                                          <p:spTgt spid="13"/>
                                        </p:tgtEl>
                                      </p:cBhvr>
                                    </p:animEffect>
                                  </p:childTnLst>
                                </p:cTn>
                              </p:par>
                            </p:childTnLst>
                          </p:cTn>
                        </p:par>
                        <p:par>
                          <p:cTn id="55" fill="hold">
                            <p:stCondLst>
                              <p:cond delay="5500"/>
                            </p:stCondLst>
                            <p:childTnLst>
                              <p:par>
                                <p:cTn id="56" presetID="2" presetClass="entr" presetSubtype="8"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additive="base">
                                        <p:cTn id="58" dur="500" fill="hold"/>
                                        <p:tgtEl>
                                          <p:spTgt spid="14"/>
                                        </p:tgtEl>
                                        <p:attrNameLst>
                                          <p:attrName>ppt_x</p:attrName>
                                        </p:attrNameLst>
                                      </p:cBhvr>
                                      <p:tavLst>
                                        <p:tav tm="0">
                                          <p:val>
                                            <p:strVal val="0-#ppt_w/2"/>
                                          </p:val>
                                        </p:tav>
                                        <p:tav tm="100000">
                                          <p:val>
                                            <p:strVal val="#ppt_x"/>
                                          </p:val>
                                        </p:tav>
                                      </p:tavLst>
                                    </p:anim>
                                    <p:anim calcmode="lin" valueType="num">
                                      <p:cBhvr additive="base">
                                        <p:cTn id="59" dur="500" fill="hold"/>
                                        <p:tgtEl>
                                          <p:spTgt spid="14"/>
                                        </p:tgtEl>
                                        <p:attrNameLst>
                                          <p:attrName>ppt_y</p:attrName>
                                        </p:attrNameLst>
                                      </p:cBhvr>
                                      <p:tavLst>
                                        <p:tav tm="0">
                                          <p:val>
                                            <p:strVal val="#ppt_y"/>
                                          </p:val>
                                        </p:tav>
                                        <p:tav tm="100000">
                                          <p:val>
                                            <p:strVal val="#ppt_y"/>
                                          </p:val>
                                        </p:tav>
                                      </p:tavLst>
                                    </p:anim>
                                  </p:childTnLst>
                                </p:cTn>
                              </p:par>
                            </p:childTnLst>
                          </p:cTn>
                        </p:par>
                        <p:par>
                          <p:cTn id="60" fill="hold">
                            <p:stCondLst>
                              <p:cond delay="6000"/>
                            </p:stCondLst>
                            <p:childTnLst>
                              <p:par>
                                <p:cTn id="61" presetID="10" presetClass="entr" presetSubtype="0"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fade">
                                      <p:cBhvr>
                                        <p:cTn id="6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ldLvl="0" animBg="1"/>
      <p:bldP spid="8" grpId="0" bldLvl="0" animBg="1"/>
      <p:bldP spid="9" grpId="0"/>
      <p:bldP spid="10" grpId="0" bldLvl="0" animBg="1"/>
      <p:bldP spid="11" grpId="0"/>
      <p:bldP spid="12" grpId="0" bldLvl="0" animBg="1"/>
      <p:bldP spid="13" grpId="0"/>
      <p:bldP spid="14" grpId="0" bldLvl="0" animBg="1"/>
      <p:bldP spid="15"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bwMode="auto">
          <a:xfrm>
            <a:off x="3738301" y="2282614"/>
            <a:ext cx="4779433" cy="3479800"/>
            <a:chOff x="2047009" y="1663503"/>
            <a:chExt cx="4100513" cy="2985932"/>
          </a:xfrm>
        </p:grpSpPr>
        <p:grpSp>
          <p:nvGrpSpPr>
            <p:cNvPr id="47125" name="Group 2"/>
            <p:cNvGrpSpPr/>
            <p:nvPr/>
          </p:nvGrpSpPr>
          <p:grpSpPr bwMode="auto">
            <a:xfrm>
              <a:off x="2047009" y="3042091"/>
              <a:ext cx="4100513" cy="1607344"/>
              <a:chOff x="3381376" y="4711701"/>
              <a:chExt cx="5467350" cy="2143125"/>
            </a:xfrm>
          </p:grpSpPr>
          <p:sp>
            <p:nvSpPr>
              <p:cNvPr id="73" name="Freeform 5"/>
              <p:cNvSpPr/>
              <p:nvPr/>
            </p:nvSpPr>
            <p:spPr bwMode="auto">
              <a:xfrm>
                <a:off x="3381376" y="4711640"/>
                <a:ext cx="5467350" cy="2143186"/>
              </a:xfrm>
              <a:custGeom>
                <a:avLst/>
                <a:gdLst>
                  <a:gd name="T0" fmla="*/ 0 w 1770"/>
                  <a:gd name="T1" fmla="*/ 658 h 694"/>
                  <a:gd name="T2" fmla="*/ 0 w 1770"/>
                  <a:gd name="T3" fmla="*/ 661 h 694"/>
                  <a:gd name="T4" fmla="*/ 0 w 1770"/>
                  <a:gd name="T5" fmla="*/ 661 h 694"/>
                  <a:gd name="T6" fmla="*/ 0 w 1770"/>
                  <a:gd name="T7" fmla="*/ 661 h 694"/>
                  <a:gd name="T8" fmla="*/ 110 w 1770"/>
                  <a:gd name="T9" fmla="*/ 694 h 694"/>
                  <a:gd name="T10" fmla="*/ 1696 w 1770"/>
                  <a:gd name="T11" fmla="*/ 693 h 694"/>
                  <a:gd name="T12" fmla="*/ 1764 w 1770"/>
                  <a:gd name="T13" fmla="*/ 667 h 694"/>
                  <a:gd name="T14" fmla="*/ 1766 w 1770"/>
                  <a:gd name="T15" fmla="*/ 624 h 694"/>
                  <a:gd name="T16" fmla="*/ 1766 w 1770"/>
                  <a:gd name="T17" fmla="*/ 624 h 694"/>
                  <a:gd name="T18" fmla="*/ 1743 w 1770"/>
                  <a:gd name="T19" fmla="*/ 577 h 694"/>
                  <a:gd name="T20" fmla="*/ 1281 w 1770"/>
                  <a:gd name="T21" fmla="*/ 37 h 694"/>
                  <a:gd name="T22" fmla="*/ 1189 w 1770"/>
                  <a:gd name="T23" fmla="*/ 0 h 694"/>
                  <a:gd name="T24" fmla="*/ 557 w 1770"/>
                  <a:gd name="T25" fmla="*/ 1 h 694"/>
                  <a:gd name="T26" fmla="*/ 478 w 1770"/>
                  <a:gd name="T27" fmla="*/ 30 h 694"/>
                  <a:gd name="T28" fmla="*/ 21 w 1770"/>
                  <a:gd name="T29" fmla="*/ 578 h 694"/>
                  <a:gd name="T30" fmla="*/ 3 w 1770"/>
                  <a:gd name="T31" fmla="*/ 612 h 694"/>
                  <a:gd name="T32" fmla="*/ 3 w 1770"/>
                  <a:gd name="T33" fmla="*/ 612 h 694"/>
                  <a:gd name="T34" fmla="*/ 0 w 1770"/>
                  <a:gd name="T35" fmla="*/ 658 h 6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70" h="694">
                    <a:moveTo>
                      <a:pt x="0" y="658"/>
                    </a:moveTo>
                    <a:cubicBezTo>
                      <a:pt x="0" y="659"/>
                      <a:pt x="0" y="660"/>
                      <a:pt x="0" y="661"/>
                    </a:cubicBezTo>
                    <a:cubicBezTo>
                      <a:pt x="0" y="661"/>
                      <a:pt x="0" y="661"/>
                      <a:pt x="0" y="661"/>
                    </a:cubicBezTo>
                    <a:cubicBezTo>
                      <a:pt x="0" y="661"/>
                      <a:pt x="0" y="661"/>
                      <a:pt x="0" y="661"/>
                    </a:cubicBezTo>
                    <a:cubicBezTo>
                      <a:pt x="0" y="680"/>
                      <a:pt x="27" y="694"/>
                      <a:pt x="110" y="694"/>
                    </a:cubicBezTo>
                    <a:cubicBezTo>
                      <a:pt x="1696" y="693"/>
                      <a:pt x="1696" y="693"/>
                      <a:pt x="1696" y="693"/>
                    </a:cubicBezTo>
                    <a:cubicBezTo>
                      <a:pt x="1747" y="693"/>
                      <a:pt x="1764" y="683"/>
                      <a:pt x="1764" y="667"/>
                    </a:cubicBezTo>
                    <a:cubicBezTo>
                      <a:pt x="1766" y="624"/>
                      <a:pt x="1766" y="624"/>
                      <a:pt x="1766" y="624"/>
                    </a:cubicBezTo>
                    <a:cubicBezTo>
                      <a:pt x="1766" y="624"/>
                      <a:pt x="1766" y="624"/>
                      <a:pt x="1766" y="624"/>
                    </a:cubicBezTo>
                    <a:cubicBezTo>
                      <a:pt x="1770" y="612"/>
                      <a:pt x="1759" y="595"/>
                      <a:pt x="1743" y="577"/>
                    </a:cubicBezTo>
                    <a:cubicBezTo>
                      <a:pt x="1281" y="37"/>
                      <a:pt x="1281" y="37"/>
                      <a:pt x="1281" y="37"/>
                    </a:cubicBezTo>
                    <a:cubicBezTo>
                      <a:pt x="1263" y="16"/>
                      <a:pt x="1245" y="0"/>
                      <a:pt x="1189" y="0"/>
                    </a:cubicBezTo>
                    <a:cubicBezTo>
                      <a:pt x="557" y="1"/>
                      <a:pt x="557" y="1"/>
                      <a:pt x="557" y="1"/>
                    </a:cubicBezTo>
                    <a:cubicBezTo>
                      <a:pt x="512" y="1"/>
                      <a:pt x="495" y="9"/>
                      <a:pt x="478" y="30"/>
                    </a:cubicBezTo>
                    <a:cubicBezTo>
                      <a:pt x="21" y="578"/>
                      <a:pt x="21" y="578"/>
                      <a:pt x="21" y="578"/>
                    </a:cubicBezTo>
                    <a:cubicBezTo>
                      <a:pt x="11" y="590"/>
                      <a:pt x="4" y="602"/>
                      <a:pt x="3" y="612"/>
                    </a:cubicBezTo>
                    <a:cubicBezTo>
                      <a:pt x="3" y="612"/>
                      <a:pt x="3" y="612"/>
                      <a:pt x="3" y="612"/>
                    </a:cubicBezTo>
                    <a:lnTo>
                      <a:pt x="0" y="658"/>
                    </a:lnTo>
                    <a:close/>
                  </a:path>
                </a:pathLst>
              </a:custGeom>
              <a:solidFill>
                <a:schemeClr val="bg2">
                  <a:lumMod val="25000"/>
                </a:schemeClr>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en-US" sz="1400">
                  <a:latin typeface="+mn-lt"/>
                  <a:ea typeface="微软雅黑" panose="020B0503020204020204" pitchFamily="34" charset="-122"/>
                </a:endParaRPr>
              </a:p>
            </p:txBody>
          </p:sp>
          <p:sp>
            <p:nvSpPr>
              <p:cNvPr id="74" name="Freeform 6"/>
              <p:cNvSpPr/>
              <p:nvPr/>
            </p:nvSpPr>
            <p:spPr bwMode="auto">
              <a:xfrm>
                <a:off x="3689351" y="4819651"/>
                <a:ext cx="4849813" cy="1701800"/>
              </a:xfrm>
              <a:custGeom>
                <a:avLst/>
                <a:gdLst>
                  <a:gd name="T0" fmla="*/ 0 w 3055"/>
                  <a:gd name="T1" fmla="*/ 1072 h 1072"/>
                  <a:gd name="T2" fmla="*/ 3055 w 3055"/>
                  <a:gd name="T3" fmla="*/ 1068 h 1072"/>
                  <a:gd name="T4" fmla="*/ 2226 w 3055"/>
                  <a:gd name="T5" fmla="*/ 0 h 1072"/>
                  <a:gd name="T6" fmla="*/ 812 w 3055"/>
                  <a:gd name="T7" fmla="*/ 2 h 1072"/>
                  <a:gd name="T8" fmla="*/ 0 w 3055"/>
                  <a:gd name="T9" fmla="*/ 1072 h 1072"/>
                </a:gdLst>
                <a:ahLst/>
                <a:cxnLst>
                  <a:cxn ang="0">
                    <a:pos x="T0" y="T1"/>
                  </a:cxn>
                  <a:cxn ang="0">
                    <a:pos x="T2" y="T3"/>
                  </a:cxn>
                  <a:cxn ang="0">
                    <a:pos x="T4" y="T5"/>
                  </a:cxn>
                  <a:cxn ang="0">
                    <a:pos x="T6" y="T7"/>
                  </a:cxn>
                  <a:cxn ang="0">
                    <a:pos x="T8" y="T9"/>
                  </a:cxn>
                </a:cxnLst>
                <a:rect l="0" t="0" r="r" b="b"/>
                <a:pathLst>
                  <a:path w="3055" h="1072">
                    <a:moveTo>
                      <a:pt x="0" y="1072"/>
                    </a:moveTo>
                    <a:lnTo>
                      <a:pt x="3055" y="1068"/>
                    </a:lnTo>
                    <a:lnTo>
                      <a:pt x="2226" y="0"/>
                    </a:lnTo>
                    <a:lnTo>
                      <a:pt x="812" y="2"/>
                    </a:lnTo>
                    <a:lnTo>
                      <a:pt x="0" y="1072"/>
                    </a:lnTo>
                    <a:close/>
                  </a:path>
                </a:pathLst>
              </a:custGeom>
              <a:blipFill>
                <a:blip r:embed="rId2"/>
                <a:stretch>
                  <a:fillRect l="-25000" r="-25000"/>
                </a:stretch>
              </a:bli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en-US" sz="1400">
                  <a:latin typeface="+mn-lt"/>
                  <a:ea typeface="微软雅黑" panose="020B0503020204020204" pitchFamily="34" charset="-122"/>
                </a:endParaRPr>
              </a:p>
            </p:txBody>
          </p:sp>
          <p:sp>
            <p:nvSpPr>
              <p:cNvPr id="75" name="Freeform 7"/>
              <p:cNvSpPr/>
              <p:nvPr/>
            </p:nvSpPr>
            <p:spPr bwMode="auto">
              <a:xfrm>
                <a:off x="5664685" y="4750387"/>
                <a:ext cx="845041" cy="31481"/>
              </a:xfrm>
              <a:custGeom>
                <a:avLst/>
                <a:gdLst>
                  <a:gd name="T0" fmla="*/ 260 w 274"/>
                  <a:gd name="T1" fmla="*/ 0 h 10"/>
                  <a:gd name="T2" fmla="*/ 137 w 274"/>
                  <a:gd name="T3" fmla="*/ 0 h 10"/>
                  <a:gd name="T4" fmla="*/ 14 w 274"/>
                  <a:gd name="T5" fmla="*/ 0 h 10"/>
                  <a:gd name="T6" fmla="*/ 1 w 274"/>
                  <a:gd name="T7" fmla="*/ 5 h 10"/>
                  <a:gd name="T8" fmla="*/ 1 w 274"/>
                  <a:gd name="T9" fmla="*/ 5 h 10"/>
                  <a:gd name="T10" fmla="*/ 12 w 274"/>
                  <a:gd name="T11" fmla="*/ 10 h 10"/>
                  <a:gd name="T12" fmla="*/ 137 w 274"/>
                  <a:gd name="T13" fmla="*/ 10 h 10"/>
                  <a:gd name="T14" fmla="*/ 262 w 274"/>
                  <a:gd name="T15" fmla="*/ 10 h 10"/>
                  <a:gd name="T16" fmla="*/ 273 w 274"/>
                  <a:gd name="T17" fmla="*/ 5 h 10"/>
                  <a:gd name="T18" fmla="*/ 273 w 274"/>
                  <a:gd name="T19" fmla="*/ 5 h 10"/>
                  <a:gd name="T20" fmla="*/ 260 w 274"/>
                  <a:gd name="T21" fmla="*/ 0 h 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74" h="10">
                    <a:moveTo>
                      <a:pt x="260" y="0"/>
                    </a:moveTo>
                    <a:cubicBezTo>
                      <a:pt x="219" y="0"/>
                      <a:pt x="178" y="0"/>
                      <a:pt x="137" y="0"/>
                    </a:cubicBezTo>
                    <a:cubicBezTo>
                      <a:pt x="96" y="0"/>
                      <a:pt x="55" y="0"/>
                      <a:pt x="14" y="0"/>
                    </a:cubicBezTo>
                    <a:cubicBezTo>
                      <a:pt x="8" y="0"/>
                      <a:pt x="2" y="3"/>
                      <a:pt x="1" y="5"/>
                    </a:cubicBezTo>
                    <a:cubicBezTo>
                      <a:pt x="1" y="5"/>
                      <a:pt x="1" y="5"/>
                      <a:pt x="1" y="5"/>
                    </a:cubicBezTo>
                    <a:cubicBezTo>
                      <a:pt x="0" y="8"/>
                      <a:pt x="5" y="10"/>
                      <a:pt x="12" y="10"/>
                    </a:cubicBezTo>
                    <a:cubicBezTo>
                      <a:pt x="54" y="10"/>
                      <a:pt x="95" y="10"/>
                      <a:pt x="137" y="10"/>
                    </a:cubicBezTo>
                    <a:cubicBezTo>
                      <a:pt x="179" y="10"/>
                      <a:pt x="220" y="10"/>
                      <a:pt x="262" y="10"/>
                    </a:cubicBezTo>
                    <a:cubicBezTo>
                      <a:pt x="269" y="10"/>
                      <a:pt x="274" y="8"/>
                      <a:pt x="273" y="5"/>
                    </a:cubicBezTo>
                    <a:cubicBezTo>
                      <a:pt x="273" y="5"/>
                      <a:pt x="273" y="5"/>
                      <a:pt x="273" y="5"/>
                    </a:cubicBezTo>
                    <a:cubicBezTo>
                      <a:pt x="272" y="2"/>
                      <a:pt x="266" y="0"/>
                      <a:pt x="260" y="0"/>
                    </a:cubicBez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en-US" sz="1400">
                  <a:latin typeface="+mn-lt"/>
                  <a:ea typeface="微软雅黑" panose="020B0503020204020204" pitchFamily="34" charset="-122"/>
                </a:endParaRPr>
              </a:p>
            </p:txBody>
          </p:sp>
          <p:sp>
            <p:nvSpPr>
              <p:cNvPr id="76" name="Freeform 8"/>
              <p:cNvSpPr>
                <a:spLocks noEditPoints="1"/>
              </p:cNvSpPr>
              <p:nvPr/>
            </p:nvSpPr>
            <p:spPr bwMode="auto">
              <a:xfrm>
                <a:off x="5831756" y="6556960"/>
                <a:ext cx="561747" cy="101711"/>
              </a:xfrm>
              <a:custGeom>
                <a:avLst/>
                <a:gdLst>
                  <a:gd name="T0" fmla="*/ 91 w 182"/>
                  <a:gd name="T1" fmla="*/ 7 h 33"/>
                  <a:gd name="T2" fmla="*/ 119 w 182"/>
                  <a:gd name="T3" fmla="*/ 18 h 33"/>
                  <a:gd name="T4" fmla="*/ 119 w 182"/>
                  <a:gd name="T5" fmla="*/ 30 h 33"/>
                  <a:gd name="T6" fmla="*/ 98 w 182"/>
                  <a:gd name="T7" fmla="*/ 30 h 33"/>
                  <a:gd name="T8" fmla="*/ 99 w 182"/>
                  <a:gd name="T9" fmla="*/ 25 h 33"/>
                  <a:gd name="T10" fmla="*/ 90 w 182"/>
                  <a:gd name="T11" fmla="*/ 21 h 33"/>
                  <a:gd name="T12" fmla="*/ 90 w 182"/>
                  <a:gd name="T13" fmla="*/ 21 h 33"/>
                  <a:gd name="T14" fmla="*/ 90 w 182"/>
                  <a:gd name="T15" fmla="*/ 33 h 33"/>
                  <a:gd name="T16" fmla="*/ 91 w 182"/>
                  <a:gd name="T17" fmla="*/ 33 h 33"/>
                  <a:gd name="T18" fmla="*/ 181 w 182"/>
                  <a:gd name="T19" fmla="*/ 17 h 33"/>
                  <a:gd name="T20" fmla="*/ 90 w 182"/>
                  <a:gd name="T21" fmla="*/ 0 h 33"/>
                  <a:gd name="T22" fmla="*/ 90 w 182"/>
                  <a:gd name="T23" fmla="*/ 3 h 33"/>
                  <a:gd name="T24" fmla="*/ 91 w 182"/>
                  <a:gd name="T25" fmla="*/ 2 h 33"/>
                  <a:gd name="T26" fmla="*/ 130 w 182"/>
                  <a:gd name="T27" fmla="*/ 17 h 33"/>
                  <a:gd name="T28" fmla="*/ 126 w 182"/>
                  <a:gd name="T29" fmla="*/ 19 h 33"/>
                  <a:gd name="T30" fmla="*/ 91 w 182"/>
                  <a:gd name="T31" fmla="*/ 5 h 33"/>
                  <a:gd name="T32" fmla="*/ 90 w 182"/>
                  <a:gd name="T33" fmla="*/ 6 h 33"/>
                  <a:gd name="T34" fmla="*/ 90 w 182"/>
                  <a:gd name="T35" fmla="*/ 8 h 33"/>
                  <a:gd name="T36" fmla="*/ 91 w 182"/>
                  <a:gd name="T37" fmla="*/ 7 h 33"/>
                  <a:gd name="T38" fmla="*/ 90 w 182"/>
                  <a:gd name="T39" fmla="*/ 21 h 33"/>
                  <a:gd name="T40" fmla="*/ 81 w 182"/>
                  <a:gd name="T41" fmla="*/ 25 h 33"/>
                  <a:gd name="T42" fmla="*/ 81 w 182"/>
                  <a:gd name="T43" fmla="*/ 30 h 33"/>
                  <a:gd name="T44" fmla="*/ 61 w 182"/>
                  <a:gd name="T45" fmla="*/ 30 h 33"/>
                  <a:gd name="T46" fmla="*/ 62 w 182"/>
                  <a:gd name="T47" fmla="*/ 18 h 33"/>
                  <a:gd name="T48" fmla="*/ 90 w 182"/>
                  <a:gd name="T49" fmla="*/ 8 h 33"/>
                  <a:gd name="T50" fmla="*/ 90 w 182"/>
                  <a:gd name="T51" fmla="*/ 6 h 33"/>
                  <a:gd name="T52" fmla="*/ 55 w 182"/>
                  <a:gd name="T53" fmla="*/ 19 h 33"/>
                  <a:gd name="T54" fmla="*/ 51 w 182"/>
                  <a:gd name="T55" fmla="*/ 17 h 33"/>
                  <a:gd name="T56" fmla="*/ 68 w 182"/>
                  <a:gd name="T57" fmla="*/ 11 h 33"/>
                  <a:gd name="T58" fmla="*/ 68 w 182"/>
                  <a:gd name="T59" fmla="*/ 4 h 33"/>
                  <a:gd name="T60" fmla="*/ 77 w 182"/>
                  <a:gd name="T61" fmla="*/ 4 h 33"/>
                  <a:gd name="T62" fmla="*/ 77 w 182"/>
                  <a:gd name="T63" fmla="*/ 8 h 33"/>
                  <a:gd name="T64" fmla="*/ 90 w 182"/>
                  <a:gd name="T65" fmla="*/ 3 h 33"/>
                  <a:gd name="T66" fmla="*/ 90 w 182"/>
                  <a:gd name="T67" fmla="*/ 0 h 33"/>
                  <a:gd name="T68" fmla="*/ 90 w 182"/>
                  <a:gd name="T69" fmla="*/ 0 h 33"/>
                  <a:gd name="T70" fmla="*/ 0 w 182"/>
                  <a:gd name="T71" fmla="*/ 17 h 33"/>
                  <a:gd name="T72" fmla="*/ 90 w 182"/>
                  <a:gd name="T73" fmla="*/ 33 h 33"/>
                  <a:gd name="T74" fmla="*/ 90 w 182"/>
                  <a:gd name="T75" fmla="*/ 21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82" h="33">
                    <a:moveTo>
                      <a:pt x="91" y="7"/>
                    </a:moveTo>
                    <a:cubicBezTo>
                      <a:pt x="119" y="18"/>
                      <a:pt x="119" y="18"/>
                      <a:pt x="119" y="18"/>
                    </a:cubicBezTo>
                    <a:cubicBezTo>
                      <a:pt x="119" y="30"/>
                      <a:pt x="119" y="30"/>
                      <a:pt x="119" y="30"/>
                    </a:cubicBezTo>
                    <a:cubicBezTo>
                      <a:pt x="98" y="30"/>
                      <a:pt x="98" y="30"/>
                      <a:pt x="98" y="30"/>
                    </a:cubicBezTo>
                    <a:cubicBezTo>
                      <a:pt x="99" y="25"/>
                      <a:pt x="99" y="25"/>
                      <a:pt x="99" y="25"/>
                    </a:cubicBezTo>
                    <a:cubicBezTo>
                      <a:pt x="99" y="23"/>
                      <a:pt x="95" y="21"/>
                      <a:pt x="90" y="21"/>
                    </a:cubicBezTo>
                    <a:cubicBezTo>
                      <a:pt x="90" y="21"/>
                      <a:pt x="90" y="21"/>
                      <a:pt x="90" y="21"/>
                    </a:cubicBezTo>
                    <a:cubicBezTo>
                      <a:pt x="90" y="33"/>
                      <a:pt x="90" y="33"/>
                      <a:pt x="90" y="33"/>
                    </a:cubicBezTo>
                    <a:cubicBezTo>
                      <a:pt x="91" y="33"/>
                      <a:pt x="91" y="33"/>
                      <a:pt x="91" y="33"/>
                    </a:cubicBezTo>
                    <a:cubicBezTo>
                      <a:pt x="141" y="33"/>
                      <a:pt x="182" y="26"/>
                      <a:pt x="181" y="17"/>
                    </a:cubicBezTo>
                    <a:cubicBezTo>
                      <a:pt x="180" y="8"/>
                      <a:pt x="139" y="0"/>
                      <a:pt x="90" y="0"/>
                    </a:cubicBezTo>
                    <a:cubicBezTo>
                      <a:pt x="90" y="3"/>
                      <a:pt x="90" y="3"/>
                      <a:pt x="90" y="3"/>
                    </a:cubicBezTo>
                    <a:cubicBezTo>
                      <a:pt x="91" y="2"/>
                      <a:pt x="91" y="2"/>
                      <a:pt x="91" y="2"/>
                    </a:cubicBezTo>
                    <a:cubicBezTo>
                      <a:pt x="130" y="17"/>
                      <a:pt x="130" y="17"/>
                      <a:pt x="130" y="17"/>
                    </a:cubicBezTo>
                    <a:cubicBezTo>
                      <a:pt x="126" y="19"/>
                      <a:pt x="126" y="19"/>
                      <a:pt x="126" y="19"/>
                    </a:cubicBezTo>
                    <a:cubicBezTo>
                      <a:pt x="91" y="5"/>
                      <a:pt x="91" y="5"/>
                      <a:pt x="91" y="5"/>
                    </a:cubicBezTo>
                    <a:cubicBezTo>
                      <a:pt x="90" y="6"/>
                      <a:pt x="90" y="6"/>
                      <a:pt x="90" y="6"/>
                    </a:cubicBezTo>
                    <a:cubicBezTo>
                      <a:pt x="90" y="8"/>
                      <a:pt x="90" y="8"/>
                      <a:pt x="90" y="8"/>
                    </a:cubicBezTo>
                    <a:lnTo>
                      <a:pt x="91" y="7"/>
                    </a:lnTo>
                    <a:close/>
                    <a:moveTo>
                      <a:pt x="90" y="21"/>
                    </a:moveTo>
                    <a:cubicBezTo>
                      <a:pt x="85" y="21"/>
                      <a:pt x="82" y="23"/>
                      <a:pt x="81" y="25"/>
                    </a:cubicBezTo>
                    <a:cubicBezTo>
                      <a:pt x="81" y="30"/>
                      <a:pt x="81" y="30"/>
                      <a:pt x="81" y="30"/>
                    </a:cubicBezTo>
                    <a:cubicBezTo>
                      <a:pt x="61" y="30"/>
                      <a:pt x="61" y="30"/>
                      <a:pt x="61" y="30"/>
                    </a:cubicBezTo>
                    <a:cubicBezTo>
                      <a:pt x="62" y="18"/>
                      <a:pt x="62" y="18"/>
                      <a:pt x="62" y="18"/>
                    </a:cubicBezTo>
                    <a:cubicBezTo>
                      <a:pt x="90" y="8"/>
                      <a:pt x="90" y="8"/>
                      <a:pt x="90" y="8"/>
                    </a:cubicBezTo>
                    <a:cubicBezTo>
                      <a:pt x="90" y="6"/>
                      <a:pt x="90" y="6"/>
                      <a:pt x="90" y="6"/>
                    </a:cubicBezTo>
                    <a:cubicBezTo>
                      <a:pt x="55" y="19"/>
                      <a:pt x="55" y="19"/>
                      <a:pt x="55" y="19"/>
                    </a:cubicBezTo>
                    <a:cubicBezTo>
                      <a:pt x="51" y="17"/>
                      <a:pt x="51" y="17"/>
                      <a:pt x="51" y="17"/>
                    </a:cubicBezTo>
                    <a:cubicBezTo>
                      <a:pt x="68" y="11"/>
                      <a:pt x="68" y="11"/>
                      <a:pt x="68" y="11"/>
                    </a:cubicBezTo>
                    <a:cubicBezTo>
                      <a:pt x="68" y="4"/>
                      <a:pt x="68" y="4"/>
                      <a:pt x="68" y="4"/>
                    </a:cubicBezTo>
                    <a:cubicBezTo>
                      <a:pt x="77" y="4"/>
                      <a:pt x="77" y="4"/>
                      <a:pt x="77" y="4"/>
                    </a:cubicBezTo>
                    <a:cubicBezTo>
                      <a:pt x="77" y="8"/>
                      <a:pt x="77" y="8"/>
                      <a:pt x="77" y="8"/>
                    </a:cubicBezTo>
                    <a:cubicBezTo>
                      <a:pt x="90" y="3"/>
                      <a:pt x="90" y="3"/>
                      <a:pt x="90" y="3"/>
                    </a:cubicBezTo>
                    <a:cubicBezTo>
                      <a:pt x="90" y="0"/>
                      <a:pt x="90" y="0"/>
                      <a:pt x="90" y="0"/>
                    </a:cubicBezTo>
                    <a:cubicBezTo>
                      <a:pt x="90" y="0"/>
                      <a:pt x="90" y="0"/>
                      <a:pt x="90" y="0"/>
                    </a:cubicBezTo>
                    <a:cubicBezTo>
                      <a:pt x="41" y="0"/>
                      <a:pt x="1" y="8"/>
                      <a:pt x="0" y="17"/>
                    </a:cubicBezTo>
                    <a:cubicBezTo>
                      <a:pt x="0" y="26"/>
                      <a:pt x="40" y="33"/>
                      <a:pt x="90" y="33"/>
                    </a:cubicBezTo>
                    <a:lnTo>
                      <a:pt x="90" y="21"/>
                    </a:lnTo>
                    <a:close/>
                  </a:path>
                </a:pathLst>
              </a:custGeom>
              <a:solidFill>
                <a:schemeClr val="bg2"/>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en-US" sz="1400">
                  <a:latin typeface="+mn-lt"/>
                  <a:ea typeface="微软雅黑" panose="020B0503020204020204" pitchFamily="34" charset="-122"/>
                </a:endParaRPr>
              </a:p>
            </p:txBody>
          </p:sp>
        </p:grpSp>
        <p:grpSp>
          <p:nvGrpSpPr>
            <p:cNvPr id="47126" name="Group 8"/>
            <p:cNvGrpSpPr>
              <a:grpSpLocks noChangeAspect="1"/>
            </p:cNvGrpSpPr>
            <p:nvPr/>
          </p:nvGrpSpPr>
          <p:grpSpPr bwMode="auto">
            <a:xfrm>
              <a:off x="2674772" y="1663503"/>
              <a:ext cx="2418743" cy="1941806"/>
              <a:chOff x="5599580" y="500139"/>
              <a:chExt cx="5497171" cy="4413216"/>
            </a:xfrm>
          </p:grpSpPr>
          <p:sp>
            <p:nvSpPr>
              <p:cNvPr id="5" name="Oval Callout 9"/>
              <p:cNvSpPr/>
              <p:nvPr/>
            </p:nvSpPr>
            <p:spPr>
              <a:xfrm>
                <a:off x="8126772" y="3612563"/>
                <a:ext cx="1766475" cy="1180575"/>
              </a:xfrm>
              <a:prstGeom prst="wedgeEllipseCallout">
                <a:avLst/>
              </a:prstGeom>
              <a:solidFill>
                <a:schemeClr val="accent3"/>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lnSpc>
                    <a:spcPts val="2200"/>
                  </a:lnSpc>
                  <a:spcBef>
                    <a:spcPts val="0"/>
                  </a:spcBef>
                  <a:spcAft>
                    <a:spcPts val="0"/>
                  </a:spcAft>
                  <a:defRPr/>
                </a:pPr>
                <a:endParaRPr lang="id-ID" sz="1400">
                  <a:ea typeface="微软雅黑" panose="020B0503020204020204" pitchFamily="34" charset="-122"/>
                </a:endParaRPr>
              </a:p>
            </p:txBody>
          </p:sp>
          <p:sp>
            <p:nvSpPr>
              <p:cNvPr id="6" name="Oval Callout 10"/>
              <p:cNvSpPr/>
              <p:nvPr/>
            </p:nvSpPr>
            <p:spPr>
              <a:xfrm>
                <a:off x="6682224" y="3199775"/>
                <a:ext cx="1341367" cy="895752"/>
              </a:xfrm>
              <a:prstGeom prst="wedgeEllipseCallout">
                <a:avLst>
                  <a:gd name="adj1" fmla="val 26187"/>
                  <a:gd name="adj2" fmla="val 625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lnSpc>
                    <a:spcPts val="2200"/>
                  </a:lnSpc>
                  <a:spcBef>
                    <a:spcPts val="0"/>
                  </a:spcBef>
                  <a:spcAft>
                    <a:spcPts val="0"/>
                  </a:spcAft>
                  <a:defRPr/>
                </a:pPr>
                <a:endParaRPr lang="id-ID" sz="1400">
                  <a:ea typeface="微软雅黑" panose="020B0503020204020204" pitchFamily="34" charset="-122"/>
                </a:endParaRPr>
              </a:p>
            </p:txBody>
          </p:sp>
          <p:sp>
            <p:nvSpPr>
              <p:cNvPr id="7" name="Oval Callout 11"/>
              <p:cNvSpPr/>
              <p:nvPr/>
            </p:nvSpPr>
            <p:spPr>
              <a:xfrm>
                <a:off x="9546556" y="2526931"/>
                <a:ext cx="1543602" cy="1031971"/>
              </a:xfrm>
              <a:prstGeom prst="wedgeEllipseCallout">
                <a:avLst>
                  <a:gd name="adj1" fmla="val 23309"/>
                  <a:gd name="adj2" fmla="val 5762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lnSpc>
                    <a:spcPts val="2200"/>
                  </a:lnSpc>
                  <a:spcBef>
                    <a:spcPts val="0"/>
                  </a:spcBef>
                  <a:spcAft>
                    <a:spcPts val="0"/>
                  </a:spcAft>
                  <a:defRPr/>
                </a:pPr>
                <a:endParaRPr lang="id-ID" sz="1400">
                  <a:ea typeface="微软雅黑" panose="020B0503020204020204" pitchFamily="34" charset="-122"/>
                </a:endParaRPr>
              </a:p>
            </p:txBody>
          </p:sp>
          <p:sp>
            <p:nvSpPr>
              <p:cNvPr id="8" name="Oval Callout 12"/>
              <p:cNvSpPr/>
              <p:nvPr/>
            </p:nvSpPr>
            <p:spPr>
              <a:xfrm>
                <a:off x="8126772" y="2621871"/>
                <a:ext cx="1176276" cy="788427"/>
              </a:xfrm>
              <a:prstGeom prst="wedgeEllipseCallout">
                <a:avLst>
                  <a:gd name="adj1" fmla="val 11299"/>
                  <a:gd name="adj2" fmla="val 66763"/>
                </a:avLst>
              </a:prstGeom>
              <a:solidFill>
                <a:srgbClr val="EC2D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lnSpc>
                    <a:spcPts val="2200"/>
                  </a:lnSpc>
                  <a:spcBef>
                    <a:spcPts val="0"/>
                  </a:spcBef>
                  <a:spcAft>
                    <a:spcPts val="0"/>
                  </a:spcAft>
                  <a:defRPr/>
                </a:pPr>
                <a:endParaRPr lang="id-ID" sz="1400">
                  <a:ea typeface="微软雅黑" panose="020B0503020204020204" pitchFamily="34" charset="-122"/>
                </a:endParaRPr>
              </a:p>
            </p:txBody>
          </p:sp>
          <p:sp>
            <p:nvSpPr>
              <p:cNvPr id="9" name="Oval Callout 13"/>
              <p:cNvSpPr/>
              <p:nvPr/>
            </p:nvSpPr>
            <p:spPr>
              <a:xfrm>
                <a:off x="10103739" y="1705481"/>
                <a:ext cx="994673" cy="664591"/>
              </a:xfrm>
              <a:prstGeom prst="wedgeEllipseCallout">
                <a:avLst>
                  <a:gd name="adj1" fmla="val 39098"/>
                  <a:gd name="adj2" fmla="val 6502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lnSpc>
                    <a:spcPts val="2200"/>
                  </a:lnSpc>
                  <a:spcBef>
                    <a:spcPts val="0"/>
                  </a:spcBef>
                  <a:spcAft>
                    <a:spcPts val="0"/>
                  </a:spcAft>
                  <a:defRPr/>
                </a:pPr>
                <a:endParaRPr lang="id-ID" sz="1400">
                  <a:ea typeface="微软雅黑" panose="020B0503020204020204" pitchFamily="34" charset="-122"/>
                </a:endParaRPr>
              </a:p>
            </p:txBody>
          </p:sp>
          <p:sp>
            <p:nvSpPr>
              <p:cNvPr id="10" name="Oval Callout 14"/>
              <p:cNvSpPr/>
              <p:nvPr/>
            </p:nvSpPr>
            <p:spPr>
              <a:xfrm>
                <a:off x="5600877" y="2370072"/>
                <a:ext cx="1287711" cy="862726"/>
              </a:xfrm>
              <a:prstGeom prst="wedgeEllipseCallout">
                <a:avLst>
                  <a:gd name="adj1" fmla="val 8488"/>
                  <a:gd name="adj2" fmla="val 70280"/>
                </a:avLst>
              </a:prstGeom>
              <a:solidFill>
                <a:srgbClr val="EC2D4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lnSpc>
                    <a:spcPts val="2200"/>
                  </a:lnSpc>
                  <a:spcBef>
                    <a:spcPts val="0"/>
                  </a:spcBef>
                  <a:spcAft>
                    <a:spcPts val="0"/>
                  </a:spcAft>
                  <a:defRPr/>
                </a:pPr>
                <a:endParaRPr lang="id-ID" sz="1400">
                  <a:ea typeface="微软雅黑" panose="020B0503020204020204" pitchFamily="34" charset="-122"/>
                </a:endParaRPr>
              </a:p>
            </p:txBody>
          </p:sp>
          <p:sp>
            <p:nvSpPr>
              <p:cNvPr id="11" name="Oval Callout 15"/>
              <p:cNvSpPr/>
              <p:nvPr/>
            </p:nvSpPr>
            <p:spPr>
              <a:xfrm>
                <a:off x="6727626" y="1544495"/>
                <a:ext cx="1564237" cy="1048482"/>
              </a:xfrm>
              <a:prstGeom prst="wedgeEllipseCallout">
                <a:avLst>
                  <a:gd name="adj1" fmla="val 6540"/>
                  <a:gd name="adj2" fmla="val 75183"/>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lnSpc>
                    <a:spcPts val="2200"/>
                  </a:lnSpc>
                  <a:spcBef>
                    <a:spcPts val="0"/>
                  </a:spcBef>
                  <a:spcAft>
                    <a:spcPts val="0"/>
                  </a:spcAft>
                  <a:defRPr/>
                </a:pPr>
                <a:endParaRPr lang="id-ID" sz="1400">
                  <a:ea typeface="微软雅黑" panose="020B0503020204020204" pitchFamily="34" charset="-122"/>
                </a:endParaRPr>
              </a:p>
            </p:txBody>
          </p:sp>
          <p:sp>
            <p:nvSpPr>
              <p:cNvPr id="12" name="Oval Callout 16"/>
              <p:cNvSpPr/>
              <p:nvPr/>
            </p:nvSpPr>
            <p:spPr>
              <a:xfrm>
                <a:off x="8667447" y="1527983"/>
                <a:ext cx="1176273" cy="788424"/>
              </a:xfrm>
              <a:prstGeom prst="wedgeEllipseCallou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lnSpc>
                    <a:spcPts val="2200"/>
                  </a:lnSpc>
                  <a:spcBef>
                    <a:spcPts val="0"/>
                  </a:spcBef>
                  <a:spcAft>
                    <a:spcPts val="0"/>
                  </a:spcAft>
                  <a:defRPr/>
                </a:pPr>
                <a:endParaRPr lang="id-ID" sz="1400">
                  <a:ea typeface="微软雅黑" panose="020B0503020204020204" pitchFamily="34" charset="-122"/>
                </a:endParaRPr>
              </a:p>
            </p:txBody>
          </p:sp>
          <p:sp>
            <p:nvSpPr>
              <p:cNvPr id="13" name="Oval Callout 17"/>
              <p:cNvSpPr/>
              <p:nvPr/>
            </p:nvSpPr>
            <p:spPr>
              <a:xfrm>
                <a:off x="9955157" y="3868492"/>
                <a:ext cx="994673" cy="664591"/>
              </a:xfrm>
              <a:prstGeom prst="wedgeEllipseCallout">
                <a:avLst>
                  <a:gd name="adj1" fmla="val -5639"/>
                  <a:gd name="adj2" fmla="val 66280"/>
                </a:avLst>
              </a:prstGeom>
              <a:solidFill>
                <a:schemeClr val="accent2"/>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lnSpc>
                    <a:spcPts val="2200"/>
                  </a:lnSpc>
                  <a:spcBef>
                    <a:spcPts val="0"/>
                  </a:spcBef>
                  <a:spcAft>
                    <a:spcPts val="0"/>
                  </a:spcAft>
                  <a:defRPr/>
                </a:pPr>
                <a:endParaRPr lang="id-ID" sz="1400">
                  <a:ea typeface="微软雅黑" panose="020B0503020204020204" pitchFamily="34" charset="-122"/>
                </a:endParaRPr>
              </a:p>
            </p:txBody>
          </p:sp>
          <p:sp>
            <p:nvSpPr>
              <p:cNvPr id="14" name="Oval Callout 18"/>
              <p:cNvSpPr/>
              <p:nvPr/>
            </p:nvSpPr>
            <p:spPr>
              <a:xfrm>
                <a:off x="7111461" y="4248257"/>
                <a:ext cx="994675" cy="664591"/>
              </a:xfrm>
              <a:prstGeom prst="wedgeEllipseCallout">
                <a:avLst>
                  <a:gd name="adj1" fmla="val 39098"/>
                  <a:gd name="adj2" fmla="val 65020"/>
                </a:avLst>
              </a:prstGeom>
              <a:solidFill>
                <a:schemeClr val="accent2"/>
              </a:solidFill>
              <a:ln>
                <a:noFill/>
              </a:ln>
              <a:effectLst>
                <a:outerShdw blurRad="152400" dist="317500" dir="5400000" sx="90000" sy="-19000"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lnSpc>
                    <a:spcPts val="2200"/>
                  </a:lnSpc>
                  <a:spcBef>
                    <a:spcPts val="0"/>
                  </a:spcBef>
                  <a:spcAft>
                    <a:spcPts val="0"/>
                  </a:spcAft>
                  <a:defRPr/>
                </a:pPr>
                <a:endParaRPr lang="id-ID" sz="1400">
                  <a:ea typeface="微软雅黑" panose="020B0503020204020204" pitchFamily="34" charset="-122"/>
                </a:endParaRPr>
              </a:p>
            </p:txBody>
          </p:sp>
          <p:sp>
            <p:nvSpPr>
              <p:cNvPr id="15" name="Oval Callout 19"/>
              <p:cNvSpPr/>
              <p:nvPr/>
            </p:nvSpPr>
            <p:spPr>
              <a:xfrm>
                <a:off x="9538301" y="500139"/>
                <a:ext cx="1341367" cy="895752"/>
              </a:xfrm>
              <a:prstGeom prst="wedgeEllipseCallout">
                <a:avLst>
                  <a:gd name="adj1" fmla="val -12056"/>
                  <a:gd name="adj2" fmla="val 6905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lnSpc>
                    <a:spcPts val="2200"/>
                  </a:lnSpc>
                  <a:spcBef>
                    <a:spcPts val="0"/>
                  </a:spcBef>
                  <a:spcAft>
                    <a:spcPts val="0"/>
                  </a:spcAft>
                  <a:defRPr/>
                </a:pPr>
                <a:endParaRPr lang="id-ID" sz="1400">
                  <a:ea typeface="微软雅黑" panose="020B0503020204020204" pitchFamily="34" charset="-122"/>
                </a:endParaRPr>
              </a:p>
            </p:txBody>
          </p:sp>
          <p:sp>
            <p:nvSpPr>
              <p:cNvPr id="16" name="Oval Callout 20"/>
              <p:cNvSpPr/>
              <p:nvPr/>
            </p:nvSpPr>
            <p:spPr>
              <a:xfrm>
                <a:off x="8089628" y="690022"/>
                <a:ext cx="994673" cy="664591"/>
              </a:xfrm>
              <a:prstGeom prst="wedgeEllipseCallout">
                <a:avLst>
                  <a:gd name="adj1" fmla="val -5639"/>
                  <a:gd name="adj2" fmla="val 6628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63930" fontAlgn="auto">
                  <a:lnSpc>
                    <a:spcPts val="2200"/>
                  </a:lnSpc>
                  <a:spcBef>
                    <a:spcPts val="0"/>
                  </a:spcBef>
                  <a:spcAft>
                    <a:spcPts val="0"/>
                  </a:spcAft>
                  <a:defRPr/>
                </a:pPr>
                <a:endParaRPr lang="id-ID" sz="1400">
                  <a:ea typeface="微软雅黑" panose="020B0503020204020204" pitchFamily="34" charset="-122"/>
                </a:endParaRPr>
              </a:p>
            </p:txBody>
          </p:sp>
          <p:sp>
            <p:nvSpPr>
              <p:cNvPr id="17" name="Freeform 45"/>
              <p:cNvSpPr>
                <a:spLocks noEditPoints="1"/>
              </p:cNvSpPr>
              <p:nvPr/>
            </p:nvSpPr>
            <p:spPr bwMode="auto">
              <a:xfrm>
                <a:off x="8481718" y="2795242"/>
                <a:ext cx="466384" cy="466452"/>
              </a:xfrm>
              <a:custGeom>
                <a:avLst/>
                <a:gdLst>
                  <a:gd name="T0" fmla="*/ 0 w 124"/>
                  <a:gd name="T1" fmla="*/ 62 h 124"/>
                  <a:gd name="T2" fmla="*/ 124 w 124"/>
                  <a:gd name="T3" fmla="*/ 62 h 124"/>
                  <a:gd name="T4" fmla="*/ 116 w 124"/>
                  <a:gd name="T5" fmla="*/ 60 h 124"/>
                  <a:gd name="T6" fmla="*/ 87 w 124"/>
                  <a:gd name="T7" fmla="*/ 35 h 124"/>
                  <a:gd name="T8" fmla="*/ 116 w 124"/>
                  <a:gd name="T9" fmla="*/ 60 h 124"/>
                  <a:gd name="T10" fmla="*/ 43 w 124"/>
                  <a:gd name="T11" fmla="*/ 95 h 124"/>
                  <a:gd name="T12" fmla="*/ 60 w 124"/>
                  <a:gd name="T13" fmla="*/ 116 h 124"/>
                  <a:gd name="T14" fmla="*/ 64 w 124"/>
                  <a:gd name="T15" fmla="*/ 8 h 124"/>
                  <a:gd name="T16" fmla="*/ 64 w 124"/>
                  <a:gd name="T17" fmla="*/ 36 h 124"/>
                  <a:gd name="T18" fmla="*/ 64 w 124"/>
                  <a:gd name="T19" fmla="*/ 8 h 124"/>
                  <a:gd name="T20" fmla="*/ 100 w 124"/>
                  <a:gd name="T21" fmla="*/ 23 h 124"/>
                  <a:gd name="T22" fmla="*/ 71 w 124"/>
                  <a:gd name="T23" fmla="*/ 9 h 124"/>
                  <a:gd name="T24" fmla="*/ 60 w 124"/>
                  <a:gd name="T25" fmla="*/ 36 h 124"/>
                  <a:gd name="T26" fmla="*/ 60 w 124"/>
                  <a:gd name="T27" fmla="*/ 8 h 124"/>
                  <a:gd name="T28" fmla="*/ 38 w 124"/>
                  <a:gd name="T29" fmla="*/ 31 h 124"/>
                  <a:gd name="T30" fmla="*/ 53 w 124"/>
                  <a:gd name="T31" fmla="*/ 9 h 124"/>
                  <a:gd name="T32" fmla="*/ 40 w 124"/>
                  <a:gd name="T33" fmla="*/ 36 h 124"/>
                  <a:gd name="T34" fmla="*/ 60 w 124"/>
                  <a:gd name="T35" fmla="*/ 60 h 124"/>
                  <a:gd name="T36" fmla="*/ 40 w 124"/>
                  <a:gd name="T37" fmla="*/ 36 h 124"/>
                  <a:gd name="T38" fmla="*/ 60 w 124"/>
                  <a:gd name="T39" fmla="*/ 88 h 124"/>
                  <a:gd name="T40" fmla="*/ 36 w 124"/>
                  <a:gd name="T41" fmla="*/ 64 h 124"/>
                  <a:gd name="T42" fmla="*/ 53 w 124"/>
                  <a:gd name="T43" fmla="*/ 115 h 124"/>
                  <a:gd name="T44" fmla="*/ 40 w 124"/>
                  <a:gd name="T45" fmla="*/ 96 h 124"/>
                  <a:gd name="T46" fmla="*/ 64 w 124"/>
                  <a:gd name="T47" fmla="*/ 116 h 124"/>
                  <a:gd name="T48" fmla="*/ 81 w 124"/>
                  <a:gd name="T49" fmla="*/ 95 h 124"/>
                  <a:gd name="T50" fmla="*/ 64 w 124"/>
                  <a:gd name="T51" fmla="*/ 116 h 124"/>
                  <a:gd name="T52" fmla="*/ 97 w 124"/>
                  <a:gd name="T53" fmla="*/ 103 h 124"/>
                  <a:gd name="T54" fmla="*/ 84 w 124"/>
                  <a:gd name="T55" fmla="*/ 96 h 124"/>
                  <a:gd name="T56" fmla="*/ 64 w 124"/>
                  <a:gd name="T57" fmla="*/ 88 h 124"/>
                  <a:gd name="T58" fmla="*/ 88 w 124"/>
                  <a:gd name="T59" fmla="*/ 64 h 124"/>
                  <a:gd name="T60" fmla="*/ 64 w 124"/>
                  <a:gd name="T61" fmla="*/ 60 h 124"/>
                  <a:gd name="T62" fmla="*/ 84 w 124"/>
                  <a:gd name="T63" fmla="*/ 36 h 124"/>
                  <a:gd name="T64" fmla="*/ 64 w 124"/>
                  <a:gd name="T65" fmla="*/ 60 h 124"/>
                  <a:gd name="T66" fmla="*/ 37 w 124"/>
                  <a:gd name="T67" fmla="*/ 35 h 124"/>
                  <a:gd name="T68" fmla="*/ 8 w 124"/>
                  <a:gd name="T69" fmla="*/ 60 h 124"/>
                  <a:gd name="T70" fmla="*/ 8 w 124"/>
                  <a:gd name="T71" fmla="*/ 64 h 124"/>
                  <a:gd name="T72" fmla="*/ 38 w 124"/>
                  <a:gd name="T73" fmla="*/ 93 h 124"/>
                  <a:gd name="T74" fmla="*/ 8 w 124"/>
                  <a:gd name="T75" fmla="*/ 64 h 124"/>
                  <a:gd name="T76" fmla="*/ 86 w 124"/>
                  <a:gd name="T77" fmla="*/ 93 h 124"/>
                  <a:gd name="T78" fmla="*/ 116 w 124"/>
                  <a:gd name="T79"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4" h="124">
                    <a:moveTo>
                      <a:pt x="62" y="0"/>
                    </a:moveTo>
                    <a:cubicBezTo>
                      <a:pt x="28" y="0"/>
                      <a:pt x="0" y="28"/>
                      <a:pt x="0" y="62"/>
                    </a:cubicBezTo>
                    <a:cubicBezTo>
                      <a:pt x="0" y="96"/>
                      <a:pt x="28" y="124"/>
                      <a:pt x="62" y="124"/>
                    </a:cubicBezTo>
                    <a:cubicBezTo>
                      <a:pt x="96" y="124"/>
                      <a:pt x="124" y="96"/>
                      <a:pt x="124" y="62"/>
                    </a:cubicBezTo>
                    <a:cubicBezTo>
                      <a:pt x="124" y="28"/>
                      <a:pt x="96" y="0"/>
                      <a:pt x="62" y="0"/>
                    </a:cubicBezTo>
                    <a:close/>
                    <a:moveTo>
                      <a:pt x="116" y="60"/>
                    </a:moveTo>
                    <a:cubicBezTo>
                      <a:pt x="92" y="60"/>
                      <a:pt x="92" y="60"/>
                      <a:pt x="92" y="60"/>
                    </a:cubicBezTo>
                    <a:cubicBezTo>
                      <a:pt x="92" y="51"/>
                      <a:pt x="90" y="43"/>
                      <a:pt x="87" y="35"/>
                    </a:cubicBezTo>
                    <a:cubicBezTo>
                      <a:pt x="93" y="33"/>
                      <a:pt x="98" y="30"/>
                      <a:pt x="102" y="26"/>
                    </a:cubicBezTo>
                    <a:cubicBezTo>
                      <a:pt x="110" y="35"/>
                      <a:pt x="115" y="47"/>
                      <a:pt x="116" y="60"/>
                    </a:cubicBezTo>
                    <a:close/>
                    <a:moveTo>
                      <a:pt x="60" y="116"/>
                    </a:moveTo>
                    <a:cubicBezTo>
                      <a:pt x="53" y="110"/>
                      <a:pt x="48" y="103"/>
                      <a:pt x="43" y="95"/>
                    </a:cubicBezTo>
                    <a:cubicBezTo>
                      <a:pt x="49" y="93"/>
                      <a:pt x="54" y="92"/>
                      <a:pt x="60" y="92"/>
                    </a:cubicBezTo>
                    <a:cubicBezTo>
                      <a:pt x="60" y="116"/>
                      <a:pt x="60" y="116"/>
                      <a:pt x="60" y="116"/>
                    </a:cubicBezTo>
                    <a:cubicBezTo>
                      <a:pt x="60" y="116"/>
                      <a:pt x="60" y="116"/>
                      <a:pt x="60" y="116"/>
                    </a:cubicBezTo>
                    <a:close/>
                    <a:moveTo>
                      <a:pt x="64" y="8"/>
                    </a:moveTo>
                    <a:cubicBezTo>
                      <a:pt x="72" y="14"/>
                      <a:pt x="78" y="23"/>
                      <a:pt x="82" y="33"/>
                    </a:cubicBezTo>
                    <a:cubicBezTo>
                      <a:pt x="76" y="35"/>
                      <a:pt x="70" y="36"/>
                      <a:pt x="64" y="36"/>
                    </a:cubicBezTo>
                    <a:cubicBezTo>
                      <a:pt x="64" y="8"/>
                      <a:pt x="64" y="8"/>
                      <a:pt x="64" y="8"/>
                    </a:cubicBezTo>
                    <a:cubicBezTo>
                      <a:pt x="64" y="8"/>
                      <a:pt x="64" y="8"/>
                      <a:pt x="64" y="8"/>
                    </a:cubicBezTo>
                    <a:close/>
                    <a:moveTo>
                      <a:pt x="71" y="9"/>
                    </a:moveTo>
                    <a:cubicBezTo>
                      <a:pt x="82" y="11"/>
                      <a:pt x="92" y="16"/>
                      <a:pt x="100" y="23"/>
                    </a:cubicBezTo>
                    <a:cubicBezTo>
                      <a:pt x="95" y="26"/>
                      <a:pt x="91" y="29"/>
                      <a:pt x="86" y="31"/>
                    </a:cubicBezTo>
                    <a:cubicBezTo>
                      <a:pt x="82" y="23"/>
                      <a:pt x="77" y="15"/>
                      <a:pt x="71" y="9"/>
                    </a:cubicBezTo>
                    <a:close/>
                    <a:moveTo>
                      <a:pt x="60" y="8"/>
                    </a:moveTo>
                    <a:cubicBezTo>
                      <a:pt x="60" y="36"/>
                      <a:pt x="60" y="36"/>
                      <a:pt x="60" y="36"/>
                    </a:cubicBezTo>
                    <a:cubicBezTo>
                      <a:pt x="54" y="36"/>
                      <a:pt x="48" y="35"/>
                      <a:pt x="42" y="33"/>
                    </a:cubicBezTo>
                    <a:cubicBezTo>
                      <a:pt x="46" y="23"/>
                      <a:pt x="52" y="14"/>
                      <a:pt x="60" y="8"/>
                    </a:cubicBezTo>
                    <a:cubicBezTo>
                      <a:pt x="60" y="8"/>
                      <a:pt x="60" y="8"/>
                      <a:pt x="60" y="8"/>
                    </a:cubicBezTo>
                    <a:close/>
                    <a:moveTo>
                      <a:pt x="38" y="31"/>
                    </a:moveTo>
                    <a:cubicBezTo>
                      <a:pt x="33" y="29"/>
                      <a:pt x="29" y="26"/>
                      <a:pt x="24" y="23"/>
                    </a:cubicBezTo>
                    <a:cubicBezTo>
                      <a:pt x="32" y="16"/>
                      <a:pt x="42" y="11"/>
                      <a:pt x="53" y="9"/>
                    </a:cubicBezTo>
                    <a:cubicBezTo>
                      <a:pt x="47" y="15"/>
                      <a:pt x="42" y="23"/>
                      <a:pt x="38" y="31"/>
                    </a:cubicBezTo>
                    <a:close/>
                    <a:moveTo>
                      <a:pt x="40" y="36"/>
                    </a:moveTo>
                    <a:cubicBezTo>
                      <a:pt x="47" y="38"/>
                      <a:pt x="53" y="40"/>
                      <a:pt x="60" y="40"/>
                    </a:cubicBezTo>
                    <a:cubicBezTo>
                      <a:pt x="60" y="60"/>
                      <a:pt x="60" y="60"/>
                      <a:pt x="60" y="60"/>
                    </a:cubicBezTo>
                    <a:cubicBezTo>
                      <a:pt x="36" y="60"/>
                      <a:pt x="36" y="60"/>
                      <a:pt x="36" y="60"/>
                    </a:cubicBezTo>
                    <a:cubicBezTo>
                      <a:pt x="36" y="52"/>
                      <a:pt x="38" y="44"/>
                      <a:pt x="40" y="36"/>
                    </a:cubicBezTo>
                    <a:close/>
                    <a:moveTo>
                      <a:pt x="60" y="64"/>
                    </a:moveTo>
                    <a:cubicBezTo>
                      <a:pt x="60" y="88"/>
                      <a:pt x="60" y="88"/>
                      <a:pt x="60" y="88"/>
                    </a:cubicBezTo>
                    <a:cubicBezTo>
                      <a:pt x="54" y="88"/>
                      <a:pt x="48" y="89"/>
                      <a:pt x="42" y="91"/>
                    </a:cubicBezTo>
                    <a:cubicBezTo>
                      <a:pt x="38" y="83"/>
                      <a:pt x="36" y="74"/>
                      <a:pt x="36" y="64"/>
                    </a:cubicBezTo>
                    <a:lnTo>
                      <a:pt x="60" y="64"/>
                    </a:lnTo>
                    <a:close/>
                    <a:moveTo>
                      <a:pt x="53" y="115"/>
                    </a:moveTo>
                    <a:cubicBezTo>
                      <a:pt x="43" y="114"/>
                      <a:pt x="34" y="109"/>
                      <a:pt x="27" y="103"/>
                    </a:cubicBezTo>
                    <a:cubicBezTo>
                      <a:pt x="31" y="100"/>
                      <a:pt x="35" y="98"/>
                      <a:pt x="40" y="96"/>
                    </a:cubicBezTo>
                    <a:cubicBezTo>
                      <a:pt x="43" y="103"/>
                      <a:pt x="48" y="110"/>
                      <a:pt x="53" y="115"/>
                    </a:cubicBezTo>
                    <a:close/>
                    <a:moveTo>
                      <a:pt x="64" y="116"/>
                    </a:moveTo>
                    <a:cubicBezTo>
                      <a:pt x="64" y="92"/>
                      <a:pt x="64" y="92"/>
                      <a:pt x="64" y="92"/>
                    </a:cubicBezTo>
                    <a:cubicBezTo>
                      <a:pt x="70" y="92"/>
                      <a:pt x="75" y="93"/>
                      <a:pt x="81" y="95"/>
                    </a:cubicBezTo>
                    <a:cubicBezTo>
                      <a:pt x="76" y="103"/>
                      <a:pt x="71" y="110"/>
                      <a:pt x="64" y="116"/>
                    </a:cubicBezTo>
                    <a:cubicBezTo>
                      <a:pt x="64" y="116"/>
                      <a:pt x="64" y="116"/>
                      <a:pt x="64" y="116"/>
                    </a:cubicBezTo>
                    <a:close/>
                    <a:moveTo>
                      <a:pt x="84" y="96"/>
                    </a:moveTo>
                    <a:cubicBezTo>
                      <a:pt x="89" y="98"/>
                      <a:pt x="93" y="100"/>
                      <a:pt x="97" y="103"/>
                    </a:cubicBezTo>
                    <a:cubicBezTo>
                      <a:pt x="90" y="109"/>
                      <a:pt x="81" y="114"/>
                      <a:pt x="71" y="115"/>
                    </a:cubicBezTo>
                    <a:cubicBezTo>
                      <a:pt x="76" y="110"/>
                      <a:pt x="81" y="103"/>
                      <a:pt x="84" y="96"/>
                    </a:cubicBezTo>
                    <a:close/>
                    <a:moveTo>
                      <a:pt x="82" y="91"/>
                    </a:moveTo>
                    <a:cubicBezTo>
                      <a:pt x="76" y="89"/>
                      <a:pt x="70" y="88"/>
                      <a:pt x="64" y="88"/>
                    </a:cubicBezTo>
                    <a:cubicBezTo>
                      <a:pt x="64" y="64"/>
                      <a:pt x="64" y="64"/>
                      <a:pt x="64" y="64"/>
                    </a:cubicBezTo>
                    <a:cubicBezTo>
                      <a:pt x="88" y="64"/>
                      <a:pt x="88" y="64"/>
                      <a:pt x="88" y="64"/>
                    </a:cubicBezTo>
                    <a:cubicBezTo>
                      <a:pt x="88" y="74"/>
                      <a:pt x="86" y="83"/>
                      <a:pt x="82" y="91"/>
                    </a:cubicBezTo>
                    <a:close/>
                    <a:moveTo>
                      <a:pt x="64" y="60"/>
                    </a:moveTo>
                    <a:cubicBezTo>
                      <a:pt x="64" y="40"/>
                      <a:pt x="64" y="40"/>
                      <a:pt x="64" y="40"/>
                    </a:cubicBezTo>
                    <a:cubicBezTo>
                      <a:pt x="71" y="40"/>
                      <a:pt x="77" y="38"/>
                      <a:pt x="84" y="36"/>
                    </a:cubicBezTo>
                    <a:cubicBezTo>
                      <a:pt x="86" y="44"/>
                      <a:pt x="88" y="52"/>
                      <a:pt x="88" y="60"/>
                    </a:cubicBezTo>
                    <a:lnTo>
                      <a:pt x="64" y="60"/>
                    </a:lnTo>
                    <a:close/>
                    <a:moveTo>
                      <a:pt x="22" y="26"/>
                    </a:moveTo>
                    <a:cubicBezTo>
                      <a:pt x="26" y="30"/>
                      <a:pt x="31" y="33"/>
                      <a:pt x="37" y="35"/>
                    </a:cubicBezTo>
                    <a:cubicBezTo>
                      <a:pt x="34" y="43"/>
                      <a:pt x="32" y="51"/>
                      <a:pt x="32" y="60"/>
                    </a:cubicBezTo>
                    <a:cubicBezTo>
                      <a:pt x="8" y="60"/>
                      <a:pt x="8" y="60"/>
                      <a:pt x="8" y="60"/>
                    </a:cubicBezTo>
                    <a:cubicBezTo>
                      <a:pt x="9" y="47"/>
                      <a:pt x="14" y="35"/>
                      <a:pt x="22" y="26"/>
                    </a:cubicBezTo>
                    <a:close/>
                    <a:moveTo>
                      <a:pt x="8" y="64"/>
                    </a:moveTo>
                    <a:cubicBezTo>
                      <a:pt x="32" y="64"/>
                      <a:pt x="32" y="64"/>
                      <a:pt x="32" y="64"/>
                    </a:cubicBezTo>
                    <a:cubicBezTo>
                      <a:pt x="32" y="74"/>
                      <a:pt x="34" y="84"/>
                      <a:pt x="38" y="93"/>
                    </a:cubicBezTo>
                    <a:cubicBezTo>
                      <a:pt x="33" y="95"/>
                      <a:pt x="28" y="97"/>
                      <a:pt x="24" y="100"/>
                    </a:cubicBezTo>
                    <a:cubicBezTo>
                      <a:pt x="15" y="91"/>
                      <a:pt x="9" y="78"/>
                      <a:pt x="8" y="64"/>
                    </a:cubicBezTo>
                    <a:close/>
                    <a:moveTo>
                      <a:pt x="100" y="100"/>
                    </a:moveTo>
                    <a:cubicBezTo>
                      <a:pt x="96" y="97"/>
                      <a:pt x="91" y="95"/>
                      <a:pt x="86" y="93"/>
                    </a:cubicBezTo>
                    <a:cubicBezTo>
                      <a:pt x="90" y="84"/>
                      <a:pt x="92" y="74"/>
                      <a:pt x="92" y="64"/>
                    </a:cubicBezTo>
                    <a:cubicBezTo>
                      <a:pt x="116" y="64"/>
                      <a:pt x="116" y="64"/>
                      <a:pt x="116" y="64"/>
                    </a:cubicBezTo>
                    <a:cubicBezTo>
                      <a:pt x="115" y="78"/>
                      <a:pt x="109" y="91"/>
                      <a:pt x="100" y="100"/>
                    </a:cubicBezTo>
                    <a:close/>
                  </a:path>
                </a:pathLst>
              </a:custGeom>
              <a:solidFill>
                <a:schemeClr val="bg1"/>
              </a:solidFill>
              <a:ln>
                <a:noFill/>
              </a:ln>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grpSp>
            <p:nvGrpSpPr>
              <p:cNvPr id="18" name="Group 22"/>
              <p:cNvGrpSpPr/>
              <p:nvPr/>
            </p:nvGrpSpPr>
            <p:grpSpPr>
              <a:xfrm>
                <a:off x="7366971" y="4407847"/>
                <a:ext cx="482600" cy="392113"/>
                <a:chOff x="2974975" y="5006976"/>
                <a:chExt cx="482600" cy="392113"/>
              </a:xfrm>
              <a:solidFill>
                <a:schemeClr val="bg1"/>
              </a:solidFill>
            </p:grpSpPr>
            <p:sp>
              <p:nvSpPr>
                <p:cNvPr id="71" name="Freeform 46"/>
                <p:cNvSpPr>
                  <a:spLocks noEditPoints="1"/>
                </p:cNvSpPr>
                <p:nvPr/>
              </p:nvSpPr>
              <p:spPr bwMode="auto">
                <a:xfrm>
                  <a:off x="3306763" y="5127626"/>
                  <a:ext cx="90487" cy="120650"/>
                </a:xfrm>
                <a:custGeom>
                  <a:avLst/>
                  <a:gdLst>
                    <a:gd name="T0" fmla="*/ 11 w 24"/>
                    <a:gd name="T1" fmla="*/ 2 h 32"/>
                    <a:gd name="T2" fmla="*/ 8 w 24"/>
                    <a:gd name="T3" fmla="*/ 0 h 32"/>
                    <a:gd name="T4" fmla="*/ 4 w 24"/>
                    <a:gd name="T5" fmla="*/ 0 h 32"/>
                    <a:gd name="T6" fmla="*/ 0 w 24"/>
                    <a:gd name="T7" fmla="*/ 4 h 32"/>
                    <a:gd name="T8" fmla="*/ 0 w 24"/>
                    <a:gd name="T9" fmla="*/ 28 h 32"/>
                    <a:gd name="T10" fmla="*/ 4 w 24"/>
                    <a:gd name="T11" fmla="*/ 32 h 32"/>
                    <a:gd name="T12" fmla="*/ 20 w 24"/>
                    <a:gd name="T13" fmla="*/ 32 h 32"/>
                    <a:gd name="T14" fmla="*/ 24 w 24"/>
                    <a:gd name="T15" fmla="*/ 28 h 32"/>
                    <a:gd name="T16" fmla="*/ 24 w 24"/>
                    <a:gd name="T17" fmla="*/ 22 h 32"/>
                    <a:gd name="T18" fmla="*/ 23 w 24"/>
                    <a:gd name="T19" fmla="*/ 20 h 32"/>
                    <a:gd name="T20" fmla="*/ 11 w 24"/>
                    <a:gd name="T21" fmla="*/ 2 h 32"/>
                    <a:gd name="T22" fmla="*/ 20 w 24"/>
                    <a:gd name="T23" fmla="*/ 28 h 32"/>
                    <a:gd name="T24" fmla="*/ 4 w 24"/>
                    <a:gd name="T25" fmla="*/ 28 h 32"/>
                    <a:gd name="T26" fmla="*/ 4 w 24"/>
                    <a:gd name="T27" fmla="*/ 4 h 32"/>
                    <a:gd name="T28" fmla="*/ 8 w 24"/>
                    <a:gd name="T29" fmla="*/ 4 h 32"/>
                    <a:gd name="T30" fmla="*/ 20 w 24"/>
                    <a:gd name="T31" fmla="*/ 22 h 32"/>
                    <a:gd name="T32" fmla="*/ 20 w 24"/>
                    <a:gd name="T33"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4" h="32">
                      <a:moveTo>
                        <a:pt x="11" y="2"/>
                      </a:moveTo>
                      <a:cubicBezTo>
                        <a:pt x="11" y="1"/>
                        <a:pt x="9" y="0"/>
                        <a:pt x="8" y="0"/>
                      </a:cubicBezTo>
                      <a:cubicBezTo>
                        <a:pt x="4" y="0"/>
                        <a:pt x="4" y="0"/>
                        <a:pt x="4" y="0"/>
                      </a:cubicBezTo>
                      <a:cubicBezTo>
                        <a:pt x="2" y="0"/>
                        <a:pt x="0" y="2"/>
                        <a:pt x="0" y="4"/>
                      </a:cubicBezTo>
                      <a:cubicBezTo>
                        <a:pt x="0" y="28"/>
                        <a:pt x="0" y="28"/>
                        <a:pt x="0" y="28"/>
                      </a:cubicBezTo>
                      <a:cubicBezTo>
                        <a:pt x="0" y="30"/>
                        <a:pt x="2" y="32"/>
                        <a:pt x="4" y="32"/>
                      </a:cubicBezTo>
                      <a:cubicBezTo>
                        <a:pt x="20" y="32"/>
                        <a:pt x="20" y="32"/>
                        <a:pt x="20" y="32"/>
                      </a:cubicBezTo>
                      <a:cubicBezTo>
                        <a:pt x="22" y="32"/>
                        <a:pt x="24" y="30"/>
                        <a:pt x="24" y="28"/>
                      </a:cubicBezTo>
                      <a:cubicBezTo>
                        <a:pt x="24" y="22"/>
                        <a:pt x="24" y="22"/>
                        <a:pt x="24" y="22"/>
                      </a:cubicBezTo>
                      <a:cubicBezTo>
                        <a:pt x="24" y="21"/>
                        <a:pt x="24" y="20"/>
                        <a:pt x="23" y="20"/>
                      </a:cubicBezTo>
                      <a:lnTo>
                        <a:pt x="11" y="2"/>
                      </a:lnTo>
                      <a:close/>
                      <a:moveTo>
                        <a:pt x="20" y="28"/>
                      </a:moveTo>
                      <a:cubicBezTo>
                        <a:pt x="4" y="28"/>
                        <a:pt x="4" y="28"/>
                        <a:pt x="4" y="28"/>
                      </a:cubicBezTo>
                      <a:cubicBezTo>
                        <a:pt x="4" y="4"/>
                        <a:pt x="4" y="4"/>
                        <a:pt x="4" y="4"/>
                      </a:cubicBezTo>
                      <a:cubicBezTo>
                        <a:pt x="8" y="4"/>
                        <a:pt x="8" y="4"/>
                        <a:pt x="8" y="4"/>
                      </a:cubicBezTo>
                      <a:cubicBezTo>
                        <a:pt x="20" y="22"/>
                        <a:pt x="20" y="22"/>
                        <a:pt x="20" y="22"/>
                      </a:cubicBezTo>
                      <a:lnTo>
                        <a:pt x="20" y="2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72" name="Freeform 47"/>
                <p:cNvSpPr>
                  <a:spLocks noEditPoints="1"/>
                </p:cNvSpPr>
                <p:nvPr/>
              </p:nvSpPr>
              <p:spPr bwMode="auto">
                <a:xfrm>
                  <a:off x="2974975" y="5006976"/>
                  <a:ext cx="482600" cy="392113"/>
                </a:xfrm>
                <a:custGeom>
                  <a:avLst/>
                  <a:gdLst>
                    <a:gd name="T0" fmla="*/ 126 w 128"/>
                    <a:gd name="T1" fmla="*/ 49 h 104"/>
                    <a:gd name="T2" fmla="*/ 110 w 128"/>
                    <a:gd name="T3" fmla="*/ 25 h 104"/>
                    <a:gd name="T4" fmla="*/ 100 w 128"/>
                    <a:gd name="T5" fmla="*/ 20 h 104"/>
                    <a:gd name="T6" fmla="*/ 84 w 128"/>
                    <a:gd name="T7" fmla="*/ 20 h 104"/>
                    <a:gd name="T8" fmla="*/ 84 w 128"/>
                    <a:gd name="T9" fmla="*/ 12 h 104"/>
                    <a:gd name="T10" fmla="*/ 72 w 128"/>
                    <a:gd name="T11" fmla="*/ 0 h 104"/>
                    <a:gd name="T12" fmla="*/ 12 w 128"/>
                    <a:gd name="T13" fmla="*/ 0 h 104"/>
                    <a:gd name="T14" fmla="*/ 0 w 128"/>
                    <a:gd name="T15" fmla="*/ 12 h 104"/>
                    <a:gd name="T16" fmla="*/ 0 w 128"/>
                    <a:gd name="T17" fmla="*/ 56 h 104"/>
                    <a:gd name="T18" fmla="*/ 12 w 128"/>
                    <a:gd name="T19" fmla="*/ 68 h 104"/>
                    <a:gd name="T20" fmla="*/ 12 w 128"/>
                    <a:gd name="T21" fmla="*/ 68 h 104"/>
                    <a:gd name="T22" fmla="*/ 12 w 128"/>
                    <a:gd name="T23" fmla="*/ 80 h 104"/>
                    <a:gd name="T24" fmla="*/ 24 w 128"/>
                    <a:gd name="T25" fmla="*/ 92 h 104"/>
                    <a:gd name="T26" fmla="*/ 29 w 128"/>
                    <a:gd name="T27" fmla="*/ 92 h 104"/>
                    <a:gd name="T28" fmla="*/ 44 w 128"/>
                    <a:gd name="T29" fmla="*/ 104 h 104"/>
                    <a:gd name="T30" fmla="*/ 59 w 128"/>
                    <a:gd name="T31" fmla="*/ 92 h 104"/>
                    <a:gd name="T32" fmla="*/ 81 w 128"/>
                    <a:gd name="T33" fmla="*/ 92 h 104"/>
                    <a:gd name="T34" fmla="*/ 96 w 128"/>
                    <a:gd name="T35" fmla="*/ 104 h 104"/>
                    <a:gd name="T36" fmla="*/ 111 w 128"/>
                    <a:gd name="T37" fmla="*/ 92 h 104"/>
                    <a:gd name="T38" fmla="*/ 116 w 128"/>
                    <a:gd name="T39" fmla="*/ 92 h 104"/>
                    <a:gd name="T40" fmla="*/ 128 w 128"/>
                    <a:gd name="T41" fmla="*/ 80 h 104"/>
                    <a:gd name="T42" fmla="*/ 128 w 128"/>
                    <a:gd name="T43" fmla="*/ 56 h 104"/>
                    <a:gd name="T44" fmla="*/ 126 w 128"/>
                    <a:gd name="T45" fmla="*/ 49 h 104"/>
                    <a:gd name="T46" fmla="*/ 12 w 128"/>
                    <a:gd name="T47" fmla="*/ 60 h 104"/>
                    <a:gd name="T48" fmla="*/ 8 w 128"/>
                    <a:gd name="T49" fmla="*/ 56 h 104"/>
                    <a:gd name="T50" fmla="*/ 8 w 128"/>
                    <a:gd name="T51" fmla="*/ 12 h 104"/>
                    <a:gd name="T52" fmla="*/ 12 w 128"/>
                    <a:gd name="T53" fmla="*/ 8 h 104"/>
                    <a:gd name="T54" fmla="*/ 72 w 128"/>
                    <a:gd name="T55" fmla="*/ 8 h 104"/>
                    <a:gd name="T56" fmla="*/ 76 w 128"/>
                    <a:gd name="T57" fmla="*/ 12 h 104"/>
                    <a:gd name="T58" fmla="*/ 76 w 128"/>
                    <a:gd name="T59" fmla="*/ 20 h 104"/>
                    <a:gd name="T60" fmla="*/ 76 w 128"/>
                    <a:gd name="T61" fmla="*/ 28 h 104"/>
                    <a:gd name="T62" fmla="*/ 76 w 128"/>
                    <a:gd name="T63" fmla="*/ 56 h 104"/>
                    <a:gd name="T64" fmla="*/ 72 w 128"/>
                    <a:gd name="T65" fmla="*/ 60 h 104"/>
                    <a:gd name="T66" fmla="*/ 12 w 128"/>
                    <a:gd name="T67" fmla="*/ 60 h 104"/>
                    <a:gd name="T68" fmla="*/ 44 w 128"/>
                    <a:gd name="T69" fmla="*/ 96 h 104"/>
                    <a:gd name="T70" fmla="*/ 36 w 128"/>
                    <a:gd name="T71" fmla="*/ 88 h 104"/>
                    <a:gd name="T72" fmla="*/ 44 w 128"/>
                    <a:gd name="T73" fmla="*/ 80 h 104"/>
                    <a:gd name="T74" fmla="*/ 52 w 128"/>
                    <a:gd name="T75" fmla="*/ 88 h 104"/>
                    <a:gd name="T76" fmla="*/ 44 w 128"/>
                    <a:gd name="T77" fmla="*/ 96 h 104"/>
                    <a:gd name="T78" fmla="*/ 96 w 128"/>
                    <a:gd name="T79" fmla="*/ 96 h 104"/>
                    <a:gd name="T80" fmla="*/ 88 w 128"/>
                    <a:gd name="T81" fmla="*/ 88 h 104"/>
                    <a:gd name="T82" fmla="*/ 96 w 128"/>
                    <a:gd name="T83" fmla="*/ 80 h 104"/>
                    <a:gd name="T84" fmla="*/ 104 w 128"/>
                    <a:gd name="T85" fmla="*/ 88 h 104"/>
                    <a:gd name="T86" fmla="*/ 96 w 128"/>
                    <a:gd name="T87" fmla="*/ 96 h 104"/>
                    <a:gd name="T88" fmla="*/ 120 w 128"/>
                    <a:gd name="T89" fmla="*/ 80 h 104"/>
                    <a:gd name="T90" fmla="*/ 116 w 128"/>
                    <a:gd name="T91" fmla="*/ 84 h 104"/>
                    <a:gd name="T92" fmla="*/ 111 w 128"/>
                    <a:gd name="T93" fmla="*/ 84 h 104"/>
                    <a:gd name="T94" fmla="*/ 96 w 128"/>
                    <a:gd name="T95" fmla="*/ 72 h 104"/>
                    <a:gd name="T96" fmla="*/ 81 w 128"/>
                    <a:gd name="T97" fmla="*/ 84 h 104"/>
                    <a:gd name="T98" fmla="*/ 59 w 128"/>
                    <a:gd name="T99" fmla="*/ 84 h 104"/>
                    <a:gd name="T100" fmla="*/ 44 w 128"/>
                    <a:gd name="T101" fmla="*/ 72 h 104"/>
                    <a:gd name="T102" fmla="*/ 29 w 128"/>
                    <a:gd name="T103" fmla="*/ 84 h 104"/>
                    <a:gd name="T104" fmla="*/ 24 w 128"/>
                    <a:gd name="T105" fmla="*/ 84 h 104"/>
                    <a:gd name="T106" fmla="*/ 20 w 128"/>
                    <a:gd name="T107" fmla="*/ 80 h 104"/>
                    <a:gd name="T108" fmla="*/ 20 w 128"/>
                    <a:gd name="T109" fmla="*/ 68 h 104"/>
                    <a:gd name="T110" fmla="*/ 72 w 128"/>
                    <a:gd name="T111" fmla="*/ 68 h 104"/>
                    <a:gd name="T112" fmla="*/ 84 w 128"/>
                    <a:gd name="T113" fmla="*/ 56 h 104"/>
                    <a:gd name="T114" fmla="*/ 84 w 128"/>
                    <a:gd name="T115" fmla="*/ 28 h 104"/>
                    <a:gd name="T116" fmla="*/ 100 w 128"/>
                    <a:gd name="T117" fmla="*/ 28 h 104"/>
                    <a:gd name="T118" fmla="*/ 103 w 128"/>
                    <a:gd name="T119" fmla="*/ 30 h 104"/>
                    <a:gd name="T120" fmla="*/ 119 w 128"/>
                    <a:gd name="T121" fmla="*/ 54 h 104"/>
                    <a:gd name="T122" fmla="*/ 120 w 128"/>
                    <a:gd name="T123" fmla="*/ 56 h 104"/>
                    <a:gd name="T124" fmla="*/ 120 w 128"/>
                    <a:gd name="T125" fmla="*/ 8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8" h="104">
                      <a:moveTo>
                        <a:pt x="126" y="49"/>
                      </a:moveTo>
                      <a:cubicBezTo>
                        <a:pt x="110" y="25"/>
                        <a:pt x="110" y="25"/>
                        <a:pt x="110" y="25"/>
                      </a:cubicBezTo>
                      <a:cubicBezTo>
                        <a:pt x="108" y="22"/>
                        <a:pt x="104" y="20"/>
                        <a:pt x="100" y="20"/>
                      </a:cubicBezTo>
                      <a:cubicBezTo>
                        <a:pt x="84" y="20"/>
                        <a:pt x="84" y="20"/>
                        <a:pt x="84" y="20"/>
                      </a:cubicBezTo>
                      <a:cubicBezTo>
                        <a:pt x="84" y="12"/>
                        <a:pt x="84" y="12"/>
                        <a:pt x="84" y="12"/>
                      </a:cubicBezTo>
                      <a:cubicBezTo>
                        <a:pt x="84" y="5"/>
                        <a:pt x="79" y="0"/>
                        <a:pt x="72" y="0"/>
                      </a:cubicBezTo>
                      <a:cubicBezTo>
                        <a:pt x="12" y="0"/>
                        <a:pt x="12" y="0"/>
                        <a:pt x="12" y="0"/>
                      </a:cubicBezTo>
                      <a:cubicBezTo>
                        <a:pt x="5" y="0"/>
                        <a:pt x="0" y="5"/>
                        <a:pt x="0" y="12"/>
                      </a:cubicBezTo>
                      <a:cubicBezTo>
                        <a:pt x="0" y="56"/>
                        <a:pt x="0" y="56"/>
                        <a:pt x="0" y="56"/>
                      </a:cubicBezTo>
                      <a:cubicBezTo>
                        <a:pt x="0" y="63"/>
                        <a:pt x="5" y="68"/>
                        <a:pt x="12" y="68"/>
                      </a:cubicBezTo>
                      <a:cubicBezTo>
                        <a:pt x="12" y="68"/>
                        <a:pt x="12" y="68"/>
                        <a:pt x="12" y="68"/>
                      </a:cubicBezTo>
                      <a:cubicBezTo>
                        <a:pt x="12" y="80"/>
                        <a:pt x="12" y="80"/>
                        <a:pt x="12" y="80"/>
                      </a:cubicBezTo>
                      <a:cubicBezTo>
                        <a:pt x="12" y="87"/>
                        <a:pt x="17" y="92"/>
                        <a:pt x="24" y="92"/>
                      </a:cubicBezTo>
                      <a:cubicBezTo>
                        <a:pt x="29" y="92"/>
                        <a:pt x="29" y="92"/>
                        <a:pt x="29" y="92"/>
                      </a:cubicBezTo>
                      <a:cubicBezTo>
                        <a:pt x="30" y="99"/>
                        <a:pt x="37" y="104"/>
                        <a:pt x="44" y="104"/>
                      </a:cubicBezTo>
                      <a:cubicBezTo>
                        <a:pt x="51" y="104"/>
                        <a:pt x="58" y="99"/>
                        <a:pt x="59" y="92"/>
                      </a:cubicBezTo>
                      <a:cubicBezTo>
                        <a:pt x="81" y="92"/>
                        <a:pt x="81" y="92"/>
                        <a:pt x="81" y="92"/>
                      </a:cubicBezTo>
                      <a:cubicBezTo>
                        <a:pt x="82" y="99"/>
                        <a:pt x="89" y="104"/>
                        <a:pt x="96" y="104"/>
                      </a:cubicBezTo>
                      <a:cubicBezTo>
                        <a:pt x="103" y="104"/>
                        <a:pt x="110" y="99"/>
                        <a:pt x="111" y="92"/>
                      </a:cubicBezTo>
                      <a:cubicBezTo>
                        <a:pt x="116" y="92"/>
                        <a:pt x="116" y="92"/>
                        <a:pt x="116" y="92"/>
                      </a:cubicBezTo>
                      <a:cubicBezTo>
                        <a:pt x="123" y="92"/>
                        <a:pt x="128" y="87"/>
                        <a:pt x="128" y="80"/>
                      </a:cubicBezTo>
                      <a:cubicBezTo>
                        <a:pt x="128" y="56"/>
                        <a:pt x="128" y="56"/>
                        <a:pt x="128" y="56"/>
                      </a:cubicBezTo>
                      <a:cubicBezTo>
                        <a:pt x="128" y="54"/>
                        <a:pt x="127" y="51"/>
                        <a:pt x="126" y="49"/>
                      </a:cubicBezTo>
                      <a:close/>
                      <a:moveTo>
                        <a:pt x="12" y="60"/>
                      </a:moveTo>
                      <a:cubicBezTo>
                        <a:pt x="10" y="60"/>
                        <a:pt x="8" y="58"/>
                        <a:pt x="8" y="56"/>
                      </a:cubicBezTo>
                      <a:cubicBezTo>
                        <a:pt x="8" y="12"/>
                        <a:pt x="8" y="12"/>
                        <a:pt x="8" y="12"/>
                      </a:cubicBezTo>
                      <a:cubicBezTo>
                        <a:pt x="8" y="10"/>
                        <a:pt x="10" y="8"/>
                        <a:pt x="12" y="8"/>
                      </a:cubicBezTo>
                      <a:cubicBezTo>
                        <a:pt x="72" y="8"/>
                        <a:pt x="72" y="8"/>
                        <a:pt x="72" y="8"/>
                      </a:cubicBezTo>
                      <a:cubicBezTo>
                        <a:pt x="74" y="8"/>
                        <a:pt x="76" y="10"/>
                        <a:pt x="76" y="12"/>
                      </a:cubicBezTo>
                      <a:cubicBezTo>
                        <a:pt x="76" y="20"/>
                        <a:pt x="76" y="20"/>
                        <a:pt x="76" y="20"/>
                      </a:cubicBezTo>
                      <a:cubicBezTo>
                        <a:pt x="76" y="28"/>
                        <a:pt x="76" y="28"/>
                        <a:pt x="76" y="28"/>
                      </a:cubicBezTo>
                      <a:cubicBezTo>
                        <a:pt x="76" y="56"/>
                        <a:pt x="76" y="56"/>
                        <a:pt x="76" y="56"/>
                      </a:cubicBezTo>
                      <a:cubicBezTo>
                        <a:pt x="76" y="58"/>
                        <a:pt x="74" y="60"/>
                        <a:pt x="72" y="60"/>
                      </a:cubicBezTo>
                      <a:lnTo>
                        <a:pt x="12" y="60"/>
                      </a:lnTo>
                      <a:close/>
                      <a:moveTo>
                        <a:pt x="44" y="96"/>
                      </a:moveTo>
                      <a:cubicBezTo>
                        <a:pt x="40" y="96"/>
                        <a:pt x="36" y="92"/>
                        <a:pt x="36" y="88"/>
                      </a:cubicBezTo>
                      <a:cubicBezTo>
                        <a:pt x="36" y="84"/>
                        <a:pt x="40" y="80"/>
                        <a:pt x="44" y="80"/>
                      </a:cubicBezTo>
                      <a:cubicBezTo>
                        <a:pt x="48" y="80"/>
                        <a:pt x="52" y="84"/>
                        <a:pt x="52" y="88"/>
                      </a:cubicBezTo>
                      <a:cubicBezTo>
                        <a:pt x="52" y="92"/>
                        <a:pt x="48" y="96"/>
                        <a:pt x="44" y="96"/>
                      </a:cubicBezTo>
                      <a:close/>
                      <a:moveTo>
                        <a:pt x="96" y="96"/>
                      </a:moveTo>
                      <a:cubicBezTo>
                        <a:pt x="92" y="96"/>
                        <a:pt x="88" y="92"/>
                        <a:pt x="88" y="88"/>
                      </a:cubicBezTo>
                      <a:cubicBezTo>
                        <a:pt x="88" y="84"/>
                        <a:pt x="92" y="80"/>
                        <a:pt x="96" y="80"/>
                      </a:cubicBezTo>
                      <a:cubicBezTo>
                        <a:pt x="100" y="80"/>
                        <a:pt x="104" y="84"/>
                        <a:pt x="104" y="88"/>
                      </a:cubicBezTo>
                      <a:cubicBezTo>
                        <a:pt x="104" y="92"/>
                        <a:pt x="100" y="96"/>
                        <a:pt x="96" y="96"/>
                      </a:cubicBezTo>
                      <a:close/>
                      <a:moveTo>
                        <a:pt x="120" y="80"/>
                      </a:moveTo>
                      <a:cubicBezTo>
                        <a:pt x="120" y="82"/>
                        <a:pt x="118" y="84"/>
                        <a:pt x="116" y="84"/>
                      </a:cubicBezTo>
                      <a:cubicBezTo>
                        <a:pt x="111" y="84"/>
                        <a:pt x="111" y="84"/>
                        <a:pt x="111" y="84"/>
                      </a:cubicBezTo>
                      <a:cubicBezTo>
                        <a:pt x="110" y="77"/>
                        <a:pt x="103" y="72"/>
                        <a:pt x="96" y="72"/>
                      </a:cubicBezTo>
                      <a:cubicBezTo>
                        <a:pt x="89" y="72"/>
                        <a:pt x="82" y="77"/>
                        <a:pt x="81" y="84"/>
                      </a:cubicBezTo>
                      <a:cubicBezTo>
                        <a:pt x="59" y="84"/>
                        <a:pt x="59" y="84"/>
                        <a:pt x="59" y="84"/>
                      </a:cubicBezTo>
                      <a:cubicBezTo>
                        <a:pt x="58" y="77"/>
                        <a:pt x="51" y="72"/>
                        <a:pt x="44" y="72"/>
                      </a:cubicBezTo>
                      <a:cubicBezTo>
                        <a:pt x="37" y="72"/>
                        <a:pt x="30" y="77"/>
                        <a:pt x="29" y="84"/>
                      </a:cubicBezTo>
                      <a:cubicBezTo>
                        <a:pt x="24" y="84"/>
                        <a:pt x="24" y="84"/>
                        <a:pt x="24" y="84"/>
                      </a:cubicBezTo>
                      <a:cubicBezTo>
                        <a:pt x="22" y="84"/>
                        <a:pt x="20" y="82"/>
                        <a:pt x="20" y="80"/>
                      </a:cubicBezTo>
                      <a:cubicBezTo>
                        <a:pt x="20" y="68"/>
                        <a:pt x="20" y="68"/>
                        <a:pt x="20" y="68"/>
                      </a:cubicBezTo>
                      <a:cubicBezTo>
                        <a:pt x="72" y="68"/>
                        <a:pt x="72" y="68"/>
                        <a:pt x="72" y="68"/>
                      </a:cubicBezTo>
                      <a:cubicBezTo>
                        <a:pt x="79" y="68"/>
                        <a:pt x="84" y="63"/>
                        <a:pt x="84" y="56"/>
                      </a:cubicBezTo>
                      <a:cubicBezTo>
                        <a:pt x="84" y="28"/>
                        <a:pt x="84" y="28"/>
                        <a:pt x="84" y="28"/>
                      </a:cubicBezTo>
                      <a:cubicBezTo>
                        <a:pt x="100" y="28"/>
                        <a:pt x="100" y="28"/>
                        <a:pt x="100" y="28"/>
                      </a:cubicBezTo>
                      <a:cubicBezTo>
                        <a:pt x="101" y="28"/>
                        <a:pt x="103" y="29"/>
                        <a:pt x="103" y="30"/>
                      </a:cubicBezTo>
                      <a:cubicBezTo>
                        <a:pt x="119" y="54"/>
                        <a:pt x="119" y="54"/>
                        <a:pt x="119" y="54"/>
                      </a:cubicBezTo>
                      <a:cubicBezTo>
                        <a:pt x="120" y="54"/>
                        <a:pt x="120" y="55"/>
                        <a:pt x="120" y="56"/>
                      </a:cubicBezTo>
                      <a:lnTo>
                        <a:pt x="120" y="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grpSp>
          <p:grpSp>
            <p:nvGrpSpPr>
              <p:cNvPr id="19" name="Group 23"/>
              <p:cNvGrpSpPr/>
              <p:nvPr/>
            </p:nvGrpSpPr>
            <p:grpSpPr>
              <a:xfrm>
                <a:off x="7210457" y="1807833"/>
                <a:ext cx="549275" cy="549275"/>
                <a:chOff x="1978025" y="4927601"/>
                <a:chExt cx="549275" cy="549275"/>
              </a:xfrm>
              <a:solidFill>
                <a:schemeClr val="bg1"/>
              </a:solidFill>
            </p:grpSpPr>
            <p:sp>
              <p:nvSpPr>
                <p:cNvPr id="62" name="Freeform 48"/>
                <p:cNvSpPr>
                  <a:spLocks noEditPoints="1"/>
                </p:cNvSpPr>
                <p:nvPr/>
              </p:nvSpPr>
              <p:spPr bwMode="auto">
                <a:xfrm>
                  <a:off x="1978025" y="4927601"/>
                  <a:ext cx="549275" cy="549275"/>
                </a:xfrm>
                <a:custGeom>
                  <a:avLst/>
                  <a:gdLst>
                    <a:gd name="T0" fmla="*/ 97 w 146"/>
                    <a:gd name="T1" fmla="*/ 14 h 146"/>
                    <a:gd name="T2" fmla="*/ 14 w 146"/>
                    <a:gd name="T3" fmla="*/ 49 h 146"/>
                    <a:gd name="T4" fmla="*/ 49 w 146"/>
                    <a:gd name="T5" fmla="*/ 132 h 146"/>
                    <a:gd name="T6" fmla="*/ 132 w 146"/>
                    <a:gd name="T7" fmla="*/ 97 h 146"/>
                    <a:gd name="T8" fmla="*/ 97 w 146"/>
                    <a:gd name="T9" fmla="*/ 14 h 146"/>
                    <a:gd name="T10" fmla="*/ 52 w 146"/>
                    <a:gd name="T11" fmla="*/ 125 h 146"/>
                    <a:gd name="T12" fmla="*/ 21 w 146"/>
                    <a:gd name="T13" fmla="*/ 52 h 146"/>
                    <a:gd name="T14" fmla="*/ 94 w 146"/>
                    <a:gd name="T15" fmla="*/ 21 h 146"/>
                    <a:gd name="T16" fmla="*/ 125 w 146"/>
                    <a:gd name="T17" fmla="*/ 94 h 146"/>
                    <a:gd name="T18" fmla="*/ 52 w 146"/>
                    <a:gd name="T19" fmla="*/ 125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46" h="146">
                      <a:moveTo>
                        <a:pt x="97" y="14"/>
                      </a:moveTo>
                      <a:cubicBezTo>
                        <a:pt x="64" y="0"/>
                        <a:pt x="27" y="16"/>
                        <a:pt x="14" y="49"/>
                      </a:cubicBezTo>
                      <a:cubicBezTo>
                        <a:pt x="0" y="82"/>
                        <a:pt x="16" y="119"/>
                        <a:pt x="49" y="132"/>
                      </a:cubicBezTo>
                      <a:cubicBezTo>
                        <a:pt x="82" y="146"/>
                        <a:pt x="119" y="130"/>
                        <a:pt x="132" y="97"/>
                      </a:cubicBezTo>
                      <a:cubicBezTo>
                        <a:pt x="146" y="64"/>
                        <a:pt x="130" y="27"/>
                        <a:pt x="97" y="14"/>
                      </a:cubicBezTo>
                      <a:close/>
                      <a:moveTo>
                        <a:pt x="52" y="125"/>
                      </a:moveTo>
                      <a:cubicBezTo>
                        <a:pt x="24" y="114"/>
                        <a:pt x="10" y="81"/>
                        <a:pt x="21" y="52"/>
                      </a:cubicBezTo>
                      <a:cubicBezTo>
                        <a:pt x="33" y="24"/>
                        <a:pt x="65" y="10"/>
                        <a:pt x="94" y="21"/>
                      </a:cubicBezTo>
                      <a:cubicBezTo>
                        <a:pt x="123" y="33"/>
                        <a:pt x="136" y="65"/>
                        <a:pt x="125" y="94"/>
                      </a:cubicBezTo>
                      <a:cubicBezTo>
                        <a:pt x="114" y="123"/>
                        <a:pt x="81" y="136"/>
                        <a:pt x="52"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63" name="Freeform 49"/>
                <p:cNvSpPr>
                  <a:spLocks noEditPoints="1"/>
                </p:cNvSpPr>
                <p:nvPr/>
              </p:nvSpPr>
              <p:spPr bwMode="auto">
                <a:xfrm>
                  <a:off x="2219325" y="5168901"/>
                  <a:ext cx="66675" cy="68263"/>
                </a:xfrm>
                <a:custGeom>
                  <a:avLst/>
                  <a:gdLst>
                    <a:gd name="T0" fmla="*/ 12 w 18"/>
                    <a:gd name="T1" fmla="*/ 2 h 18"/>
                    <a:gd name="T2" fmla="*/ 2 w 18"/>
                    <a:gd name="T3" fmla="*/ 6 h 18"/>
                    <a:gd name="T4" fmla="*/ 6 w 18"/>
                    <a:gd name="T5" fmla="*/ 16 h 18"/>
                    <a:gd name="T6" fmla="*/ 16 w 18"/>
                    <a:gd name="T7" fmla="*/ 12 h 18"/>
                    <a:gd name="T8" fmla="*/ 12 w 18"/>
                    <a:gd name="T9" fmla="*/ 2 h 18"/>
                    <a:gd name="T10" fmla="*/ 8 w 18"/>
                    <a:gd name="T11" fmla="*/ 13 h 18"/>
                    <a:gd name="T12" fmla="*/ 5 w 18"/>
                    <a:gd name="T13" fmla="*/ 8 h 18"/>
                    <a:gd name="T14" fmla="*/ 11 w 18"/>
                    <a:gd name="T15" fmla="*/ 5 h 18"/>
                    <a:gd name="T16" fmla="*/ 13 w 18"/>
                    <a:gd name="T17" fmla="*/ 11 h 18"/>
                    <a:gd name="T18" fmla="*/ 8 w 18"/>
                    <a:gd name="T19" fmla="*/ 13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8" h="18">
                      <a:moveTo>
                        <a:pt x="12" y="2"/>
                      </a:moveTo>
                      <a:cubicBezTo>
                        <a:pt x="8" y="0"/>
                        <a:pt x="3" y="2"/>
                        <a:pt x="2" y="6"/>
                      </a:cubicBezTo>
                      <a:cubicBezTo>
                        <a:pt x="0" y="10"/>
                        <a:pt x="2" y="15"/>
                        <a:pt x="6" y="16"/>
                      </a:cubicBezTo>
                      <a:cubicBezTo>
                        <a:pt x="10" y="18"/>
                        <a:pt x="15" y="16"/>
                        <a:pt x="16" y="12"/>
                      </a:cubicBezTo>
                      <a:cubicBezTo>
                        <a:pt x="18" y="8"/>
                        <a:pt x="16" y="3"/>
                        <a:pt x="12" y="2"/>
                      </a:cubicBezTo>
                      <a:close/>
                      <a:moveTo>
                        <a:pt x="8" y="13"/>
                      </a:moveTo>
                      <a:cubicBezTo>
                        <a:pt x="5" y="12"/>
                        <a:pt x="4" y="10"/>
                        <a:pt x="5" y="8"/>
                      </a:cubicBezTo>
                      <a:cubicBezTo>
                        <a:pt x="6" y="5"/>
                        <a:pt x="8" y="4"/>
                        <a:pt x="11" y="5"/>
                      </a:cubicBezTo>
                      <a:cubicBezTo>
                        <a:pt x="13" y="6"/>
                        <a:pt x="14" y="8"/>
                        <a:pt x="13" y="11"/>
                      </a:cubicBezTo>
                      <a:cubicBezTo>
                        <a:pt x="12" y="13"/>
                        <a:pt x="10" y="14"/>
                        <a:pt x="8" y="1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64" name="Freeform 50"/>
                <p:cNvSpPr>
                  <a:spLocks noEditPoints="1"/>
                </p:cNvSpPr>
                <p:nvPr/>
              </p:nvSpPr>
              <p:spPr bwMode="auto">
                <a:xfrm>
                  <a:off x="2151063" y="5100638"/>
                  <a:ext cx="203200" cy="203200"/>
                </a:xfrm>
                <a:custGeom>
                  <a:avLst/>
                  <a:gdLst>
                    <a:gd name="T0" fmla="*/ 36 w 54"/>
                    <a:gd name="T1" fmla="*/ 5 h 54"/>
                    <a:gd name="T2" fmla="*/ 5 w 54"/>
                    <a:gd name="T3" fmla="*/ 18 h 54"/>
                    <a:gd name="T4" fmla="*/ 18 w 54"/>
                    <a:gd name="T5" fmla="*/ 49 h 54"/>
                    <a:gd name="T6" fmla="*/ 49 w 54"/>
                    <a:gd name="T7" fmla="*/ 36 h 54"/>
                    <a:gd name="T8" fmla="*/ 36 w 54"/>
                    <a:gd name="T9" fmla="*/ 5 h 54"/>
                    <a:gd name="T10" fmla="*/ 21 w 54"/>
                    <a:gd name="T11" fmla="*/ 42 h 54"/>
                    <a:gd name="T12" fmla="*/ 12 w 54"/>
                    <a:gd name="T13" fmla="*/ 21 h 54"/>
                    <a:gd name="T14" fmla="*/ 33 w 54"/>
                    <a:gd name="T15" fmla="*/ 12 h 54"/>
                    <a:gd name="T16" fmla="*/ 42 w 54"/>
                    <a:gd name="T17" fmla="*/ 33 h 54"/>
                    <a:gd name="T18" fmla="*/ 21 w 54"/>
                    <a:gd name="T19" fmla="*/ 42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4" h="54">
                      <a:moveTo>
                        <a:pt x="36" y="5"/>
                      </a:moveTo>
                      <a:cubicBezTo>
                        <a:pt x="24" y="0"/>
                        <a:pt x="10" y="6"/>
                        <a:pt x="5" y="18"/>
                      </a:cubicBezTo>
                      <a:cubicBezTo>
                        <a:pt x="0" y="30"/>
                        <a:pt x="6" y="44"/>
                        <a:pt x="18" y="49"/>
                      </a:cubicBezTo>
                      <a:cubicBezTo>
                        <a:pt x="30" y="54"/>
                        <a:pt x="44" y="48"/>
                        <a:pt x="49" y="36"/>
                      </a:cubicBezTo>
                      <a:cubicBezTo>
                        <a:pt x="54" y="24"/>
                        <a:pt x="48" y="10"/>
                        <a:pt x="36" y="5"/>
                      </a:cubicBezTo>
                      <a:close/>
                      <a:moveTo>
                        <a:pt x="21" y="42"/>
                      </a:moveTo>
                      <a:cubicBezTo>
                        <a:pt x="13" y="39"/>
                        <a:pt x="9" y="29"/>
                        <a:pt x="12" y="21"/>
                      </a:cubicBezTo>
                      <a:cubicBezTo>
                        <a:pt x="15" y="13"/>
                        <a:pt x="25" y="9"/>
                        <a:pt x="33" y="12"/>
                      </a:cubicBezTo>
                      <a:cubicBezTo>
                        <a:pt x="41" y="15"/>
                        <a:pt x="45" y="25"/>
                        <a:pt x="42" y="33"/>
                      </a:cubicBezTo>
                      <a:cubicBezTo>
                        <a:pt x="39" y="41"/>
                        <a:pt x="29" y="45"/>
                        <a:pt x="21" y="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65" name="Freeform 51"/>
                <p:cNvSpPr/>
                <p:nvPr/>
              </p:nvSpPr>
              <p:spPr bwMode="auto">
                <a:xfrm>
                  <a:off x="2290763" y="5237163"/>
                  <a:ext cx="74612" cy="77788"/>
                </a:xfrm>
                <a:custGeom>
                  <a:avLst/>
                  <a:gdLst>
                    <a:gd name="T0" fmla="*/ 20 w 20"/>
                    <a:gd name="T1" fmla="*/ 3 h 21"/>
                    <a:gd name="T2" fmla="*/ 19 w 20"/>
                    <a:gd name="T3" fmla="*/ 0 h 21"/>
                    <a:gd name="T4" fmla="*/ 16 w 20"/>
                    <a:gd name="T5" fmla="*/ 1 h 21"/>
                    <a:gd name="T6" fmla="*/ 16 w 20"/>
                    <a:gd name="T7" fmla="*/ 1 h 21"/>
                    <a:gd name="T8" fmla="*/ 1 w 20"/>
                    <a:gd name="T9" fmla="*/ 17 h 21"/>
                    <a:gd name="T10" fmla="*/ 0 w 20"/>
                    <a:gd name="T11" fmla="*/ 19 h 21"/>
                    <a:gd name="T12" fmla="*/ 3 w 20"/>
                    <a:gd name="T13" fmla="*/ 20 h 21"/>
                    <a:gd name="T14" fmla="*/ 3 w 20"/>
                    <a:gd name="T15" fmla="*/ 20 h 21"/>
                    <a:gd name="T16" fmla="*/ 20 w 20"/>
                    <a:gd name="T17" fmla="*/ 3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 h="21">
                      <a:moveTo>
                        <a:pt x="20" y="3"/>
                      </a:moveTo>
                      <a:cubicBezTo>
                        <a:pt x="20" y="2"/>
                        <a:pt x="20" y="1"/>
                        <a:pt x="19" y="0"/>
                      </a:cubicBezTo>
                      <a:cubicBezTo>
                        <a:pt x="18" y="0"/>
                        <a:pt x="16" y="0"/>
                        <a:pt x="16" y="1"/>
                      </a:cubicBezTo>
                      <a:cubicBezTo>
                        <a:pt x="16" y="1"/>
                        <a:pt x="16" y="1"/>
                        <a:pt x="16" y="1"/>
                      </a:cubicBezTo>
                      <a:cubicBezTo>
                        <a:pt x="13" y="9"/>
                        <a:pt x="8" y="14"/>
                        <a:pt x="1" y="17"/>
                      </a:cubicBezTo>
                      <a:cubicBezTo>
                        <a:pt x="0" y="17"/>
                        <a:pt x="0" y="18"/>
                        <a:pt x="0" y="19"/>
                      </a:cubicBezTo>
                      <a:cubicBezTo>
                        <a:pt x="0" y="20"/>
                        <a:pt x="2" y="21"/>
                        <a:pt x="3" y="20"/>
                      </a:cubicBezTo>
                      <a:cubicBezTo>
                        <a:pt x="3" y="20"/>
                        <a:pt x="3" y="20"/>
                        <a:pt x="3" y="20"/>
                      </a:cubicBezTo>
                      <a:cubicBezTo>
                        <a:pt x="10" y="17"/>
                        <a:pt x="16" y="11"/>
                        <a:pt x="2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66" name="Freeform 52"/>
                <p:cNvSpPr/>
                <p:nvPr/>
              </p:nvSpPr>
              <p:spPr bwMode="auto">
                <a:xfrm>
                  <a:off x="2312988" y="5259388"/>
                  <a:ext cx="109537" cy="112713"/>
                </a:xfrm>
                <a:custGeom>
                  <a:avLst/>
                  <a:gdLst>
                    <a:gd name="T0" fmla="*/ 27 w 29"/>
                    <a:gd name="T1" fmla="*/ 0 h 30"/>
                    <a:gd name="T2" fmla="*/ 25 w 29"/>
                    <a:gd name="T3" fmla="*/ 1 h 30"/>
                    <a:gd name="T4" fmla="*/ 1 w 29"/>
                    <a:gd name="T5" fmla="*/ 25 h 30"/>
                    <a:gd name="T6" fmla="*/ 0 w 29"/>
                    <a:gd name="T7" fmla="*/ 28 h 30"/>
                    <a:gd name="T8" fmla="*/ 3 w 29"/>
                    <a:gd name="T9" fmla="*/ 29 h 30"/>
                    <a:gd name="T10" fmla="*/ 3 w 29"/>
                    <a:gd name="T11" fmla="*/ 29 h 30"/>
                    <a:gd name="T12" fmla="*/ 29 w 29"/>
                    <a:gd name="T13" fmla="*/ 3 h 30"/>
                    <a:gd name="T14" fmla="*/ 27 w 29"/>
                    <a:gd name="T15" fmla="*/ 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0">
                      <a:moveTo>
                        <a:pt x="27" y="0"/>
                      </a:moveTo>
                      <a:cubicBezTo>
                        <a:pt x="26" y="0"/>
                        <a:pt x="25" y="0"/>
                        <a:pt x="25" y="1"/>
                      </a:cubicBezTo>
                      <a:cubicBezTo>
                        <a:pt x="20" y="13"/>
                        <a:pt x="12" y="21"/>
                        <a:pt x="1" y="25"/>
                      </a:cubicBezTo>
                      <a:cubicBezTo>
                        <a:pt x="0" y="26"/>
                        <a:pt x="0" y="27"/>
                        <a:pt x="0" y="28"/>
                      </a:cubicBezTo>
                      <a:cubicBezTo>
                        <a:pt x="1" y="29"/>
                        <a:pt x="2" y="30"/>
                        <a:pt x="3" y="29"/>
                      </a:cubicBezTo>
                      <a:cubicBezTo>
                        <a:pt x="3" y="29"/>
                        <a:pt x="3" y="29"/>
                        <a:pt x="3" y="29"/>
                      </a:cubicBezTo>
                      <a:cubicBezTo>
                        <a:pt x="14" y="24"/>
                        <a:pt x="24" y="15"/>
                        <a:pt x="29" y="3"/>
                      </a:cubicBezTo>
                      <a:cubicBezTo>
                        <a:pt x="29" y="2"/>
                        <a:pt x="28" y="1"/>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67" name="Freeform 53"/>
                <p:cNvSpPr/>
                <p:nvPr/>
              </p:nvSpPr>
              <p:spPr bwMode="auto">
                <a:xfrm>
                  <a:off x="2301875" y="5248276"/>
                  <a:ext cx="93662" cy="93663"/>
                </a:xfrm>
                <a:custGeom>
                  <a:avLst/>
                  <a:gdLst>
                    <a:gd name="T0" fmla="*/ 23 w 25"/>
                    <a:gd name="T1" fmla="*/ 0 h 25"/>
                    <a:gd name="T2" fmla="*/ 20 w 25"/>
                    <a:gd name="T3" fmla="*/ 1 h 25"/>
                    <a:gd name="T4" fmla="*/ 1 w 25"/>
                    <a:gd name="T5" fmla="*/ 21 h 25"/>
                    <a:gd name="T6" fmla="*/ 1 w 25"/>
                    <a:gd name="T7" fmla="*/ 21 h 25"/>
                    <a:gd name="T8" fmla="*/ 0 w 25"/>
                    <a:gd name="T9" fmla="*/ 24 h 25"/>
                    <a:gd name="T10" fmla="*/ 3 w 25"/>
                    <a:gd name="T11" fmla="*/ 25 h 25"/>
                    <a:gd name="T12" fmla="*/ 3 w 25"/>
                    <a:gd name="T13" fmla="*/ 25 h 25"/>
                    <a:gd name="T14" fmla="*/ 24 w 25"/>
                    <a:gd name="T15" fmla="*/ 3 h 25"/>
                    <a:gd name="T16" fmla="*/ 23 w 25"/>
                    <a:gd name="T17" fmla="*/ 0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5" h="25">
                      <a:moveTo>
                        <a:pt x="23" y="0"/>
                      </a:moveTo>
                      <a:cubicBezTo>
                        <a:pt x="22" y="0"/>
                        <a:pt x="21" y="0"/>
                        <a:pt x="20" y="1"/>
                      </a:cubicBezTo>
                      <a:cubicBezTo>
                        <a:pt x="17" y="11"/>
                        <a:pt x="10" y="17"/>
                        <a:pt x="1" y="21"/>
                      </a:cubicBezTo>
                      <a:cubicBezTo>
                        <a:pt x="1" y="21"/>
                        <a:pt x="1" y="21"/>
                        <a:pt x="1" y="21"/>
                      </a:cubicBezTo>
                      <a:cubicBezTo>
                        <a:pt x="0" y="22"/>
                        <a:pt x="0" y="23"/>
                        <a:pt x="0" y="24"/>
                      </a:cubicBezTo>
                      <a:cubicBezTo>
                        <a:pt x="1" y="25"/>
                        <a:pt x="2" y="25"/>
                        <a:pt x="3" y="25"/>
                      </a:cubicBezTo>
                      <a:cubicBezTo>
                        <a:pt x="3" y="25"/>
                        <a:pt x="3" y="25"/>
                        <a:pt x="3" y="25"/>
                      </a:cubicBezTo>
                      <a:cubicBezTo>
                        <a:pt x="12" y="21"/>
                        <a:pt x="20" y="13"/>
                        <a:pt x="24" y="3"/>
                      </a:cubicBezTo>
                      <a:cubicBezTo>
                        <a:pt x="25" y="2"/>
                        <a:pt x="24" y="1"/>
                        <a:pt x="2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68" name="Freeform 54"/>
                <p:cNvSpPr/>
                <p:nvPr/>
              </p:nvSpPr>
              <p:spPr bwMode="auto">
                <a:xfrm>
                  <a:off x="2139950" y="5089526"/>
                  <a:ext cx="74612" cy="79375"/>
                </a:xfrm>
                <a:custGeom>
                  <a:avLst/>
                  <a:gdLst>
                    <a:gd name="T0" fmla="*/ 20 w 20"/>
                    <a:gd name="T1" fmla="*/ 2 h 21"/>
                    <a:gd name="T2" fmla="*/ 17 w 20"/>
                    <a:gd name="T3" fmla="*/ 1 h 21"/>
                    <a:gd name="T4" fmla="*/ 17 w 20"/>
                    <a:gd name="T5" fmla="*/ 1 h 21"/>
                    <a:gd name="T6" fmla="*/ 0 w 20"/>
                    <a:gd name="T7" fmla="*/ 18 h 21"/>
                    <a:gd name="T8" fmla="*/ 0 w 20"/>
                    <a:gd name="T9" fmla="*/ 18 h 21"/>
                    <a:gd name="T10" fmla="*/ 1 w 20"/>
                    <a:gd name="T11" fmla="*/ 21 h 21"/>
                    <a:gd name="T12" fmla="*/ 4 w 20"/>
                    <a:gd name="T13" fmla="*/ 20 h 21"/>
                    <a:gd name="T14" fmla="*/ 4 w 20"/>
                    <a:gd name="T15" fmla="*/ 20 h 21"/>
                    <a:gd name="T16" fmla="*/ 19 w 20"/>
                    <a:gd name="T17" fmla="*/ 4 h 21"/>
                    <a:gd name="T18" fmla="*/ 20 w 20"/>
                    <a:gd name="T19" fmla="*/ 2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1">
                      <a:moveTo>
                        <a:pt x="20" y="2"/>
                      </a:moveTo>
                      <a:cubicBezTo>
                        <a:pt x="20" y="1"/>
                        <a:pt x="18" y="0"/>
                        <a:pt x="17" y="1"/>
                      </a:cubicBezTo>
                      <a:cubicBezTo>
                        <a:pt x="17" y="1"/>
                        <a:pt x="17" y="1"/>
                        <a:pt x="17" y="1"/>
                      </a:cubicBezTo>
                      <a:cubicBezTo>
                        <a:pt x="10" y="4"/>
                        <a:pt x="4" y="10"/>
                        <a:pt x="0" y="18"/>
                      </a:cubicBezTo>
                      <a:cubicBezTo>
                        <a:pt x="0" y="18"/>
                        <a:pt x="0" y="18"/>
                        <a:pt x="0" y="18"/>
                      </a:cubicBezTo>
                      <a:cubicBezTo>
                        <a:pt x="0" y="19"/>
                        <a:pt x="0" y="20"/>
                        <a:pt x="1" y="21"/>
                      </a:cubicBezTo>
                      <a:cubicBezTo>
                        <a:pt x="2" y="21"/>
                        <a:pt x="4" y="21"/>
                        <a:pt x="4" y="20"/>
                      </a:cubicBezTo>
                      <a:cubicBezTo>
                        <a:pt x="4" y="20"/>
                        <a:pt x="4" y="20"/>
                        <a:pt x="4" y="20"/>
                      </a:cubicBezTo>
                      <a:cubicBezTo>
                        <a:pt x="7" y="12"/>
                        <a:pt x="12" y="7"/>
                        <a:pt x="19" y="4"/>
                      </a:cubicBezTo>
                      <a:cubicBezTo>
                        <a:pt x="20" y="4"/>
                        <a:pt x="20" y="3"/>
                        <a:pt x="2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69" name="Freeform 55"/>
                <p:cNvSpPr/>
                <p:nvPr/>
              </p:nvSpPr>
              <p:spPr bwMode="auto">
                <a:xfrm>
                  <a:off x="2082800" y="5033963"/>
                  <a:ext cx="109537" cy="112713"/>
                </a:xfrm>
                <a:custGeom>
                  <a:avLst/>
                  <a:gdLst>
                    <a:gd name="T0" fmla="*/ 29 w 29"/>
                    <a:gd name="T1" fmla="*/ 2 h 30"/>
                    <a:gd name="T2" fmla="*/ 26 w 29"/>
                    <a:gd name="T3" fmla="*/ 1 h 30"/>
                    <a:gd name="T4" fmla="*/ 26 w 29"/>
                    <a:gd name="T5" fmla="*/ 1 h 30"/>
                    <a:gd name="T6" fmla="*/ 0 w 29"/>
                    <a:gd name="T7" fmla="*/ 27 h 30"/>
                    <a:gd name="T8" fmla="*/ 2 w 29"/>
                    <a:gd name="T9" fmla="*/ 30 h 30"/>
                    <a:gd name="T10" fmla="*/ 4 w 29"/>
                    <a:gd name="T11" fmla="*/ 29 h 30"/>
                    <a:gd name="T12" fmla="*/ 28 w 29"/>
                    <a:gd name="T13" fmla="*/ 5 h 30"/>
                    <a:gd name="T14" fmla="*/ 29 w 29"/>
                    <a:gd name="T15" fmla="*/ 2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30">
                      <a:moveTo>
                        <a:pt x="29" y="2"/>
                      </a:moveTo>
                      <a:cubicBezTo>
                        <a:pt x="28" y="1"/>
                        <a:pt x="27" y="0"/>
                        <a:pt x="26" y="1"/>
                      </a:cubicBezTo>
                      <a:cubicBezTo>
                        <a:pt x="26" y="1"/>
                        <a:pt x="26" y="1"/>
                        <a:pt x="26" y="1"/>
                      </a:cubicBezTo>
                      <a:cubicBezTo>
                        <a:pt x="15" y="6"/>
                        <a:pt x="5" y="15"/>
                        <a:pt x="0" y="27"/>
                      </a:cubicBezTo>
                      <a:cubicBezTo>
                        <a:pt x="0" y="28"/>
                        <a:pt x="1" y="29"/>
                        <a:pt x="2" y="30"/>
                      </a:cubicBezTo>
                      <a:cubicBezTo>
                        <a:pt x="3" y="30"/>
                        <a:pt x="4" y="30"/>
                        <a:pt x="4" y="29"/>
                      </a:cubicBezTo>
                      <a:cubicBezTo>
                        <a:pt x="9" y="17"/>
                        <a:pt x="17" y="9"/>
                        <a:pt x="28" y="5"/>
                      </a:cubicBezTo>
                      <a:cubicBezTo>
                        <a:pt x="29" y="4"/>
                        <a:pt x="29" y="3"/>
                        <a:pt x="29"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70" name="Freeform 56"/>
                <p:cNvSpPr/>
                <p:nvPr/>
              </p:nvSpPr>
              <p:spPr bwMode="auto">
                <a:xfrm>
                  <a:off x="2109788" y="5064126"/>
                  <a:ext cx="93662" cy="93663"/>
                </a:xfrm>
                <a:custGeom>
                  <a:avLst/>
                  <a:gdLst>
                    <a:gd name="T0" fmla="*/ 24 w 25"/>
                    <a:gd name="T1" fmla="*/ 4 h 25"/>
                    <a:gd name="T2" fmla="*/ 25 w 25"/>
                    <a:gd name="T3" fmla="*/ 1 h 25"/>
                    <a:gd name="T4" fmla="*/ 22 w 25"/>
                    <a:gd name="T5" fmla="*/ 0 h 25"/>
                    <a:gd name="T6" fmla="*/ 22 w 25"/>
                    <a:gd name="T7" fmla="*/ 0 h 25"/>
                    <a:gd name="T8" fmla="*/ 1 w 25"/>
                    <a:gd name="T9" fmla="*/ 22 h 25"/>
                    <a:gd name="T10" fmla="*/ 2 w 25"/>
                    <a:gd name="T11" fmla="*/ 25 h 25"/>
                    <a:gd name="T12" fmla="*/ 5 w 25"/>
                    <a:gd name="T13" fmla="*/ 24 h 25"/>
                    <a:gd name="T14" fmla="*/ 24 w 25"/>
                    <a:gd name="T15" fmla="*/ 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 h="25">
                      <a:moveTo>
                        <a:pt x="24" y="4"/>
                      </a:moveTo>
                      <a:cubicBezTo>
                        <a:pt x="25" y="3"/>
                        <a:pt x="25" y="2"/>
                        <a:pt x="25" y="1"/>
                      </a:cubicBezTo>
                      <a:cubicBezTo>
                        <a:pt x="24" y="0"/>
                        <a:pt x="23" y="0"/>
                        <a:pt x="22" y="0"/>
                      </a:cubicBezTo>
                      <a:cubicBezTo>
                        <a:pt x="22" y="0"/>
                        <a:pt x="22" y="0"/>
                        <a:pt x="22" y="0"/>
                      </a:cubicBezTo>
                      <a:cubicBezTo>
                        <a:pt x="13" y="4"/>
                        <a:pt x="5" y="12"/>
                        <a:pt x="1" y="22"/>
                      </a:cubicBezTo>
                      <a:cubicBezTo>
                        <a:pt x="0" y="23"/>
                        <a:pt x="1" y="24"/>
                        <a:pt x="2" y="25"/>
                      </a:cubicBezTo>
                      <a:cubicBezTo>
                        <a:pt x="3" y="25"/>
                        <a:pt x="4" y="25"/>
                        <a:pt x="5" y="24"/>
                      </a:cubicBezTo>
                      <a:cubicBezTo>
                        <a:pt x="8" y="14"/>
                        <a:pt x="15" y="8"/>
                        <a:pt x="24"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grpSp>
          <p:grpSp>
            <p:nvGrpSpPr>
              <p:cNvPr id="20" name="Group 24"/>
              <p:cNvGrpSpPr/>
              <p:nvPr/>
            </p:nvGrpSpPr>
            <p:grpSpPr>
              <a:xfrm>
                <a:off x="8806221" y="3987764"/>
                <a:ext cx="495300" cy="466725"/>
                <a:chOff x="1049338" y="4976813"/>
                <a:chExt cx="495300" cy="466725"/>
              </a:xfrm>
              <a:solidFill>
                <a:schemeClr val="bg1"/>
              </a:solidFill>
            </p:grpSpPr>
            <p:sp>
              <p:nvSpPr>
                <p:cNvPr id="60" name="Oval 57"/>
                <p:cNvSpPr>
                  <a:spLocks noChangeArrowheads="1"/>
                </p:cNvSpPr>
                <p:nvPr/>
              </p:nvSpPr>
              <p:spPr bwMode="auto">
                <a:xfrm>
                  <a:off x="1289050" y="5232401"/>
                  <a:ext cx="60325"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61" name="Freeform 58"/>
                <p:cNvSpPr>
                  <a:spLocks noEditPoints="1"/>
                </p:cNvSpPr>
                <p:nvPr/>
              </p:nvSpPr>
              <p:spPr bwMode="auto">
                <a:xfrm>
                  <a:off x="1049338" y="4976813"/>
                  <a:ext cx="495300" cy="466725"/>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grpSp>
          <p:sp>
            <p:nvSpPr>
              <p:cNvPr id="21" name="Freeform 59"/>
              <p:cNvSpPr>
                <a:spLocks noEditPoints="1"/>
              </p:cNvSpPr>
              <p:nvPr/>
            </p:nvSpPr>
            <p:spPr bwMode="auto">
              <a:xfrm>
                <a:off x="10359631" y="1779783"/>
                <a:ext cx="482890" cy="478835"/>
              </a:xfrm>
              <a:custGeom>
                <a:avLst/>
                <a:gdLst>
                  <a:gd name="T0" fmla="*/ 81 w 128"/>
                  <a:gd name="T1" fmla="*/ 14 h 128"/>
                  <a:gd name="T2" fmla="*/ 53 w 128"/>
                  <a:gd name="T3" fmla="*/ 36 h 128"/>
                  <a:gd name="T4" fmla="*/ 33 w 128"/>
                  <a:gd name="T5" fmla="*/ 36 h 128"/>
                  <a:gd name="T6" fmla="*/ 0 w 128"/>
                  <a:gd name="T7" fmla="*/ 56 h 128"/>
                  <a:gd name="T8" fmla="*/ 24 w 128"/>
                  <a:gd name="T9" fmla="*/ 84 h 128"/>
                  <a:gd name="T10" fmla="*/ 32 w 128"/>
                  <a:gd name="T11" fmla="*/ 128 h 128"/>
                  <a:gd name="T12" fmla="*/ 56 w 128"/>
                  <a:gd name="T13" fmla="*/ 120 h 128"/>
                  <a:gd name="T14" fmla="*/ 52 w 128"/>
                  <a:gd name="T15" fmla="*/ 108 h 128"/>
                  <a:gd name="T16" fmla="*/ 52 w 128"/>
                  <a:gd name="T17" fmla="*/ 80 h 128"/>
                  <a:gd name="T18" fmla="*/ 53 w 128"/>
                  <a:gd name="T19" fmla="*/ 78 h 128"/>
                  <a:gd name="T20" fmla="*/ 54 w 128"/>
                  <a:gd name="T21" fmla="*/ 77 h 128"/>
                  <a:gd name="T22" fmla="*/ 55 w 128"/>
                  <a:gd name="T23" fmla="*/ 76 h 128"/>
                  <a:gd name="T24" fmla="*/ 81 w 128"/>
                  <a:gd name="T25" fmla="*/ 98 h 128"/>
                  <a:gd name="T26" fmla="*/ 128 w 128"/>
                  <a:gd name="T27" fmla="*/ 56 h 128"/>
                  <a:gd name="T28" fmla="*/ 80 w 128"/>
                  <a:gd name="T29" fmla="*/ 56 h 128"/>
                  <a:gd name="T30" fmla="*/ 92 w 128"/>
                  <a:gd name="T31" fmla="*/ 44 h 128"/>
                  <a:gd name="T32" fmla="*/ 92 w 128"/>
                  <a:gd name="T33" fmla="*/ 68 h 128"/>
                  <a:gd name="T34" fmla="*/ 80 w 128"/>
                  <a:gd name="T35" fmla="*/ 56 h 128"/>
                  <a:gd name="T36" fmla="*/ 16 w 128"/>
                  <a:gd name="T37" fmla="*/ 44 h 128"/>
                  <a:gd name="T38" fmla="*/ 40 w 128"/>
                  <a:gd name="T39" fmla="*/ 56 h 128"/>
                  <a:gd name="T40" fmla="*/ 16 w 128"/>
                  <a:gd name="T41" fmla="*/ 68 h 128"/>
                  <a:gd name="T42" fmla="*/ 48 w 128"/>
                  <a:gd name="T43" fmla="*/ 120 h 128"/>
                  <a:gd name="T44" fmla="*/ 32 w 128"/>
                  <a:gd name="T45" fmla="*/ 84 h 128"/>
                  <a:gd name="T46" fmla="*/ 33 w 128"/>
                  <a:gd name="T47" fmla="*/ 76 h 128"/>
                  <a:gd name="T48" fmla="*/ 45 w 128"/>
                  <a:gd name="T49" fmla="*/ 76 h 128"/>
                  <a:gd name="T50" fmla="*/ 44 w 128"/>
                  <a:gd name="T51" fmla="*/ 108 h 128"/>
                  <a:gd name="T52" fmla="*/ 48 w 128"/>
                  <a:gd name="T53" fmla="*/ 117 h 128"/>
                  <a:gd name="T54" fmla="*/ 53 w 128"/>
                  <a:gd name="T55" fmla="*/ 68 h 128"/>
                  <a:gd name="T56" fmla="*/ 52 w 128"/>
                  <a:gd name="T57" fmla="*/ 68 h 128"/>
                  <a:gd name="T58" fmla="*/ 52 w 128"/>
                  <a:gd name="T59" fmla="*/ 44 h 128"/>
                  <a:gd name="T60" fmla="*/ 74 w 128"/>
                  <a:gd name="T61" fmla="*/ 36 h 128"/>
                  <a:gd name="T62" fmla="*/ 74 w 128"/>
                  <a:gd name="T63" fmla="*/ 76 h 128"/>
                  <a:gd name="T64" fmla="*/ 100 w 128"/>
                  <a:gd name="T65" fmla="*/ 104 h 128"/>
                  <a:gd name="T66" fmla="*/ 92 w 128"/>
                  <a:gd name="T67" fmla="*/ 76 h 128"/>
                  <a:gd name="T68" fmla="*/ 92 w 128"/>
                  <a:gd name="T69" fmla="*/ 36 h 128"/>
                  <a:gd name="T70" fmla="*/ 100 w 128"/>
                  <a:gd name="T71" fmla="*/ 8 h 128"/>
                  <a:gd name="T72" fmla="*/ 100 w 128"/>
                  <a:gd name="T73" fmla="*/ 10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8" h="128">
                    <a:moveTo>
                      <a:pt x="100" y="0"/>
                    </a:moveTo>
                    <a:cubicBezTo>
                      <a:pt x="92" y="0"/>
                      <a:pt x="85" y="6"/>
                      <a:pt x="81" y="14"/>
                    </a:cubicBezTo>
                    <a:cubicBezTo>
                      <a:pt x="81" y="14"/>
                      <a:pt x="81" y="14"/>
                      <a:pt x="81" y="14"/>
                    </a:cubicBezTo>
                    <a:cubicBezTo>
                      <a:pt x="74" y="27"/>
                      <a:pt x="64" y="36"/>
                      <a:pt x="53" y="36"/>
                    </a:cubicBezTo>
                    <a:cubicBezTo>
                      <a:pt x="50" y="36"/>
                      <a:pt x="50" y="36"/>
                      <a:pt x="50" y="36"/>
                    </a:cubicBezTo>
                    <a:cubicBezTo>
                      <a:pt x="33" y="36"/>
                      <a:pt x="33" y="36"/>
                      <a:pt x="33" y="36"/>
                    </a:cubicBezTo>
                    <a:cubicBezTo>
                      <a:pt x="16" y="36"/>
                      <a:pt x="16" y="36"/>
                      <a:pt x="16" y="36"/>
                    </a:cubicBezTo>
                    <a:cubicBezTo>
                      <a:pt x="7" y="36"/>
                      <a:pt x="0" y="45"/>
                      <a:pt x="0" y="56"/>
                    </a:cubicBezTo>
                    <a:cubicBezTo>
                      <a:pt x="0" y="67"/>
                      <a:pt x="7" y="76"/>
                      <a:pt x="16" y="76"/>
                    </a:cubicBezTo>
                    <a:cubicBezTo>
                      <a:pt x="20" y="76"/>
                      <a:pt x="24" y="80"/>
                      <a:pt x="24" y="84"/>
                    </a:cubicBezTo>
                    <a:cubicBezTo>
                      <a:pt x="24" y="120"/>
                      <a:pt x="24" y="120"/>
                      <a:pt x="24" y="120"/>
                    </a:cubicBezTo>
                    <a:cubicBezTo>
                      <a:pt x="24" y="124"/>
                      <a:pt x="28" y="128"/>
                      <a:pt x="32" y="128"/>
                    </a:cubicBezTo>
                    <a:cubicBezTo>
                      <a:pt x="48" y="128"/>
                      <a:pt x="48" y="128"/>
                      <a:pt x="48" y="128"/>
                    </a:cubicBezTo>
                    <a:cubicBezTo>
                      <a:pt x="52" y="128"/>
                      <a:pt x="56" y="124"/>
                      <a:pt x="56" y="120"/>
                    </a:cubicBezTo>
                    <a:cubicBezTo>
                      <a:pt x="56" y="116"/>
                      <a:pt x="56" y="116"/>
                      <a:pt x="56" y="116"/>
                    </a:cubicBezTo>
                    <a:cubicBezTo>
                      <a:pt x="56" y="112"/>
                      <a:pt x="52" y="110"/>
                      <a:pt x="52" y="108"/>
                    </a:cubicBezTo>
                    <a:cubicBezTo>
                      <a:pt x="52" y="80"/>
                      <a:pt x="52" y="80"/>
                      <a:pt x="52" y="80"/>
                    </a:cubicBezTo>
                    <a:cubicBezTo>
                      <a:pt x="52" y="80"/>
                      <a:pt x="52" y="80"/>
                      <a:pt x="52" y="80"/>
                    </a:cubicBezTo>
                    <a:cubicBezTo>
                      <a:pt x="52" y="79"/>
                      <a:pt x="52" y="79"/>
                      <a:pt x="53" y="78"/>
                    </a:cubicBezTo>
                    <a:cubicBezTo>
                      <a:pt x="53" y="78"/>
                      <a:pt x="53" y="78"/>
                      <a:pt x="53" y="78"/>
                    </a:cubicBezTo>
                    <a:cubicBezTo>
                      <a:pt x="53" y="77"/>
                      <a:pt x="53" y="77"/>
                      <a:pt x="54" y="77"/>
                    </a:cubicBezTo>
                    <a:cubicBezTo>
                      <a:pt x="54" y="77"/>
                      <a:pt x="54" y="77"/>
                      <a:pt x="54" y="77"/>
                    </a:cubicBezTo>
                    <a:cubicBezTo>
                      <a:pt x="54" y="77"/>
                      <a:pt x="54" y="77"/>
                      <a:pt x="54" y="77"/>
                    </a:cubicBezTo>
                    <a:cubicBezTo>
                      <a:pt x="54" y="76"/>
                      <a:pt x="55" y="76"/>
                      <a:pt x="55" y="76"/>
                    </a:cubicBezTo>
                    <a:cubicBezTo>
                      <a:pt x="65" y="77"/>
                      <a:pt x="74" y="85"/>
                      <a:pt x="81" y="98"/>
                    </a:cubicBezTo>
                    <a:cubicBezTo>
                      <a:pt x="81" y="98"/>
                      <a:pt x="81" y="98"/>
                      <a:pt x="81" y="98"/>
                    </a:cubicBezTo>
                    <a:cubicBezTo>
                      <a:pt x="85" y="106"/>
                      <a:pt x="92" y="112"/>
                      <a:pt x="100" y="112"/>
                    </a:cubicBezTo>
                    <a:cubicBezTo>
                      <a:pt x="118" y="112"/>
                      <a:pt x="128" y="84"/>
                      <a:pt x="128" y="56"/>
                    </a:cubicBezTo>
                    <a:cubicBezTo>
                      <a:pt x="128" y="28"/>
                      <a:pt x="118" y="0"/>
                      <a:pt x="100" y="0"/>
                    </a:cubicBezTo>
                    <a:close/>
                    <a:moveTo>
                      <a:pt x="80" y="56"/>
                    </a:moveTo>
                    <a:cubicBezTo>
                      <a:pt x="80" y="52"/>
                      <a:pt x="80" y="48"/>
                      <a:pt x="81" y="44"/>
                    </a:cubicBezTo>
                    <a:cubicBezTo>
                      <a:pt x="92" y="44"/>
                      <a:pt x="92" y="44"/>
                      <a:pt x="92" y="44"/>
                    </a:cubicBezTo>
                    <a:cubicBezTo>
                      <a:pt x="96" y="44"/>
                      <a:pt x="100" y="49"/>
                      <a:pt x="100" y="56"/>
                    </a:cubicBezTo>
                    <a:cubicBezTo>
                      <a:pt x="100" y="63"/>
                      <a:pt x="96" y="68"/>
                      <a:pt x="92" y="68"/>
                    </a:cubicBezTo>
                    <a:cubicBezTo>
                      <a:pt x="81" y="68"/>
                      <a:pt x="81" y="68"/>
                      <a:pt x="81" y="68"/>
                    </a:cubicBezTo>
                    <a:cubicBezTo>
                      <a:pt x="80" y="64"/>
                      <a:pt x="80" y="60"/>
                      <a:pt x="80" y="56"/>
                    </a:cubicBezTo>
                    <a:close/>
                    <a:moveTo>
                      <a:pt x="8" y="56"/>
                    </a:moveTo>
                    <a:cubicBezTo>
                      <a:pt x="8" y="49"/>
                      <a:pt x="12" y="44"/>
                      <a:pt x="16" y="44"/>
                    </a:cubicBezTo>
                    <a:cubicBezTo>
                      <a:pt x="44" y="44"/>
                      <a:pt x="44" y="44"/>
                      <a:pt x="44" y="44"/>
                    </a:cubicBezTo>
                    <a:cubicBezTo>
                      <a:pt x="42" y="47"/>
                      <a:pt x="40" y="51"/>
                      <a:pt x="40" y="56"/>
                    </a:cubicBezTo>
                    <a:cubicBezTo>
                      <a:pt x="40" y="61"/>
                      <a:pt x="42" y="65"/>
                      <a:pt x="44" y="68"/>
                    </a:cubicBezTo>
                    <a:cubicBezTo>
                      <a:pt x="16" y="68"/>
                      <a:pt x="16" y="68"/>
                      <a:pt x="16" y="68"/>
                    </a:cubicBezTo>
                    <a:cubicBezTo>
                      <a:pt x="12" y="68"/>
                      <a:pt x="8" y="63"/>
                      <a:pt x="8" y="56"/>
                    </a:cubicBezTo>
                    <a:close/>
                    <a:moveTo>
                      <a:pt x="48" y="120"/>
                    </a:moveTo>
                    <a:cubicBezTo>
                      <a:pt x="32" y="120"/>
                      <a:pt x="32" y="120"/>
                      <a:pt x="32" y="120"/>
                    </a:cubicBezTo>
                    <a:cubicBezTo>
                      <a:pt x="32" y="84"/>
                      <a:pt x="32" y="84"/>
                      <a:pt x="32" y="84"/>
                    </a:cubicBezTo>
                    <a:cubicBezTo>
                      <a:pt x="32" y="81"/>
                      <a:pt x="31" y="78"/>
                      <a:pt x="30" y="76"/>
                    </a:cubicBezTo>
                    <a:cubicBezTo>
                      <a:pt x="33" y="76"/>
                      <a:pt x="33" y="76"/>
                      <a:pt x="33" y="76"/>
                    </a:cubicBezTo>
                    <a:cubicBezTo>
                      <a:pt x="33" y="76"/>
                      <a:pt x="33" y="76"/>
                      <a:pt x="33" y="76"/>
                    </a:cubicBezTo>
                    <a:cubicBezTo>
                      <a:pt x="45" y="76"/>
                      <a:pt x="45" y="76"/>
                      <a:pt x="45" y="76"/>
                    </a:cubicBezTo>
                    <a:cubicBezTo>
                      <a:pt x="44" y="77"/>
                      <a:pt x="44" y="79"/>
                      <a:pt x="44" y="80"/>
                    </a:cubicBezTo>
                    <a:cubicBezTo>
                      <a:pt x="44" y="108"/>
                      <a:pt x="44" y="108"/>
                      <a:pt x="44" y="108"/>
                    </a:cubicBezTo>
                    <a:cubicBezTo>
                      <a:pt x="44" y="112"/>
                      <a:pt x="46" y="114"/>
                      <a:pt x="47" y="116"/>
                    </a:cubicBezTo>
                    <a:cubicBezTo>
                      <a:pt x="48" y="116"/>
                      <a:pt x="48" y="116"/>
                      <a:pt x="48" y="117"/>
                    </a:cubicBezTo>
                    <a:lnTo>
                      <a:pt x="48" y="120"/>
                    </a:lnTo>
                    <a:close/>
                    <a:moveTo>
                      <a:pt x="53" y="68"/>
                    </a:moveTo>
                    <a:cubicBezTo>
                      <a:pt x="52" y="68"/>
                      <a:pt x="52" y="68"/>
                      <a:pt x="52" y="68"/>
                    </a:cubicBezTo>
                    <a:cubicBezTo>
                      <a:pt x="52" y="68"/>
                      <a:pt x="52" y="68"/>
                      <a:pt x="52" y="68"/>
                    </a:cubicBezTo>
                    <a:cubicBezTo>
                      <a:pt x="48" y="68"/>
                      <a:pt x="44" y="63"/>
                      <a:pt x="44" y="56"/>
                    </a:cubicBezTo>
                    <a:cubicBezTo>
                      <a:pt x="44" y="49"/>
                      <a:pt x="48" y="44"/>
                      <a:pt x="52" y="44"/>
                    </a:cubicBezTo>
                    <a:cubicBezTo>
                      <a:pt x="53" y="44"/>
                      <a:pt x="53" y="44"/>
                      <a:pt x="53" y="44"/>
                    </a:cubicBezTo>
                    <a:cubicBezTo>
                      <a:pt x="60" y="44"/>
                      <a:pt x="68" y="41"/>
                      <a:pt x="74" y="36"/>
                    </a:cubicBezTo>
                    <a:cubicBezTo>
                      <a:pt x="73" y="42"/>
                      <a:pt x="72" y="49"/>
                      <a:pt x="72" y="56"/>
                    </a:cubicBezTo>
                    <a:cubicBezTo>
                      <a:pt x="72" y="63"/>
                      <a:pt x="73" y="70"/>
                      <a:pt x="74" y="76"/>
                    </a:cubicBezTo>
                    <a:cubicBezTo>
                      <a:pt x="68" y="71"/>
                      <a:pt x="60" y="68"/>
                      <a:pt x="53" y="68"/>
                    </a:cubicBezTo>
                    <a:close/>
                    <a:moveTo>
                      <a:pt x="100" y="104"/>
                    </a:moveTo>
                    <a:cubicBezTo>
                      <a:pt x="92" y="104"/>
                      <a:pt x="85" y="93"/>
                      <a:pt x="82" y="76"/>
                    </a:cubicBezTo>
                    <a:cubicBezTo>
                      <a:pt x="92" y="76"/>
                      <a:pt x="92" y="76"/>
                      <a:pt x="92" y="76"/>
                    </a:cubicBezTo>
                    <a:cubicBezTo>
                      <a:pt x="101" y="76"/>
                      <a:pt x="108" y="67"/>
                      <a:pt x="108" y="56"/>
                    </a:cubicBezTo>
                    <a:cubicBezTo>
                      <a:pt x="108" y="45"/>
                      <a:pt x="101" y="36"/>
                      <a:pt x="92" y="36"/>
                    </a:cubicBezTo>
                    <a:cubicBezTo>
                      <a:pt x="82" y="36"/>
                      <a:pt x="82" y="36"/>
                      <a:pt x="82" y="36"/>
                    </a:cubicBezTo>
                    <a:cubicBezTo>
                      <a:pt x="85" y="19"/>
                      <a:pt x="92" y="8"/>
                      <a:pt x="100" y="8"/>
                    </a:cubicBezTo>
                    <a:cubicBezTo>
                      <a:pt x="111" y="8"/>
                      <a:pt x="120" y="29"/>
                      <a:pt x="120" y="56"/>
                    </a:cubicBezTo>
                    <a:cubicBezTo>
                      <a:pt x="120" y="83"/>
                      <a:pt x="111" y="104"/>
                      <a:pt x="100" y="104"/>
                    </a:cubicBezTo>
                    <a:close/>
                  </a:path>
                </a:pathLst>
              </a:custGeom>
              <a:solidFill>
                <a:schemeClr val="bg1"/>
              </a:solidFill>
              <a:ln>
                <a:noFill/>
              </a:ln>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22" name="Freeform 60"/>
              <p:cNvSpPr>
                <a:spLocks noEditPoints="1"/>
              </p:cNvSpPr>
              <p:nvPr/>
            </p:nvSpPr>
            <p:spPr bwMode="auto">
              <a:xfrm>
                <a:off x="5922805" y="2564081"/>
                <a:ext cx="482893" cy="482964"/>
              </a:xfrm>
              <a:custGeom>
                <a:avLst/>
                <a:gdLst>
                  <a:gd name="T0" fmla="*/ 126 w 129"/>
                  <a:gd name="T1" fmla="*/ 2 h 128"/>
                  <a:gd name="T2" fmla="*/ 121 w 129"/>
                  <a:gd name="T3" fmla="*/ 0 h 128"/>
                  <a:gd name="T4" fmla="*/ 120 w 129"/>
                  <a:gd name="T5" fmla="*/ 0 h 128"/>
                  <a:gd name="T6" fmla="*/ 52 w 129"/>
                  <a:gd name="T7" fmla="*/ 12 h 128"/>
                  <a:gd name="T8" fmla="*/ 45 w 129"/>
                  <a:gd name="T9" fmla="*/ 20 h 128"/>
                  <a:gd name="T10" fmla="*/ 45 w 129"/>
                  <a:gd name="T11" fmla="*/ 28 h 128"/>
                  <a:gd name="T12" fmla="*/ 45 w 129"/>
                  <a:gd name="T13" fmla="*/ 32 h 128"/>
                  <a:gd name="T14" fmla="*/ 45 w 129"/>
                  <a:gd name="T15" fmla="*/ 89 h 128"/>
                  <a:gd name="T16" fmla="*/ 30 w 129"/>
                  <a:gd name="T17" fmla="*/ 84 h 128"/>
                  <a:gd name="T18" fmla="*/ 20 w 129"/>
                  <a:gd name="T19" fmla="*/ 86 h 128"/>
                  <a:gd name="T20" fmla="*/ 3 w 129"/>
                  <a:gd name="T21" fmla="*/ 100 h 128"/>
                  <a:gd name="T22" fmla="*/ 2 w 129"/>
                  <a:gd name="T23" fmla="*/ 115 h 128"/>
                  <a:gd name="T24" fmla="*/ 24 w 129"/>
                  <a:gd name="T25" fmla="*/ 128 h 128"/>
                  <a:gd name="T26" fmla="*/ 34 w 129"/>
                  <a:gd name="T27" fmla="*/ 126 h 128"/>
                  <a:gd name="T28" fmla="*/ 51 w 129"/>
                  <a:gd name="T29" fmla="*/ 112 h 128"/>
                  <a:gd name="T30" fmla="*/ 53 w 129"/>
                  <a:gd name="T31" fmla="*/ 104 h 128"/>
                  <a:gd name="T32" fmla="*/ 53 w 129"/>
                  <a:gd name="T33" fmla="*/ 104 h 128"/>
                  <a:gd name="T34" fmla="*/ 53 w 129"/>
                  <a:gd name="T35" fmla="*/ 40 h 128"/>
                  <a:gd name="T36" fmla="*/ 54 w 129"/>
                  <a:gd name="T37" fmla="*/ 40 h 128"/>
                  <a:gd name="T38" fmla="*/ 121 w 129"/>
                  <a:gd name="T39" fmla="*/ 28 h 128"/>
                  <a:gd name="T40" fmla="*/ 121 w 129"/>
                  <a:gd name="T41" fmla="*/ 77 h 128"/>
                  <a:gd name="T42" fmla="*/ 106 w 129"/>
                  <a:gd name="T43" fmla="*/ 72 h 128"/>
                  <a:gd name="T44" fmla="*/ 96 w 129"/>
                  <a:gd name="T45" fmla="*/ 74 h 128"/>
                  <a:gd name="T46" fmla="*/ 79 w 129"/>
                  <a:gd name="T47" fmla="*/ 88 h 128"/>
                  <a:gd name="T48" fmla="*/ 78 w 129"/>
                  <a:gd name="T49" fmla="*/ 103 h 128"/>
                  <a:gd name="T50" fmla="*/ 100 w 129"/>
                  <a:gd name="T51" fmla="*/ 116 h 128"/>
                  <a:gd name="T52" fmla="*/ 110 w 129"/>
                  <a:gd name="T53" fmla="*/ 114 h 128"/>
                  <a:gd name="T54" fmla="*/ 127 w 129"/>
                  <a:gd name="T55" fmla="*/ 100 h 128"/>
                  <a:gd name="T56" fmla="*/ 129 w 129"/>
                  <a:gd name="T57" fmla="*/ 92 h 128"/>
                  <a:gd name="T58" fmla="*/ 129 w 129"/>
                  <a:gd name="T59" fmla="*/ 92 h 128"/>
                  <a:gd name="T60" fmla="*/ 129 w 129"/>
                  <a:gd name="T61" fmla="*/ 20 h 128"/>
                  <a:gd name="T62" fmla="*/ 129 w 129"/>
                  <a:gd name="T63" fmla="*/ 16 h 128"/>
                  <a:gd name="T64" fmla="*/ 129 w 129"/>
                  <a:gd name="T65" fmla="*/ 8 h 128"/>
                  <a:gd name="T66" fmla="*/ 126 w 129"/>
                  <a:gd name="T67" fmla="*/ 2 h 128"/>
                  <a:gd name="T68" fmla="*/ 32 w 129"/>
                  <a:gd name="T69" fmla="*/ 119 h 128"/>
                  <a:gd name="T70" fmla="*/ 10 w 129"/>
                  <a:gd name="T71" fmla="*/ 112 h 128"/>
                  <a:gd name="T72" fmla="*/ 22 w 129"/>
                  <a:gd name="T73" fmla="*/ 93 h 128"/>
                  <a:gd name="T74" fmla="*/ 44 w 129"/>
                  <a:gd name="T75" fmla="*/ 100 h 128"/>
                  <a:gd name="T76" fmla="*/ 32 w 129"/>
                  <a:gd name="T77" fmla="*/ 119 h 128"/>
                  <a:gd name="T78" fmla="*/ 108 w 129"/>
                  <a:gd name="T79" fmla="*/ 107 h 128"/>
                  <a:gd name="T80" fmla="*/ 85 w 129"/>
                  <a:gd name="T81" fmla="*/ 100 h 128"/>
                  <a:gd name="T82" fmla="*/ 98 w 129"/>
                  <a:gd name="T83" fmla="*/ 81 h 128"/>
                  <a:gd name="T84" fmla="*/ 120 w 129"/>
                  <a:gd name="T85" fmla="*/ 88 h 128"/>
                  <a:gd name="T86" fmla="*/ 108 w 129"/>
                  <a:gd name="T87" fmla="*/ 107 h 128"/>
                  <a:gd name="T88" fmla="*/ 121 w 129"/>
                  <a:gd name="T89" fmla="*/ 20 h 128"/>
                  <a:gd name="T90" fmla="*/ 53 w 129"/>
                  <a:gd name="T91" fmla="*/ 32 h 128"/>
                  <a:gd name="T92" fmla="*/ 53 w 129"/>
                  <a:gd name="T93" fmla="*/ 28 h 128"/>
                  <a:gd name="T94" fmla="*/ 53 w 129"/>
                  <a:gd name="T95" fmla="*/ 20 h 128"/>
                  <a:gd name="T96" fmla="*/ 121 w 129"/>
                  <a:gd name="T97" fmla="*/ 8 h 128"/>
                  <a:gd name="T98" fmla="*/ 121 w 129"/>
                  <a:gd name="T99" fmla="*/ 16 h 128"/>
                  <a:gd name="T100" fmla="*/ 121 w 129"/>
                  <a:gd name="T101" fmla="*/ 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29" h="128">
                    <a:moveTo>
                      <a:pt x="126" y="2"/>
                    </a:moveTo>
                    <a:cubicBezTo>
                      <a:pt x="125" y="1"/>
                      <a:pt x="123" y="0"/>
                      <a:pt x="121" y="0"/>
                    </a:cubicBezTo>
                    <a:cubicBezTo>
                      <a:pt x="121" y="0"/>
                      <a:pt x="120" y="0"/>
                      <a:pt x="120" y="0"/>
                    </a:cubicBezTo>
                    <a:cubicBezTo>
                      <a:pt x="52" y="12"/>
                      <a:pt x="52" y="12"/>
                      <a:pt x="52" y="12"/>
                    </a:cubicBezTo>
                    <a:cubicBezTo>
                      <a:pt x="48" y="13"/>
                      <a:pt x="45" y="16"/>
                      <a:pt x="45" y="20"/>
                    </a:cubicBezTo>
                    <a:cubicBezTo>
                      <a:pt x="45" y="28"/>
                      <a:pt x="45" y="28"/>
                      <a:pt x="45" y="28"/>
                    </a:cubicBezTo>
                    <a:cubicBezTo>
                      <a:pt x="45" y="32"/>
                      <a:pt x="45" y="32"/>
                      <a:pt x="45" y="32"/>
                    </a:cubicBezTo>
                    <a:cubicBezTo>
                      <a:pt x="45" y="89"/>
                      <a:pt x="45" y="89"/>
                      <a:pt x="45" y="89"/>
                    </a:cubicBezTo>
                    <a:cubicBezTo>
                      <a:pt x="41" y="86"/>
                      <a:pt x="36" y="84"/>
                      <a:pt x="30" y="84"/>
                    </a:cubicBezTo>
                    <a:cubicBezTo>
                      <a:pt x="26" y="84"/>
                      <a:pt x="23" y="85"/>
                      <a:pt x="20" y="86"/>
                    </a:cubicBezTo>
                    <a:cubicBezTo>
                      <a:pt x="12" y="88"/>
                      <a:pt x="6" y="93"/>
                      <a:pt x="3" y="100"/>
                    </a:cubicBezTo>
                    <a:cubicBezTo>
                      <a:pt x="1" y="104"/>
                      <a:pt x="0" y="110"/>
                      <a:pt x="2" y="115"/>
                    </a:cubicBezTo>
                    <a:cubicBezTo>
                      <a:pt x="5" y="123"/>
                      <a:pt x="14" y="128"/>
                      <a:pt x="24" y="128"/>
                    </a:cubicBezTo>
                    <a:cubicBezTo>
                      <a:pt x="28" y="128"/>
                      <a:pt x="31" y="127"/>
                      <a:pt x="34" y="126"/>
                    </a:cubicBezTo>
                    <a:cubicBezTo>
                      <a:pt x="42" y="124"/>
                      <a:pt x="48" y="119"/>
                      <a:pt x="51" y="112"/>
                    </a:cubicBezTo>
                    <a:cubicBezTo>
                      <a:pt x="52" y="110"/>
                      <a:pt x="53" y="107"/>
                      <a:pt x="53" y="104"/>
                    </a:cubicBezTo>
                    <a:cubicBezTo>
                      <a:pt x="53" y="104"/>
                      <a:pt x="53" y="104"/>
                      <a:pt x="53" y="104"/>
                    </a:cubicBezTo>
                    <a:cubicBezTo>
                      <a:pt x="53" y="40"/>
                      <a:pt x="53" y="40"/>
                      <a:pt x="53" y="40"/>
                    </a:cubicBezTo>
                    <a:cubicBezTo>
                      <a:pt x="53" y="40"/>
                      <a:pt x="54" y="40"/>
                      <a:pt x="54" y="40"/>
                    </a:cubicBezTo>
                    <a:cubicBezTo>
                      <a:pt x="121" y="28"/>
                      <a:pt x="121" y="28"/>
                      <a:pt x="121" y="28"/>
                    </a:cubicBezTo>
                    <a:cubicBezTo>
                      <a:pt x="121" y="77"/>
                      <a:pt x="121" y="77"/>
                      <a:pt x="121" y="77"/>
                    </a:cubicBezTo>
                    <a:cubicBezTo>
                      <a:pt x="117" y="74"/>
                      <a:pt x="112" y="72"/>
                      <a:pt x="106" y="72"/>
                    </a:cubicBezTo>
                    <a:cubicBezTo>
                      <a:pt x="102" y="72"/>
                      <a:pt x="99" y="73"/>
                      <a:pt x="96" y="74"/>
                    </a:cubicBezTo>
                    <a:cubicBezTo>
                      <a:pt x="88" y="76"/>
                      <a:pt x="82" y="81"/>
                      <a:pt x="79" y="88"/>
                    </a:cubicBezTo>
                    <a:cubicBezTo>
                      <a:pt x="77" y="92"/>
                      <a:pt x="76" y="98"/>
                      <a:pt x="78" y="103"/>
                    </a:cubicBezTo>
                    <a:cubicBezTo>
                      <a:pt x="81" y="111"/>
                      <a:pt x="90" y="116"/>
                      <a:pt x="100" y="116"/>
                    </a:cubicBezTo>
                    <a:cubicBezTo>
                      <a:pt x="104" y="116"/>
                      <a:pt x="107" y="115"/>
                      <a:pt x="110" y="114"/>
                    </a:cubicBezTo>
                    <a:cubicBezTo>
                      <a:pt x="118" y="112"/>
                      <a:pt x="124" y="107"/>
                      <a:pt x="127" y="100"/>
                    </a:cubicBezTo>
                    <a:cubicBezTo>
                      <a:pt x="128" y="98"/>
                      <a:pt x="129" y="95"/>
                      <a:pt x="129" y="92"/>
                    </a:cubicBezTo>
                    <a:cubicBezTo>
                      <a:pt x="129" y="92"/>
                      <a:pt x="129" y="92"/>
                      <a:pt x="129" y="92"/>
                    </a:cubicBezTo>
                    <a:cubicBezTo>
                      <a:pt x="129" y="20"/>
                      <a:pt x="129" y="20"/>
                      <a:pt x="129" y="20"/>
                    </a:cubicBezTo>
                    <a:cubicBezTo>
                      <a:pt x="129" y="16"/>
                      <a:pt x="129" y="16"/>
                      <a:pt x="129" y="16"/>
                    </a:cubicBezTo>
                    <a:cubicBezTo>
                      <a:pt x="129" y="8"/>
                      <a:pt x="129" y="8"/>
                      <a:pt x="129" y="8"/>
                    </a:cubicBezTo>
                    <a:cubicBezTo>
                      <a:pt x="129" y="6"/>
                      <a:pt x="128" y="3"/>
                      <a:pt x="126" y="2"/>
                    </a:cubicBezTo>
                    <a:close/>
                    <a:moveTo>
                      <a:pt x="32" y="119"/>
                    </a:moveTo>
                    <a:cubicBezTo>
                      <a:pt x="22" y="122"/>
                      <a:pt x="12" y="119"/>
                      <a:pt x="10" y="112"/>
                    </a:cubicBezTo>
                    <a:cubicBezTo>
                      <a:pt x="7" y="105"/>
                      <a:pt x="13" y="96"/>
                      <a:pt x="22" y="93"/>
                    </a:cubicBezTo>
                    <a:cubicBezTo>
                      <a:pt x="32" y="90"/>
                      <a:pt x="42" y="93"/>
                      <a:pt x="44" y="100"/>
                    </a:cubicBezTo>
                    <a:cubicBezTo>
                      <a:pt x="47" y="107"/>
                      <a:pt x="41" y="116"/>
                      <a:pt x="32" y="119"/>
                    </a:cubicBezTo>
                    <a:close/>
                    <a:moveTo>
                      <a:pt x="108" y="107"/>
                    </a:moveTo>
                    <a:cubicBezTo>
                      <a:pt x="98" y="110"/>
                      <a:pt x="88" y="107"/>
                      <a:pt x="85" y="100"/>
                    </a:cubicBezTo>
                    <a:cubicBezTo>
                      <a:pt x="83" y="93"/>
                      <a:pt x="88" y="84"/>
                      <a:pt x="98" y="81"/>
                    </a:cubicBezTo>
                    <a:cubicBezTo>
                      <a:pt x="108" y="78"/>
                      <a:pt x="118" y="81"/>
                      <a:pt x="120" y="88"/>
                    </a:cubicBezTo>
                    <a:cubicBezTo>
                      <a:pt x="123" y="95"/>
                      <a:pt x="117" y="104"/>
                      <a:pt x="108" y="107"/>
                    </a:cubicBezTo>
                    <a:close/>
                    <a:moveTo>
                      <a:pt x="121" y="20"/>
                    </a:moveTo>
                    <a:cubicBezTo>
                      <a:pt x="53" y="32"/>
                      <a:pt x="53" y="32"/>
                      <a:pt x="53" y="32"/>
                    </a:cubicBezTo>
                    <a:cubicBezTo>
                      <a:pt x="53" y="28"/>
                      <a:pt x="53" y="28"/>
                      <a:pt x="53" y="28"/>
                    </a:cubicBezTo>
                    <a:cubicBezTo>
                      <a:pt x="53" y="20"/>
                      <a:pt x="53" y="20"/>
                      <a:pt x="53" y="20"/>
                    </a:cubicBezTo>
                    <a:cubicBezTo>
                      <a:pt x="121" y="8"/>
                      <a:pt x="121" y="8"/>
                      <a:pt x="121" y="8"/>
                    </a:cubicBezTo>
                    <a:cubicBezTo>
                      <a:pt x="121" y="16"/>
                      <a:pt x="121" y="16"/>
                      <a:pt x="121" y="16"/>
                    </a:cubicBezTo>
                    <a:lnTo>
                      <a:pt x="121" y="20"/>
                    </a:lnTo>
                    <a:close/>
                  </a:path>
                </a:pathLst>
              </a:custGeom>
              <a:solidFill>
                <a:schemeClr val="bg1"/>
              </a:solidFill>
              <a:ln>
                <a:noFill/>
              </a:ln>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grpSp>
            <p:nvGrpSpPr>
              <p:cNvPr id="23" name="Group 27"/>
              <p:cNvGrpSpPr/>
              <p:nvPr/>
            </p:nvGrpSpPr>
            <p:grpSpPr>
              <a:xfrm>
                <a:off x="8355201" y="767514"/>
                <a:ext cx="422275" cy="482600"/>
                <a:chOff x="2041525" y="3035301"/>
                <a:chExt cx="422275" cy="482600"/>
              </a:xfrm>
              <a:solidFill>
                <a:schemeClr val="bg1"/>
              </a:solidFill>
            </p:grpSpPr>
            <p:sp>
              <p:nvSpPr>
                <p:cNvPr id="56" name="Freeform 61"/>
                <p:cNvSpPr>
                  <a:spLocks noEditPoints="1"/>
                </p:cNvSpPr>
                <p:nvPr/>
              </p:nvSpPr>
              <p:spPr bwMode="auto">
                <a:xfrm>
                  <a:off x="2041525" y="3035301"/>
                  <a:ext cx="422275" cy="482600"/>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57" name="Oval 62"/>
                <p:cNvSpPr>
                  <a:spLocks noChangeArrowheads="1"/>
                </p:cNvSpPr>
                <p:nvPr/>
              </p:nvSpPr>
              <p:spPr bwMode="auto">
                <a:xfrm>
                  <a:off x="2373313" y="3411538"/>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58" name="Oval 63"/>
                <p:cNvSpPr>
                  <a:spLocks noChangeArrowheads="1"/>
                </p:cNvSpPr>
                <p:nvPr/>
              </p:nvSpPr>
              <p:spPr bwMode="auto">
                <a:xfrm>
                  <a:off x="2373313" y="3321051"/>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59" name="Oval 64"/>
                <p:cNvSpPr>
                  <a:spLocks noChangeArrowheads="1"/>
                </p:cNvSpPr>
                <p:nvPr/>
              </p:nvSpPr>
              <p:spPr bwMode="auto">
                <a:xfrm>
                  <a:off x="2373313" y="3230563"/>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grpSp>
          <p:grpSp>
            <p:nvGrpSpPr>
              <p:cNvPr id="24" name="Group 28"/>
              <p:cNvGrpSpPr/>
              <p:nvPr/>
            </p:nvGrpSpPr>
            <p:grpSpPr>
              <a:xfrm>
                <a:off x="10224381" y="3967559"/>
                <a:ext cx="488950" cy="482600"/>
                <a:chOff x="1044576" y="3035301"/>
                <a:chExt cx="488950" cy="482600"/>
              </a:xfrm>
              <a:solidFill>
                <a:schemeClr val="bg1"/>
              </a:solidFill>
            </p:grpSpPr>
            <p:sp>
              <p:nvSpPr>
                <p:cNvPr id="52" name="Freeform 65"/>
                <p:cNvSpPr>
                  <a:spLocks noEditPoints="1"/>
                </p:cNvSpPr>
                <p:nvPr/>
              </p:nvSpPr>
              <p:spPr bwMode="auto">
                <a:xfrm>
                  <a:off x="1044576" y="3035301"/>
                  <a:ext cx="488950" cy="482600"/>
                </a:xfrm>
                <a:custGeom>
                  <a:avLst/>
                  <a:gdLst>
                    <a:gd name="T0" fmla="*/ 127 w 130"/>
                    <a:gd name="T1" fmla="*/ 42 h 128"/>
                    <a:gd name="T2" fmla="*/ 87 w 130"/>
                    <a:gd name="T3" fmla="*/ 2 h 128"/>
                    <a:gd name="T4" fmla="*/ 79 w 130"/>
                    <a:gd name="T5" fmla="*/ 0 h 128"/>
                    <a:gd name="T6" fmla="*/ 75 w 130"/>
                    <a:gd name="T7" fmla="*/ 2 h 128"/>
                    <a:gd name="T8" fmla="*/ 73 w 130"/>
                    <a:gd name="T9" fmla="*/ 6 h 128"/>
                    <a:gd name="T10" fmla="*/ 64 w 130"/>
                    <a:gd name="T11" fmla="*/ 21 h 128"/>
                    <a:gd name="T12" fmla="*/ 41 w 130"/>
                    <a:gd name="T13" fmla="*/ 37 h 128"/>
                    <a:gd name="T14" fmla="*/ 15 w 130"/>
                    <a:gd name="T15" fmla="*/ 55 h 128"/>
                    <a:gd name="T16" fmla="*/ 1 w 130"/>
                    <a:gd name="T17" fmla="*/ 78 h 128"/>
                    <a:gd name="T18" fmla="*/ 3 w 130"/>
                    <a:gd name="T19" fmla="*/ 86 h 128"/>
                    <a:gd name="T20" fmla="*/ 43 w 130"/>
                    <a:gd name="T21" fmla="*/ 126 h 128"/>
                    <a:gd name="T22" fmla="*/ 51 w 130"/>
                    <a:gd name="T23" fmla="*/ 128 h 128"/>
                    <a:gd name="T24" fmla="*/ 55 w 130"/>
                    <a:gd name="T25" fmla="*/ 126 h 128"/>
                    <a:gd name="T26" fmla="*/ 57 w 130"/>
                    <a:gd name="T27" fmla="*/ 122 h 128"/>
                    <a:gd name="T28" fmla="*/ 66 w 130"/>
                    <a:gd name="T29" fmla="*/ 107 h 128"/>
                    <a:gd name="T30" fmla="*/ 89 w 130"/>
                    <a:gd name="T31" fmla="*/ 91 h 128"/>
                    <a:gd name="T32" fmla="*/ 115 w 130"/>
                    <a:gd name="T33" fmla="*/ 73 h 128"/>
                    <a:gd name="T34" fmla="*/ 129 w 130"/>
                    <a:gd name="T35" fmla="*/ 50 h 128"/>
                    <a:gd name="T36" fmla="*/ 127 w 130"/>
                    <a:gd name="T37" fmla="*/ 42 h 128"/>
                    <a:gd name="T38" fmla="*/ 49 w 130"/>
                    <a:gd name="T39" fmla="*/ 120 h 128"/>
                    <a:gd name="T40" fmla="*/ 9 w 130"/>
                    <a:gd name="T41" fmla="*/ 80 h 128"/>
                    <a:gd name="T42" fmla="*/ 81 w 130"/>
                    <a:gd name="T43" fmla="*/ 8 h 128"/>
                    <a:gd name="T44" fmla="*/ 121 w 130"/>
                    <a:gd name="T45" fmla="*/ 48 h 128"/>
                    <a:gd name="T46" fmla="*/ 49 w 130"/>
                    <a:gd name="T47" fmla="*/ 12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30" h="128">
                      <a:moveTo>
                        <a:pt x="127" y="42"/>
                      </a:moveTo>
                      <a:cubicBezTo>
                        <a:pt x="87" y="2"/>
                        <a:pt x="87" y="2"/>
                        <a:pt x="87" y="2"/>
                      </a:cubicBezTo>
                      <a:cubicBezTo>
                        <a:pt x="85" y="0"/>
                        <a:pt x="82" y="0"/>
                        <a:pt x="79" y="0"/>
                      </a:cubicBezTo>
                      <a:cubicBezTo>
                        <a:pt x="78" y="1"/>
                        <a:pt x="76" y="1"/>
                        <a:pt x="75" y="2"/>
                      </a:cubicBezTo>
                      <a:cubicBezTo>
                        <a:pt x="74" y="3"/>
                        <a:pt x="74" y="4"/>
                        <a:pt x="73" y="6"/>
                      </a:cubicBezTo>
                      <a:cubicBezTo>
                        <a:pt x="72" y="12"/>
                        <a:pt x="68" y="17"/>
                        <a:pt x="64" y="21"/>
                      </a:cubicBezTo>
                      <a:cubicBezTo>
                        <a:pt x="58" y="27"/>
                        <a:pt x="50" y="32"/>
                        <a:pt x="41" y="37"/>
                      </a:cubicBezTo>
                      <a:cubicBezTo>
                        <a:pt x="32" y="42"/>
                        <a:pt x="23" y="48"/>
                        <a:pt x="15" y="55"/>
                      </a:cubicBezTo>
                      <a:cubicBezTo>
                        <a:pt x="8" y="62"/>
                        <a:pt x="4" y="69"/>
                        <a:pt x="1" y="78"/>
                      </a:cubicBezTo>
                      <a:cubicBezTo>
                        <a:pt x="0" y="80"/>
                        <a:pt x="1" y="84"/>
                        <a:pt x="3" y="86"/>
                      </a:cubicBezTo>
                      <a:cubicBezTo>
                        <a:pt x="43" y="126"/>
                        <a:pt x="43" y="126"/>
                        <a:pt x="43" y="126"/>
                      </a:cubicBezTo>
                      <a:cubicBezTo>
                        <a:pt x="45" y="128"/>
                        <a:pt x="48" y="128"/>
                        <a:pt x="51" y="128"/>
                      </a:cubicBezTo>
                      <a:cubicBezTo>
                        <a:pt x="52" y="127"/>
                        <a:pt x="54" y="127"/>
                        <a:pt x="55" y="126"/>
                      </a:cubicBezTo>
                      <a:cubicBezTo>
                        <a:pt x="56" y="125"/>
                        <a:pt x="56" y="124"/>
                        <a:pt x="57" y="122"/>
                      </a:cubicBezTo>
                      <a:cubicBezTo>
                        <a:pt x="58" y="116"/>
                        <a:pt x="62" y="111"/>
                        <a:pt x="66" y="107"/>
                      </a:cubicBezTo>
                      <a:cubicBezTo>
                        <a:pt x="72" y="101"/>
                        <a:pt x="80" y="96"/>
                        <a:pt x="89" y="91"/>
                      </a:cubicBezTo>
                      <a:cubicBezTo>
                        <a:pt x="98" y="86"/>
                        <a:pt x="107" y="80"/>
                        <a:pt x="115" y="73"/>
                      </a:cubicBezTo>
                      <a:cubicBezTo>
                        <a:pt x="122" y="66"/>
                        <a:pt x="126" y="59"/>
                        <a:pt x="129" y="50"/>
                      </a:cubicBezTo>
                      <a:cubicBezTo>
                        <a:pt x="130" y="48"/>
                        <a:pt x="129" y="44"/>
                        <a:pt x="127" y="42"/>
                      </a:cubicBezTo>
                      <a:close/>
                      <a:moveTo>
                        <a:pt x="49" y="120"/>
                      </a:moveTo>
                      <a:cubicBezTo>
                        <a:pt x="36" y="107"/>
                        <a:pt x="22" y="93"/>
                        <a:pt x="9" y="80"/>
                      </a:cubicBezTo>
                      <a:cubicBezTo>
                        <a:pt x="20" y="43"/>
                        <a:pt x="70" y="45"/>
                        <a:pt x="81" y="8"/>
                      </a:cubicBezTo>
                      <a:cubicBezTo>
                        <a:pt x="94" y="21"/>
                        <a:pt x="108" y="35"/>
                        <a:pt x="121" y="48"/>
                      </a:cubicBezTo>
                      <a:cubicBezTo>
                        <a:pt x="110" y="85"/>
                        <a:pt x="60" y="83"/>
                        <a:pt x="49" y="12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53" name="Freeform 66"/>
                <p:cNvSpPr>
                  <a:spLocks noEditPoints="1"/>
                </p:cNvSpPr>
                <p:nvPr/>
              </p:nvSpPr>
              <p:spPr bwMode="auto">
                <a:xfrm>
                  <a:off x="1222375" y="3205163"/>
                  <a:ext cx="131762" cy="134938"/>
                </a:xfrm>
                <a:custGeom>
                  <a:avLst/>
                  <a:gdLst>
                    <a:gd name="T0" fmla="*/ 28 w 35"/>
                    <a:gd name="T1" fmla="*/ 12 h 36"/>
                    <a:gd name="T2" fmla="*/ 20 w 35"/>
                    <a:gd name="T3" fmla="*/ 13 h 36"/>
                    <a:gd name="T4" fmla="*/ 10 w 35"/>
                    <a:gd name="T5" fmla="*/ 7 h 36"/>
                    <a:gd name="T6" fmla="*/ 15 w 35"/>
                    <a:gd name="T7" fmla="*/ 6 h 36"/>
                    <a:gd name="T8" fmla="*/ 19 w 35"/>
                    <a:gd name="T9" fmla="*/ 6 h 36"/>
                    <a:gd name="T10" fmla="*/ 20 w 35"/>
                    <a:gd name="T11" fmla="*/ 2 h 36"/>
                    <a:gd name="T12" fmla="*/ 13 w 35"/>
                    <a:gd name="T13" fmla="*/ 1 h 36"/>
                    <a:gd name="T14" fmla="*/ 6 w 35"/>
                    <a:gd name="T15" fmla="*/ 4 h 36"/>
                    <a:gd name="T16" fmla="*/ 5 w 35"/>
                    <a:gd name="T17" fmla="*/ 3 h 36"/>
                    <a:gd name="T18" fmla="*/ 3 w 35"/>
                    <a:gd name="T19" fmla="*/ 5 h 36"/>
                    <a:gd name="T20" fmla="*/ 4 w 35"/>
                    <a:gd name="T21" fmla="*/ 6 h 36"/>
                    <a:gd name="T22" fmla="*/ 1 w 35"/>
                    <a:gd name="T23" fmla="*/ 15 h 36"/>
                    <a:gd name="T24" fmla="*/ 3 w 35"/>
                    <a:gd name="T25" fmla="*/ 22 h 36"/>
                    <a:gd name="T26" fmla="*/ 18 w 35"/>
                    <a:gd name="T27" fmla="*/ 21 h 36"/>
                    <a:gd name="T28" fmla="*/ 23 w 35"/>
                    <a:gd name="T29" fmla="*/ 31 h 36"/>
                    <a:gd name="T30" fmla="*/ 19 w 35"/>
                    <a:gd name="T31" fmla="*/ 30 h 36"/>
                    <a:gd name="T32" fmla="*/ 16 w 35"/>
                    <a:gd name="T33" fmla="*/ 28 h 36"/>
                    <a:gd name="T34" fmla="*/ 13 w 35"/>
                    <a:gd name="T35" fmla="*/ 31 h 36"/>
                    <a:gd name="T36" fmla="*/ 17 w 35"/>
                    <a:gd name="T37" fmla="*/ 35 h 36"/>
                    <a:gd name="T38" fmla="*/ 25 w 35"/>
                    <a:gd name="T39" fmla="*/ 36 h 36"/>
                    <a:gd name="T40" fmla="*/ 31 w 35"/>
                    <a:gd name="T41" fmla="*/ 35 h 36"/>
                    <a:gd name="T42" fmla="*/ 33 w 35"/>
                    <a:gd name="T43" fmla="*/ 34 h 36"/>
                    <a:gd name="T44" fmla="*/ 33 w 35"/>
                    <a:gd name="T45" fmla="*/ 32 h 36"/>
                    <a:gd name="T46" fmla="*/ 34 w 35"/>
                    <a:gd name="T47" fmla="*/ 26 h 36"/>
                    <a:gd name="T48" fmla="*/ 35 w 35"/>
                    <a:gd name="T49" fmla="*/ 18 h 36"/>
                    <a:gd name="T50" fmla="*/ 10 w 35"/>
                    <a:gd name="T51" fmla="*/ 17 h 36"/>
                    <a:gd name="T52" fmla="*/ 6 w 35"/>
                    <a:gd name="T53" fmla="*/ 15 h 36"/>
                    <a:gd name="T54" fmla="*/ 7 w 35"/>
                    <a:gd name="T55" fmla="*/ 11 h 36"/>
                    <a:gd name="T56" fmla="*/ 14 w 35"/>
                    <a:gd name="T57" fmla="*/ 16 h 36"/>
                    <a:gd name="T58" fmla="*/ 29 w 35"/>
                    <a:gd name="T59" fmla="*/ 25 h 36"/>
                    <a:gd name="T60" fmla="*/ 21 w 35"/>
                    <a:gd name="T61" fmla="*/ 20 h 36"/>
                    <a:gd name="T62" fmla="*/ 25 w 35"/>
                    <a:gd name="T63" fmla="*/ 18 h 36"/>
                    <a:gd name="T64" fmla="*/ 28 w 35"/>
                    <a:gd name="T65" fmla="*/ 20 h 36"/>
                    <a:gd name="T66" fmla="*/ 29 w 35"/>
                    <a:gd name="T67" fmla="*/ 23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5" h="36">
                      <a:moveTo>
                        <a:pt x="32" y="15"/>
                      </a:moveTo>
                      <a:cubicBezTo>
                        <a:pt x="31" y="14"/>
                        <a:pt x="30" y="13"/>
                        <a:pt x="28" y="12"/>
                      </a:cubicBezTo>
                      <a:cubicBezTo>
                        <a:pt x="27" y="12"/>
                        <a:pt x="26" y="12"/>
                        <a:pt x="24" y="12"/>
                      </a:cubicBezTo>
                      <a:cubicBezTo>
                        <a:pt x="23" y="12"/>
                        <a:pt x="22" y="12"/>
                        <a:pt x="20" y="13"/>
                      </a:cubicBezTo>
                      <a:cubicBezTo>
                        <a:pt x="19" y="13"/>
                        <a:pt x="18" y="14"/>
                        <a:pt x="16" y="15"/>
                      </a:cubicBezTo>
                      <a:cubicBezTo>
                        <a:pt x="14" y="12"/>
                        <a:pt x="12" y="10"/>
                        <a:pt x="10" y="7"/>
                      </a:cubicBezTo>
                      <a:cubicBezTo>
                        <a:pt x="11" y="7"/>
                        <a:pt x="12" y="6"/>
                        <a:pt x="13" y="6"/>
                      </a:cubicBezTo>
                      <a:cubicBezTo>
                        <a:pt x="14" y="6"/>
                        <a:pt x="14" y="6"/>
                        <a:pt x="15" y="6"/>
                      </a:cubicBezTo>
                      <a:cubicBezTo>
                        <a:pt x="16" y="7"/>
                        <a:pt x="17" y="7"/>
                        <a:pt x="18" y="7"/>
                      </a:cubicBezTo>
                      <a:cubicBezTo>
                        <a:pt x="18" y="7"/>
                        <a:pt x="19" y="7"/>
                        <a:pt x="19" y="6"/>
                      </a:cubicBezTo>
                      <a:cubicBezTo>
                        <a:pt x="20" y="6"/>
                        <a:pt x="20" y="5"/>
                        <a:pt x="20" y="5"/>
                      </a:cubicBezTo>
                      <a:cubicBezTo>
                        <a:pt x="20" y="4"/>
                        <a:pt x="20" y="3"/>
                        <a:pt x="20" y="2"/>
                      </a:cubicBezTo>
                      <a:cubicBezTo>
                        <a:pt x="19" y="1"/>
                        <a:pt x="18" y="1"/>
                        <a:pt x="16" y="0"/>
                      </a:cubicBezTo>
                      <a:cubicBezTo>
                        <a:pt x="15" y="0"/>
                        <a:pt x="14" y="0"/>
                        <a:pt x="13" y="1"/>
                      </a:cubicBezTo>
                      <a:cubicBezTo>
                        <a:pt x="11" y="1"/>
                        <a:pt x="10" y="1"/>
                        <a:pt x="9" y="2"/>
                      </a:cubicBezTo>
                      <a:cubicBezTo>
                        <a:pt x="8" y="3"/>
                        <a:pt x="7" y="3"/>
                        <a:pt x="6" y="4"/>
                      </a:cubicBezTo>
                      <a:cubicBezTo>
                        <a:pt x="6" y="4"/>
                        <a:pt x="6" y="3"/>
                        <a:pt x="6" y="3"/>
                      </a:cubicBezTo>
                      <a:cubicBezTo>
                        <a:pt x="5" y="3"/>
                        <a:pt x="5" y="3"/>
                        <a:pt x="5" y="3"/>
                      </a:cubicBezTo>
                      <a:cubicBezTo>
                        <a:pt x="4" y="3"/>
                        <a:pt x="4" y="3"/>
                        <a:pt x="3" y="3"/>
                      </a:cubicBezTo>
                      <a:cubicBezTo>
                        <a:pt x="3" y="4"/>
                        <a:pt x="3" y="4"/>
                        <a:pt x="3" y="5"/>
                      </a:cubicBezTo>
                      <a:cubicBezTo>
                        <a:pt x="3" y="5"/>
                        <a:pt x="3" y="5"/>
                        <a:pt x="4" y="6"/>
                      </a:cubicBezTo>
                      <a:cubicBezTo>
                        <a:pt x="4" y="6"/>
                        <a:pt x="4" y="6"/>
                        <a:pt x="4" y="6"/>
                      </a:cubicBezTo>
                      <a:cubicBezTo>
                        <a:pt x="3" y="7"/>
                        <a:pt x="2" y="9"/>
                        <a:pt x="2" y="10"/>
                      </a:cubicBezTo>
                      <a:cubicBezTo>
                        <a:pt x="1" y="12"/>
                        <a:pt x="1" y="13"/>
                        <a:pt x="1" y="15"/>
                      </a:cubicBezTo>
                      <a:cubicBezTo>
                        <a:pt x="0" y="16"/>
                        <a:pt x="1" y="17"/>
                        <a:pt x="1" y="18"/>
                      </a:cubicBezTo>
                      <a:cubicBezTo>
                        <a:pt x="1" y="20"/>
                        <a:pt x="2" y="21"/>
                        <a:pt x="3" y="22"/>
                      </a:cubicBezTo>
                      <a:cubicBezTo>
                        <a:pt x="5" y="23"/>
                        <a:pt x="8" y="24"/>
                        <a:pt x="10" y="24"/>
                      </a:cubicBezTo>
                      <a:cubicBezTo>
                        <a:pt x="13" y="23"/>
                        <a:pt x="15" y="23"/>
                        <a:pt x="18" y="21"/>
                      </a:cubicBezTo>
                      <a:cubicBezTo>
                        <a:pt x="21" y="24"/>
                        <a:pt x="23" y="27"/>
                        <a:pt x="25" y="29"/>
                      </a:cubicBezTo>
                      <a:cubicBezTo>
                        <a:pt x="24" y="30"/>
                        <a:pt x="24" y="30"/>
                        <a:pt x="23" y="31"/>
                      </a:cubicBezTo>
                      <a:cubicBezTo>
                        <a:pt x="22" y="31"/>
                        <a:pt x="21" y="31"/>
                        <a:pt x="21" y="31"/>
                      </a:cubicBezTo>
                      <a:cubicBezTo>
                        <a:pt x="20" y="30"/>
                        <a:pt x="20" y="30"/>
                        <a:pt x="19" y="30"/>
                      </a:cubicBezTo>
                      <a:cubicBezTo>
                        <a:pt x="18" y="29"/>
                        <a:pt x="18" y="29"/>
                        <a:pt x="17" y="29"/>
                      </a:cubicBezTo>
                      <a:cubicBezTo>
                        <a:pt x="17" y="28"/>
                        <a:pt x="16" y="28"/>
                        <a:pt x="16" y="28"/>
                      </a:cubicBezTo>
                      <a:cubicBezTo>
                        <a:pt x="15" y="28"/>
                        <a:pt x="15" y="29"/>
                        <a:pt x="14" y="29"/>
                      </a:cubicBezTo>
                      <a:cubicBezTo>
                        <a:pt x="13" y="30"/>
                        <a:pt x="13" y="30"/>
                        <a:pt x="13" y="31"/>
                      </a:cubicBezTo>
                      <a:cubicBezTo>
                        <a:pt x="13" y="32"/>
                        <a:pt x="13" y="33"/>
                        <a:pt x="14" y="33"/>
                      </a:cubicBezTo>
                      <a:cubicBezTo>
                        <a:pt x="15" y="34"/>
                        <a:pt x="16" y="35"/>
                        <a:pt x="17" y="35"/>
                      </a:cubicBezTo>
                      <a:cubicBezTo>
                        <a:pt x="18" y="36"/>
                        <a:pt x="19" y="36"/>
                        <a:pt x="20" y="36"/>
                      </a:cubicBezTo>
                      <a:cubicBezTo>
                        <a:pt x="22" y="36"/>
                        <a:pt x="23" y="36"/>
                        <a:pt x="25" y="36"/>
                      </a:cubicBezTo>
                      <a:cubicBezTo>
                        <a:pt x="26" y="35"/>
                        <a:pt x="27" y="34"/>
                        <a:pt x="29" y="33"/>
                      </a:cubicBezTo>
                      <a:cubicBezTo>
                        <a:pt x="30" y="33"/>
                        <a:pt x="30" y="34"/>
                        <a:pt x="31" y="35"/>
                      </a:cubicBezTo>
                      <a:cubicBezTo>
                        <a:pt x="31" y="35"/>
                        <a:pt x="32" y="35"/>
                        <a:pt x="32" y="35"/>
                      </a:cubicBezTo>
                      <a:cubicBezTo>
                        <a:pt x="33" y="35"/>
                        <a:pt x="33" y="35"/>
                        <a:pt x="33" y="34"/>
                      </a:cubicBezTo>
                      <a:cubicBezTo>
                        <a:pt x="33" y="34"/>
                        <a:pt x="34" y="34"/>
                        <a:pt x="34" y="33"/>
                      </a:cubicBezTo>
                      <a:cubicBezTo>
                        <a:pt x="34" y="33"/>
                        <a:pt x="33" y="32"/>
                        <a:pt x="33" y="32"/>
                      </a:cubicBezTo>
                      <a:cubicBezTo>
                        <a:pt x="32" y="32"/>
                        <a:pt x="32" y="31"/>
                        <a:pt x="31" y="30"/>
                      </a:cubicBezTo>
                      <a:cubicBezTo>
                        <a:pt x="32" y="29"/>
                        <a:pt x="33" y="27"/>
                        <a:pt x="34" y="26"/>
                      </a:cubicBezTo>
                      <a:cubicBezTo>
                        <a:pt x="35" y="24"/>
                        <a:pt x="35" y="23"/>
                        <a:pt x="35" y="21"/>
                      </a:cubicBezTo>
                      <a:cubicBezTo>
                        <a:pt x="35" y="20"/>
                        <a:pt x="35" y="19"/>
                        <a:pt x="35" y="18"/>
                      </a:cubicBezTo>
                      <a:cubicBezTo>
                        <a:pt x="34" y="17"/>
                        <a:pt x="33" y="16"/>
                        <a:pt x="32" y="15"/>
                      </a:cubicBezTo>
                      <a:close/>
                      <a:moveTo>
                        <a:pt x="10" y="17"/>
                      </a:moveTo>
                      <a:cubicBezTo>
                        <a:pt x="9" y="17"/>
                        <a:pt x="8" y="17"/>
                        <a:pt x="7" y="16"/>
                      </a:cubicBezTo>
                      <a:cubicBezTo>
                        <a:pt x="7" y="16"/>
                        <a:pt x="6" y="15"/>
                        <a:pt x="6" y="15"/>
                      </a:cubicBezTo>
                      <a:cubicBezTo>
                        <a:pt x="6" y="14"/>
                        <a:pt x="6" y="14"/>
                        <a:pt x="6" y="13"/>
                      </a:cubicBezTo>
                      <a:cubicBezTo>
                        <a:pt x="6" y="13"/>
                        <a:pt x="6" y="12"/>
                        <a:pt x="7" y="11"/>
                      </a:cubicBezTo>
                      <a:cubicBezTo>
                        <a:pt x="7" y="11"/>
                        <a:pt x="7" y="10"/>
                        <a:pt x="8" y="9"/>
                      </a:cubicBezTo>
                      <a:cubicBezTo>
                        <a:pt x="10" y="11"/>
                        <a:pt x="12" y="14"/>
                        <a:pt x="14" y="16"/>
                      </a:cubicBezTo>
                      <a:cubicBezTo>
                        <a:pt x="12" y="17"/>
                        <a:pt x="11" y="17"/>
                        <a:pt x="10" y="17"/>
                      </a:cubicBezTo>
                      <a:close/>
                      <a:moveTo>
                        <a:pt x="29" y="25"/>
                      </a:moveTo>
                      <a:cubicBezTo>
                        <a:pt x="28" y="26"/>
                        <a:pt x="28" y="27"/>
                        <a:pt x="27" y="27"/>
                      </a:cubicBezTo>
                      <a:cubicBezTo>
                        <a:pt x="25" y="25"/>
                        <a:pt x="23" y="22"/>
                        <a:pt x="21" y="20"/>
                      </a:cubicBezTo>
                      <a:cubicBezTo>
                        <a:pt x="21" y="20"/>
                        <a:pt x="22" y="19"/>
                        <a:pt x="23" y="19"/>
                      </a:cubicBezTo>
                      <a:cubicBezTo>
                        <a:pt x="23" y="19"/>
                        <a:pt x="24" y="19"/>
                        <a:pt x="25" y="18"/>
                      </a:cubicBezTo>
                      <a:cubicBezTo>
                        <a:pt x="25" y="18"/>
                        <a:pt x="26" y="18"/>
                        <a:pt x="27" y="19"/>
                      </a:cubicBezTo>
                      <a:cubicBezTo>
                        <a:pt x="27" y="19"/>
                        <a:pt x="28" y="19"/>
                        <a:pt x="28" y="20"/>
                      </a:cubicBezTo>
                      <a:cubicBezTo>
                        <a:pt x="29" y="20"/>
                        <a:pt x="29" y="21"/>
                        <a:pt x="29" y="21"/>
                      </a:cubicBezTo>
                      <a:cubicBezTo>
                        <a:pt x="30" y="22"/>
                        <a:pt x="30" y="23"/>
                        <a:pt x="29" y="23"/>
                      </a:cubicBezTo>
                      <a:cubicBezTo>
                        <a:pt x="29" y="24"/>
                        <a:pt x="29" y="25"/>
                        <a:pt x="29"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54" name="Freeform 67"/>
                <p:cNvSpPr/>
                <p:nvPr/>
              </p:nvSpPr>
              <p:spPr bwMode="auto">
                <a:xfrm>
                  <a:off x="1211263" y="3367088"/>
                  <a:ext cx="71437" cy="79375"/>
                </a:xfrm>
                <a:custGeom>
                  <a:avLst/>
                  <a:gdLst>
                    <a:gd name="T0" fmla="*/ 16 w 19"/>
                    <a:gd name="T1" fmla="*/ 1 h 21"/>
                    <a:gd name="T2" fmla="*/ 16 w 19"/>
                    <a:gd name="T3" fmla="*/ 1 h 21"/>
                    <a:gd name="T4" fmla="*/ 9 w 19"/>
                    <a:gd name="T5" fmla="*/ 7 h 21"/>
                    <a:gd name="T6" fmla="*/ 3 w 19"/>
                    <a:gd name="T7" fmla="*/ 14 h 21"/>
                    <a:gd name="T8" fmla="*/ 0 w 19"/>
                    <a:gd name="T9" fmla="*/ 17 h 21"/>
                    <a:gd name="T10" fmla="*/ 0 w 19"/>
                    <a:gd name="T11" fmla="*/ 17 h 21"/>
                    <a:gd name="T12" fmla="*/ 0 w 19"/>
                    <a:gd name="T13" fmla="*/ 20 h 21"/>
                    <a:gd name="T14" fmla="*/ 3 w 19"/>
                    <a:gd name="T15" fmla="*/ 20 h 21"/>
                    <a:gd name="T16" fmla="*/ 3 w 19"/>
                    <a:gd name="T17" fmla="*/ 20 h 21"/>
                    <a:gd name="T18" fmla="*/ 6 w 19"/>
                    <a:gd name="T19" fmla="*/ 16 h 21"/>
                    <a:gd name="T20" fmla="*/ 11 w 19"/>
                    <a:gd name="T21" fmla="*/ 10 h 21"/>
                    <a:gd name="T22" fmla="*/ 18 w 19"/>
                    <a:gd name="T23" fmla="*/ 4 h 21"/>
                    <a:gd name="T24" fmla="*/ 18 w 19"/>
                    <a:gd name="T25" fmla="*/ 4 h 21"/>
                    <a:gd name="T26" fmla="*/ 19 w 19"/>
                    <a:gd name="T27" fmla="*/ 4 h 21"/>
                    <a:gd name="T28" fmla="*/ 19 w 19"/>
                    <a:gd name="T29" fmla="*/ 1 h 21"/>
                    <a:gd name="T30" fmla="*/ 16 w 19"/>
                    <a:gd name="T31" fmla="*/ 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1">
                      <a:moveTo>
                        <a:pt x="16" y="1"/>
                      </a:moveTo>
                      <a:cubicBezTo>
                        <a:pt x="16" y="1"/>
                        <a:pt x="16" y="1"/>
                        <a:pt x="16" y="1"/>
                      </a:cubicBezTo>
                      <a:cubicBezTo>
                        <a:pt x="13" y="3"/>
                        <a:pt x="11" y="5"/>
                        <a:pt x="9" y="7"/>
                      </a:cubicBezTo>
                      <a:cubicBezTo>
                        <a:pt x="6" y="9"/>
                        <a:pt x="5" y="11"/>
                        <a:pt x="3" y="14"/>
                      </a:cubicBezTo>
                      <a:cubicBezTo>
                        <a:pt x="0" y="17"/>
                        <a:pt x="0" y="17"/>
                        <a:pt x="0" y="17"/>
                      </a:cubicBezTo>
                      <a:cubicBezTo>
                        <a:pt x="0" y="17"/>
                        <a:pt x="0" y="17"/>
                        <a:pt x="0" y="17"/>
                      </a:cubicBezTo>
                      <a:cubicBezTo>
                        <a:pt x="0" y="18"/>
                        <a:pt x="0" y="19"/>
                        <a:pt x="0" y="20"/>
                      </a:cubicBezTo>
                      <a:cubicBezTo>
                        <a:pt x="1" y="21"/>
                        <a:pt x="2" y="21"/>
                        <a:pt x="3" y="20"/>
                      </a:cubicBezTo>
                      <a:cubicBezTo>
                        <a:pt x="3" y="20"/>
                        <a:pt x="3" y="20"/>
                        <a:pt x="3" y="20"/>
                      </a:cubicBezTo>
                      <a:cubicBezTo>
                        <a:pt x="6" y="16"/>
                        <a:pt x="6" y="16"/>
                        <a:pt x="6" y="16"/>
                      </a:cubicBezTo>
                      <a:cubicBezTo>
                        <a:pt x="8" y="14"/>
                        <a:pt x="9" y="12"/>
                        <a:pt x="11" y="10"/>
                      </a:cubicBezTo>
                      <a:cubicBezTo>
                        <a:pt x="14" y="8"/>
                        <a:pt x="16" y="6"/>
                        <a:pt x="18" y="4"/>
                      </a:cubicBezTo>
                      <a:cubicBezTo>
                        <a:pt x="18" y="4"/>
                        <a:pt x="18" y="4"/>
                        <a:pt x="18" y="4"/>
                      </a:cubicBezTo>
                      <a:cubicBezTo>
                        <a:pt x="18" y="4"/>
                        <a:pt x="18" y="4"/>
                        <a:pt x="19" y="4"/>
                      </a:cubicBezTo>
                      <a:cubicBezTo>
                        <a:pt x="19" y="3"/>
                        <a:pt x="19" y="2"/>
                        <a:pt x="19" y="1"/>
                      </a:cubicBezTo>
                      <a:cubicBezTo>
                        <a:pt x="18" y="0"/>
                        <a:pt x="17" y="0"/>
                        <a:pt x="16"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55" name="Freeform 68"/>
                <p:cNvSpPr/>
                <p:nvPr/>
              </p:nvSpPr>
              <p:spPr bwMode="auto">
                <a:xfrm>
                  <a:off x="1296988" y="3111501"/>
                  <a:ext cx="74612" cy="77788"/>
                </a:xfrm>
                <a:custGeom>
                  <a:avLst/>
                  <a:gdLst>
                    <a:gd name="T0" fmla="*/ 8 w 20"/>
                    <a:gd name="T1" fmla="*/ 11 h 21"/>
                    <a:gd name="T2" fmla="*/ 1 w 20"/>
                    <a:gd name="T3" fmla="*/ 17 h 21"/>
                    <a:gd name="T4" fmla="*/ 0 w 20"/>
                    <a:gd name="T5" fmla="*/ 17 h 21"/>
                    <a:gd name="T6" fmla="*/ 0 w 20"/>
                    <a:gd name="T7" fmla="*/ 20 h 21"/>
                    <a:gd name="T8" fmla="*/ 3 w 20"/>
                    <a:gd name="T9" fmla="*/ 20 h 21"/>
                    <a:gd name="T10" fmla="*/ 3 w 20"/>
                    <a:gd name="T11" fmla="*/ 20 h 21"/>
                    <a:gd name="T12" fmla="*/ 10 w 20"/>
                    <a:gd name="T13" fmla="*/ 14 h 21"/>
                    <a:gd name="T14" fmla="*/ 16 w 20"/>
                    <a:gd name="T15" fmla="*/ 7 h 21"/>
                    <a:gd name="T16" fmla="*/ 19 w 20"/>
                    <a:gd name="T17" fmla="*/ 3 h 21"/>
                    <a:gd name="T18" fmla="*/ 19 w 20"/>
                    <a:gd name="T19" fmla="*/ 3 h 21"/>
                    <a:gd name="T20" fmla="*/ 19 w 20"/>
                    <a:gd name="T21" fmla="*/ 0 h 21"/>
                    <a:gd name="T22" fmla="*/ 16 w 20"/>
                    <a:gd name="T23" fmla="*/ 0 h 21"/>
                    <a:gd name="T24" fmla="*/ 16 w 20"/>
                    <a:gd name="T25" fmla="*/ 1 h 21"/>
                    <a:gd name="T26" fmla="*/ 13 w 20"/>
                    <a:gd name="T27" fmla="*/ 5 h 21"/>
                    <a:gd name="T28" fmla="*/ 8 w 20"/>
                    <a:gd name="T29" fmla="*/ 11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0" h="21">
                      <a:moveTo>
                        <a:pt x="8" y="11"/>
                      </a:moveTo>
                      <a:cubicBezTo>
                        <a:pt x="5" y="13"/>
                        <a:pt x="3" y="15"/>
                        <a:pt x="1" y="17"/>
                      </a:cubicBezTo>
                      <a:cubicBezTo>
                        <a:pt x="1" y="17"/>
                        <a:pt x="0" y="17"/>
                        <a:pt x="0" y="17"/>
                      </a:cubicBezTo>
                      <a:cubicBezTo>
                        <a:pt x="0" y="18"/>
                        <a:pt x="0" y="19"/>
                        <a:pt x="0" y="20"/>
                      </a:cubicBezTo>
                      <a:cubicBezTo>
                        <a:pt x="1" y="21"/>
                        <a:pt x="2" y="21"/>
                        <a:pt x="3" y="20"/>
                      </a:cubicBezTo>
                      <a:cubicBezTo>
                        <a:pt x="3" y="20"/>
                        <a:pt x="3" y="20"/>
                        <a:pt x="3" y="20"/>
                      </a:cubicBezTo>
                      <a:cubicBezTo>
                        <a:pt x="6" y="18"/>
                        <a:pt x="8" y="16"/>
                        <a:pt x="10" y="14"/>
                      </a:cubicBezTo>
                      <a:cubicBezTo>
                        <a:pt x="13" y="12"/>
                        <a:pt x="14" y="9"/>
                        <a:pt x="16" y="7"/>
                      </a:cubicBezTo>
                      <a:cubicBezTo>
                        <a:pt x="19" y="3"/>
                        <a:pt x="19" y="3"/>
                        <a:pt x="19" y="3"/>
                      </a:cubicBezTo>
                      <a:cubicBezTo>
                        <a:pt x="19" y="3"/>
                        <a:pt x="19" y="3"/>
                        <a:pt x="19" y="3"/>
                      </a:cubicBezTo>
                      <a:cubicBezTo>
                        <a:pt x="20" y="2"/>
                        <a:pt x="20" y="1"/>
                        <a:pt x="19" y="0"/>
                      </a:cubicBezTo>
                      <a:cubicBezTo>
                        <a:pt x="18" y="0"/>
                        <a:pt x="17" y="0"/>
                        <a:pt x="16" y="0"/>
                      </a:cubicBezTo>
                      <a:cubicBezTo>
                        <a:pt x="16" y="1"/>
                        <a:pt x="16" y="1"/>
                        <a:pt x="16" y="1"/>
                      </a:cubicBezTo>
                      <a:cubicBezTo>
                        <a:pt x="13" y="5"/>
                        <a:pt x="13" y="5"/>
                        <a:pt x="13" y="5"/>
                      </a:cubicBezTo>
                      <a:cubicBezTo>
                        <a:pt x="11" y="7"/>
                        <a:pt x="10" y="9"/>
                        <a:pt x="8"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grpSp>
          <p:grpSp>
            <p:nvGrpSpPr>
              <p:cNvPr id="25" name="Group 29"/>
              <p:cNvGrpSpPr/>
              <p:nvPr/>
            </p:nvGrpSpPr>
            <p:grpSpPr>
              <a:xfrm>
                <a:off x="7197315" y="3405112"/>
                <a:ext cx="331787" cy="482600"/>
                <a:chOff x="4029075" y="2071688"/>
                <a:chExt cx="331787" cy="482600"/>
              </a:xfrm>
              <a:solidFill>
                <a:schemeClr val="bg1"/>
              </a:solidFill>
            </p:grpSpPr>
            <p:sp>
              <p:nvSpPr>
                <p:cNvPr id="43" name="Oval 69"/>
                <p:cNvSpPr>
                  <a:spLocks noChangeArrowheads="1"/>
                </p:cNvSpPr>
                <p:nvPr/>
              </p:nvSpPr>
              <p:spPr bwMode="auto">
                <a:xfrm>
                  <a:off x="4164013" y="2208213"/>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44" name="Oval 70"/>
                <p:cNvSpPr>
                  <a:spLocks noChangeArrowheads="1"/>
                </p:cNvSpPr>
                <p:nvPr/>
              </p:nvSpPr>
              <p:spPr bwMode="auto">
                <a:xfrm>
                  <a:off x="4164013" y="2389188"/>
                  <a:ext cx="30162" cy="2857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45" name="Oval 71"/>
                <p:cNvSpPr>
                  <a:spLocks noChangeArrowheads="1"/>
                </p:cNvSpPr>
                <p:nvPr/>
              </p:nvSpPr>
              <p:spPr bwMode="auto">
                <a:xfrm>
                  <a:off x="4073525" y="2298701"/>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46" name="Oval 72"/>
                <p:cNvSpPr>
                  <a:spLocks noChangeArrowheads="1"/>
                </p:cNvSpPr>
                <p:nvPr/>
              </p:nvSpPr>
              <p:spPr bwMode="auto">
                <a:xfrm>
                  <a:off x="4254500" y="2298701"/>
                  <a:ext cx="30162" cy="301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47" name="Freeform 73"/>
                <p:cNvSpPr/>
                <p:nvPr/>
              </p:nvSpPr>
              <p:spPr bwMode="auto">
                <a:xfrm>
                  <a:off x="4100513" y="2362201"/>
                  <a:ext cx="30162"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48" name="Freeform 74"/>
                <p:cNvSpPr/>
                <p:nvPr/>
              </p:nvSpPr>
              <p:spPr bwMode="auto">
                <a:xfrm>
                  <a:off x="4100513" y="2233613"/>
                  <a:ext cx="30162"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49" name="Freeform 75"/>
                <p:cNvSpPr/>
                <p:nvPr/>
              </p:nvSpPr>
              <p:spPr bwMode="auto">
                <a:xfrm>
                  <a:off x="4229100" y="2362201"/>
                  <a:ext cx="30162" cy="30163"/>
                </a:xfrm>
                <a:custGeom>
                  <a:avLst/>
                  <a:gdLst>
                    <a:gd name="T0" fmla="*/ 1 w 8"/>
                    <a:gd name="T1" fmla="*/ 1 h 8"/>
                    <a:gd name="T2" fmla="*/ 1 w 8"/>
                    <a:gd name="T3" fmla="*/ 7 h 8"/>
                    <a:gd name="T4" fmla="*/ 7 w 8"/>
                    <a:gd name="T5" fmla="*/ 7 h 8"/>
                    <a:gd name="T6" fmla="*/ 7 w 8"/>
                    <a:gd name="T7" fmla="*/ 1 h 8"/>
                    <a:gd name="T8" fmla="*/ 1 w 8"/>
                    <a:gd name="T9" fmla="*/ 1 h 8"/>
                  </a:gdLst>
                  <a:ahLst/>
                  <a:cxnLst>
                    <a:cxn ang="0">
                      <a:pos x="T0" y="T1"/>
                    </a:cxn>
                    <a:cxn ang="0">
                      <a:pos x="T2" y="T3"/>
                    </a:cxn>
                    <a:cxn ang="0">
                      <a:pos x="T4" y="T5"/>
                    </a:cxn>
                    <a:cxn ang="0">
                      <a:pos x="T6" y="T7"/>
                    </a:cxn>
                    <a:cxn ang="0">
                      <a:pos x="T8" y="T9"/>
                    </a:cxn>
                  </a:cxnLst>
                  <a:rect l="0" t="0" r="r" b="b"/>
                  <a:pathLst>
                    <a:path w="8" h="8">
                      <a:moveTo>
                        <a:pt x="1" y="1"/>
                      </a:moveTo>
                      <a:cubicBezTo>
                        <a:pt x="0" y="3"/>
                        <a:pt x="0" y="5"/>
                        <a:pt x="1" y="7"/>
                      </a:cubicBezTo>
                      <a:cubicBezTo>
                        <a:pt x="3" y="8"/>
                        <a:pt x="5" y="8"/>
                        <a:pt x="7" y="7"/>
                      </a:cubicBezTo>
                      <a:cubicBezTo>
                        <a:pt x="8" y="5"/>
                        <a:pt x="8" y="3"/>
                        <a:pt x="7" y="1"/>
                      </a:cubicBezTo>
                      <a:cubicBezTo>
                        <a:pt x="5" y="0"/>
                        <a:pt x="3"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50" name="Freeform 76"/>
                <p:cNvSpPr>
                  <a:spLocks noEditPoints="1"/>
                </p:cNvSpPr>
                <p:nvPr/>
              </p:nvSpPr>
              <p:spPr bwMode="auto">
                <a:xfrm>
                  <a:off x="4029075" y="2071688"/>
                  <a:ext cx="331787" cy="482600"/>
                </a:xfrm>
                <a:custGeom>
                  <a:avLst/>
                  <a:gdLst>
                    <a:gd name="T0" fmla="*/ 80 w 88"/>
                    <a:gd name="T1" fmla="*/ 56 h 128"/>
                    <a:gd name="T2" fmla="*/ 79 w 88"/>
                    <a:gd name="T3" fmla="*/ 56 h 128"/>
                    <a:gd name="T4" fmla="*/ 70 w 88"/>
                    <a:gd name="T5" fmla="*/ 38 h 128"/>
                    <a:gd name="T6" fmla="*/ 64 w 88"/>
                    <a:gd name="T7" fmla="*/ 7 h 128"/>
                    <a:gd name="T8" fmla="*/ 56 w 88"/>
                    <a:gd name="T9" fmla="*/ 0 h 128"/>
                    <a:gd name="T10" fmla="*/ 24 w 88"/>
                    <a:gd name="T11" fmla="*/ 0 h 128"/>
                    <a:gd name="T12" fmla="*/ 17 w 88"/>
                    <a:gd name="T13" fmla="*/ 7 h 128"/>
                    <a:gd name="T14" fmla="*/ 11 w 88"/>
                    <a:gd name="T15" fmla="*/ 37 h 128"/>
                    <a:gd name="T16" fmla="*/ 0 w 88"/>
                    <a:gd name="T17" fmla="*/ 64 h 128"/>
                    <a:gd name="T18" fmla="*/ 10 w 88"/>
                    <a:gd name="T19" fmla="*/ 91 h 128"/>
                    <a:gd name="T20" fmla="*/ 16 w 88"/>
                    <a:gd name="T21" fmla="*/ 121 h 128"/>
                    <a:gd name="T22" fmla="*/ 24 w 88"/>
                    <a:gd name="T23" fmla="*/ 128 h 128"/>
                    <a:gd name="T24" fmla="*/ 56 w 88"/>
                    <a:gd name="T25" fmla="*/ 128 h 128"/>
                    <a:gd name="T26" fmla="*/ 64 w 88"/>
                    <a:gd name="T27" fmla="*/ 121 h 128"/>
                    <a:gd name="T28" fmla="*/ 70 w 88"/>
                    <a:gd name="T29" fmla="*/ 91 h 128"/>
                    <a:gd name="T30" fmla="*/ 79 w 88"/>
                    <a:gd name="T31" fmla="*/ 72 h 128"/>
                    <a:gd name="T32" fmla="*/ 80 w 88"/>
                    <a:gd name="T33" fmla="*/ 72 h 128"/>
                    <a:gd name="T34" fmla="*/ 88 w 88"/>
                    <a:gd name="T35" fmla="*/ 64 h 128"/>
                    <a:gd name="T36" fmla="*/ 80 w 88"/>
                    <a:gd name="T37" fmla="*/ 56 h 128"/>
                    <a:gd name="T38" fmla="*/ 24 w 88"/>
                    <a:gd name="T39" fmla="*/ 8 h 128"/>
                    <a:gd name="T40" fmla="*/ 56 w 88"/>
                    <a:gd name="T41" fmla="*/ 8 h 128"/>
                    <a:gd name="T42" fmla="*/ 60 w 88"/>
                    <a:gd name="T43" fmla="*/ 30 h 128"/>
                    <a:gd name="T44" fmla="*/ 40 w 88"/>
                    <a:gd name="T45" fmla="*/ 24 h 128"/>
                    <a:gd name="T46" fmla="*/ 20 w 88"/>
                    <a:gd name="T47" fmla="*/ 30 h 128"/>
                    <a:gd name="T48" fmla="*/ 24 w 88"/>
                    <a:gd name="T49" fmla="*/ 8 h 128"/>
                    <a:gd name="T50" fmla="*/ 56 w 88"/>
                    <a:gd name="T51" fmla="*/ 120 h 128"/>
                    <a:gd name="T52" fmla="*/ 24 w 88"/>
                    <a:gd name="T53" fmla="*/ 120 h 128"/>
                    <a:gd name="T54" fmla="*/ 20 w 88"/>
                    <a:gd name="T55" fmla="*/ 98 h 128"/>
                    <a:gd name="T56" fmla="*/ 40 w 88"/>
                    <a:gd name="T57" fmla="*/ 104 h 128"/>
                    <a:gd name="T58" fmla="*/ 60 w 88"/>
                    <a:gd name="T59" fmla="*/ 98 h 128"/>
                    <a:gd name="T60" fmla="*/ 56 w 88"/>
                    <a:gd name="T61" fmla="*/ 120 h 128"/>
                    <a:gd name="T62" fmla="*/ 40 w 88"/>
                    <a:gd name="T63" fmla="*/ 96 h 128"/>
                    <a:gd name="T64" fmla="*/ 8 w 88"/>
                    <a:gd name="T65" fmla="*/ 64 h 128"/>
                    <a:gd name="T66" fmla="*/ 40 w 88"/>
                    <a:gd name="T67" fmla="*/ 32 h 128"/>
                    <a:gd name="T68" fmla="*/ 72 w 88"/>
                    <a:gd name="T69" fmla="*/ 64 h 128"/>
                    <a:gd name="T70" fmla="*/ 40 w 88"/>
                    <a:gd name="T71" fmla="*/ 96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88" h="128">
                      <a:moveTo>
                        <a:pt x="80" y="56"/>
                      </a:moveTo>
                      <a:cubicBezTo>
                        <a:pt x="80" y="56"/>
                        <a:pt x="79" y="56"/>
                        <a:pt x="79" y="56"/>
                      </a:cubicBezTo>
                      <a:cubicBezTo>
                        <a:pt x="78" y="49"/>
                        <a:pt x="75" y="43"/>
                        <a:pt x="70" y="38"/>
                      </a:cubicBezTo>
                      <a:cubicBezTo>
                        <a:pt x="64" y="7"/>
                        <a:pt x="64" y="7"/>
                        <a:pt x="64" y="7"/>
                      </a:cubicBezTo>
                      <a:cubicBezTo>
                        <a:pt x="64" y="3"/>
                        <a:pt x="60" y="0"/>
                        <a:pt x="56" y="0"/>
                      </a:cubicBezTo>
                      <a:cubicBezTo>
                        <a:pt x="24" y="0"/>
                        <a:pt x="24" y="0"/>
                        <a:pt x="24" y="0"/>
                      </a:cubicBezTo>
                      <a:cubicBezTo>
                        <a:pt x="21" y="0"/>
                        <a:pt x="17" y="3"/>
                        <a:pt x="17" y="7"/>
                      </a:cubicBezTo>
                      <a:cubicBezTo>
                        <a:pt x="11" y="37"/>
                        <a:pt x="11" y="37"/>
                        <a:pt x="11" y="37"/>
                      </a:cubicBezTo>
                      <a:cubicBezTo>
                        <a:pt x="4" y="44"/>
                        <a:pt x="0" y="53"/>
                        <a:pt x="0" y="64"/>
                      </a:cubicBezTo>
                      <a:cubicBezTo>
                        <a:pt x="0" y="74"/>
                        <a:pt x="4" y="84"/>
                        <a:pt x="10" y="91"/>
                      </a:cubicBezTo>
                      <a:cubicBezTo>
                        <a:pt x="16" y="121"/>
                        <a:pt x="16" y="121"/>
                        <a:pt x="16" y="121"/>
                      </a:cubicBezTo>
                      <a:cubicBezTo>
                        <a:pt x="17" y="125"/>
                        <a:pt x="20" y="128"/>
                        <a:pt x="24" y="128"/>
                      </a:cubicBezTo>
                      <a:cubicBezTo>
                        <a:pt x="56" y="128"/>
                        <a:pt x="56" y="128"/>
                        <a:pt x="56" y="128"/>
                      </a:cubicBezTo>
                      <a:cubicBezTo>
                        <a:pt x="60" y="128"/>
                        <a:pt x="63" y="125"/>
                        <a:pt x="64" y="121"/>
                      </a:cubicBezTo>
                      <a:cubicBezTo>
                        <a:pt x="70" y="91"/>
                        <a:pt x="70" y="91"/>
                        <a:pt x="70" y="91"/>
                      </a:cubicBezTo>
                      <a:cubicBezTo>
                        <a:pt x="74" y="85"/>
                        <a:pt x="78" y="79"/>
                        <a:pt x="79" y="72"/>
                      </a:cubicBezTo>
                      <a:cubicBezTo>
                        <a:pt x="79" y="72"/>
                        <a:pt x="80" y="72"/>
                        <a:pt x="80" y="72"/>
                      </a:cubicBezTo>
                      <a:cubicBezTo>
                        <a:pt x="84" y="72"/>
                        <a:pt x="88" y="68"/>
                        <a:pt x="88" y="64"/>
                      </a:cubicBezTo>
                      <a:cubicBezTo>
                        <a:pt x="88" y="60"/>
                        <a:pt x="84" y="56"/>
                        <a:pt x="80" y="56"/>
                      </a:cubicBezTo>
                      <a:close/>
                      <a:moveTo>
                        <a:pt x="24" y="8"/>
                      </a:moveTo>
                      <a:cubicBezTo>
                        <a:pt x="56" y="8"/>
                        <a:pt x="56" y="8"/>
                        <a:pt x="56" y="8"/>
                      </a:cubicBezTo>
                      <a:cubicBezTo>
                        <a:pt x="60" y="30"/>
                        <a:pt x="60" y="30"/>
                        <a:pt x="60" y="30"/>
                      </a:cubicBezTo>
                      <a:cubicBezTo>
                        <a:pt x="55" y="26"/>
                        <a:pt x="48" y="24"/>
                        <a:pt x="40" y="24"/>
                      </a:cubicBezTo>
                      <a:cubicBezTo>
                        <a:pt x="33" y="24"/>
                        <a:pt x="26" y="26"/>
                        <a:pt x="20" y="30"/>
                      </a:cubicBezTo>
                      <a:lnTo>
                        <a:pt x="24" y="8"/>
                      </a:lnTo>
                      <a:close/>
                      <a:moveTo>
                        <a:pt x="56" y="120"/>
                      </a:moveTo>
                      <a:cubicBezTo>
                        <a:pt x="24" y="120"/>
                        <a:pt x="24" y="120"/>
                        <a:pt x="24" y="120"/>
                      </a:cubicBezTo>
                      <a:cubicBezTo>
                        <a:pt x="20" y="98"/>
                        <a:pt x="20" y="98"/>
                        <a:pt x="20" y="98"/>
                      </a:cubicBezTo>
                      <a:cubicBezTo>
                        <a:pt x="26" y="102"/>
                        <a:pt x="33" y="104"/>
                        <a:pt x="40" y="104"/>
                      </a:cubicBezTo>
                      <a:cubicBezTo>
                        <a:pt x="47" y="104"/>
                        <a:pt x="54" y="102"/>
                        <a:pt x="60" y="98"/>
                      </a:cubicBezTo>
                      <a:lnTo>
                        <a:pt x="56" y="120"/>
                      </a:lnTo>
                      <a:close/>
                      <a:moveTo>
                        <a:pt x="40" y="96"/>
                      </a:moveTo>
                      <a:cubicBezTo>
                        <a:pt x="22" y="96"/>
                        <a:pt x="8" y="82"/>
                        <a:pt x="8" y="64"/>
                      </a:cubicBezTo>
                      <a:cubicBezTo>
                        <a:pt x="8" y="46"/>
                        <a:pt x="22" y="32"/>
                        <a:pt x="40" y="32"/>
                      </a:cubicBezTo>
                      <a:cubicBezTo>
                        <a:pt x="58" y="32"/>
                        <a:pt x="72" y="46"/>
                        <a:pt x="72" y="64"/>
                      </a:cubicBezTo>
                      <a:cubicBezTo>
                        <a:pt x="72" y="82"/>
                        <a:pt x="58" y="96"/>
                        <a:pt x="40" y="9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51" name="Freeform 77"/>
                <p:cNvSpPr/>
                <p:nvPr/>
              </p:nvSpPr>
              <p:spPr bwMode="auto">
                <a:xfrm>
                  <a:off x="4164013" y="2238376"/>
                  <a:ext cx="90487" cy="90488"/>
                </a:xfrm>
                <a:custGeom>
                  <a:avLst/>
                  <a:gdLst>
                    <a:gd name="T0" fmla="*/ 24 w 24"/>
                    <a:gd name="T1" fmla="*/ 0 h 24"/>
                    <a:gd name="T2" fmla="*/ 22 w 24"/>
                    <a:gd name="T3" fmla="*/ 0 h 24"/>
                    <a:gd name="T4" fmla="*/ 1 w 24"/>
                    <a:gd name="T5" fmla="*/ 17 h 24"/>
                    <a:gd name="T6" fmla="*/ 0 w 24"/>
                    <a:gd name="T7" fmla="*/ 20 h 24"/>
                    <a:gd name="T8" fmla="*/ 1 w 24"/>
                    <a:gd name="T9" fmla="*/ 23 h 24"/>
                    <a:gd name="T10" fmla="*/ 4 w 24"/>
                    <a:gd name="T11" fmla="*/ 24 h 24"/>
                    <a:gd name="T12" fmla="*/ 7 w 24"/>
                    <a:gd name="T13" fmla="*/ 23 h 24"/>
                    <a:gd name="T14" fmla="*/ 14 w 24"/>
                    <a:gd name="T15" fmla="*/ 14 h 24"/>
                    <a:gd name="T16" fmla="*/ 24 w 24"/>
                    <a:gd name="T17" fmla="*/ 2 h 24"/>
                    <a:gd name="T18" fmla="*/ 24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24" y="0"/>
                      </a:moveTo>
                      <a:cubicBezTo>
                        <a:pt x="23" y="0"/>
                        <a:pt x="23" y="0"/>
                        <a:pt x="22" y="0"/>
                      </a:cubicBezTo>
                      <a:cubicBezTo>
                        <a:pt x="1" y="17"/>
                        <a:pt x="1" y="17"/>
                        <a:pt x="1" y="17"/>
                      </a:cubicBezTo>
                      <a:cubicBezTo>
                        <a:pt x="0" y="18"/>
                        <a:pt x="0" y="19"/>
                        <a:pt x="0" y="20"/>
                      </a:cubicBezTo>
                      <a:cubicBezTo>
                        <a:pt x="0" y="21"/>
                        <a:pt x="0" y="22"/>
                        <a:pt x="1" y="23"/>
                      </a:cubicBezTo>
                      <a:cubicBezTo>
                        <a:pt x="2" y="24"/>
                        <a:pt x="3" y="24"/>
                        <a:pt x="4" y="24"/>
                      </a:cubicBezTo>
                      <a:cubicBezTo>
                        <a:pt x="5" y="24"/>
                        <a:pt x="6" y="24"/>
                        <a:pt x="7" y="23"/>
                      </a:cubicBezTo>
                      <a:cubicBezTo>
                        <a:pt x="14" y="14"/>
                        <a:pt x="14" y="14"/>
                        <a:pt x="14" y="14"/>
                      </a:cubicBezTo>
                      <a:cubicBezTo>
                        <a:pt x="24" y="2"/>
                        <a:pt x="24" y="2"/>
                        <a:pt x="24" y="2"/>
                      </a:cubicBezTo>
                      <a:cubicBezTo>
                        <a:pt x="24" y="1"/>
                        <a:pt x="24" y="1"/>
                        <a:pt x="2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grpSp>
          <p:grpSp>
            <p:nvGrpSpPr>
              <p:cNvPr id="26" name="Group 30"/>
              <p:cNvGrpSpPr/>
              <p:nvPr/>
            </p:nvGrpSpPr>
            <p:grpSpPr>
              <a:xfrm>
                <a:off x="9012997" y="1679576"/>
                <a:ext cx="482600" cy="452438"/>
                <a:chOff x="2974975" y="2071688"/>
                <a:chExt cx="482600" cy="452438"/>
              </a:xfrm>
              <a:solidFill>
                <a:schemeClr val="bg1"/>
              </a:solidFill>
            </p:grpSpPr>
            <p:sp>
              <p:nvSpPr>
                <p:cNvPr id="34" name="Freeform 78"/>
                <p:cNvSpPr>
                  <a:spLocks noEditPoints="1"/>
                </p:cNvSpPr>
                <p:nvPr/>
              </p:nvSpPr>
              <p:spPr bwMode="auto">
                <a:xfrm>
                  <a:off x="2974975" y="2071688"/>
                  <a:ext cx="482600" cy="452438"/>
                </a:xfrm>
                <a:custGeom>
                  <a:avLst/>
                  <a:gdLst>
                    <a:gd name="T0" fmla="*/ 126 w 128"/>
                    <a:gd name="T1" fmla="*/ 26 h 120"/>
                    <a:gd name="T2" fmla="*/ 102 w 128"/>
                    <a:gd name="T3" fmla="*/ 2 h 120"/>
                    <a:gd name="T4" fmla="*/ 96 w 128"/>
                    <a:gd name="T5" fmla="*/ 0 h 120"/>
                    <a:gd name="T6" fmla="*/ 12 w 128"/>
                    <a:gd name="T7" fmla="*/ 0 h 120"/>
                    <a:gd name="T8" fmla="*/ 0 w 128"/>
                    <a:gd name="T9" fmla="*/ 12 h 120"/>
                    <a:gd name="T10" fmla="*/ 0 w 128"/>
                    <a:gd name="T11" fmla="*/ 108 h 120"/>
                    <a:gd name="T12" fmla="*/ 12 w 128"/>
                    <a:gd name="T13" fmla="*/ 120 h 120"/>
                    <a:gd name="T14" fmla="*/ 116 w 128"/>
                    <a:gd name="T15" fmla="*/ 120 h 120"/>
                    <a:gd name="T16" fmla="*/ 128 w 128"/>
                    <a:gd name="T17" fmla="*/ 108 h 120"/>
                    <a:gd name="T18" fmla="*/ 128 w 128"/>
                    <a:gd name="T19" fmla="*/ 32 h 120"/>
                    <a:gd name="T20" fmla="*/ 126 w 128"/>
                    <a:gd name="T21" fmla="*/ 26 h 120"/>
                    <a:gd name="T22" fmla="*/ 120 w 128"/>
                    <a:gd name="T23" fmla="*/ 108 h 120"/>
                    <a:gd name="T24" fmla="*/ 116 w 128"/>
                    <a:gd name="T25" fmla="*/ 112 h 120"/>
                    <a:gd name="T26" fmla="*/ 12 w 128"/>
                    <a:gd name="T27" fmla="*/ 112 h 120"/>
                    <a:gd name="T28" fmla="*/ 8 w 128"/>
                    <a:gd name="T29" fmla="*/ 108 h 120"/>
                    <a:gd name="T30" fmla="*/ 8 w 128"/>
                    <a:gd name="T31" fmla="*/ 12 h 120"/>
                    <a:gd name="T32" fmla="*/ 12 w 128"/>
                    <a:gd name="T33" fmla="*/ 8 h 120"/>
                    <a:gd name="T34" fmla="*/ 92 w 128"/>
                    <a:gd name="T35" fmla="*/ 8 h 120"/>
                    <a:gd name="T36" fmla="*/ 92 w 128"/>
                    <a:gd name="T37" fmla="*/ 24 h 120"/>
                    <a:gd name="T38" fmla="*/ 92 w 128"/>
                    <a:gd name="T39" fmla="*/ 24 h 120"/>
                    <a:gd name="T40" fmla="*/ 104 w 128"/>
                    <a:gd name="T41" fmla="*/ 36 h 120"/>
                    <a:gd name="T42" fmla="*/ 108 w 128"/>
                    <a:gd name="T43" fmla="*/ 36 h 120"/>
                    <a:gd name="T44" fmla="*/ 120 w 128"/>
                    <a:gd name="T45" fmla="*/ 36 h 120"/>
                    <a:gd name="T46" fmla="*/ 120 w 128"/>
                    <a:gd name="T47" fmla="*/ 108 h 120"/>
                    <a:gd name="T48" fmla="*/ 108 w 128"/>
                    <a:gd name="T49" fmla="*/ 32 h 120"/>
                    <a:gd name="T50" fmla="*/ 104 w 128"/>
                    <a:gd name="T51" fmla="*/ 32 h 120"/>
                    <a:gd name="T52" fmla="*/ 96 w 128"/>
                    <a:gd name="T53" fmla="*/ 24 h 120"/>
                    <a:gd name="T54" fmla="*/ 96 w 128"/>
                    <a:gd name="T55" fmla="*/ 24 h 120"/>
                    <a:gd name="T56" fmla="*/ 96 w 128"/>
                    <a:gd name="T57" fmla="*/ 8 h 120"/>
                    <a:gd name="T58" fmla="*/ 120 w 128"/>
                    <a:gd name="T59" fmla="*/ 32 h 120"/>
                    <a:gd name="T60" fmla="*/ 108 w 128"/>
                    <a:gd name="T61" fmla="*/ 3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28" h="120">
                      <a:moveTo>
                        <a:pt x="126" y="26"/>
                      </a:moveTo>
                      <a:cubicBezTo>
                        <a:pt x="102" y="2"/>
                        <a:pt x="102" y="2"/>
                        <a:pt x="102" y="2"/>
                      </a:cubicBezTo>
                      <a:cubicBezTo>
                        <a:pt x="100" y="1"/>
                        <a:pt x="98" y="0"/>
                        <a:pt x="96" y="0"/>
                      </a:cubicBezTo>
                      <a:cubicBezTo>
                        <a:pt x="12" y="0"/>
                        <a:pt x="12" y="0"/>
                        <a:pt x="12" y="0"/>
                      </a:cubicBezTo>
                      <a:cubicBezTo>
                        <a:pt x="5" y="0"/>
                        <a:pt x="0" y="5"/>
                        <a:pt x="0" y="12"/>
                      </a:cubicBezTo>
                      <a:cubicBezTo>
                        <a:pt x="0" y="108"/>
                        <a:pt x="0" y="108"/>
                        <a:pt x="0" y="108"/>
                      </a:cubicBezTo>
                      <a:cubicBezTo>
                        <a:pt x="0" y="115"/>
                        <a:pt x="5" y="120"/>
                        <a:pt x="12" y="120"/>
                      </a:cubicBezTo>
                      <a:cubicBezTo>
                        <a:pt x="116" y="120"/>
                        <a:pt x="116" y="120"/>
                        <a:pt x="116" y="120"/>
                      </a:cubicBezTo>
                      <a:cubicBezTo>
                        <a:pt x="123" y="120"/>
                        <a:pt x="128" y="115"/>
                        <a:pt x="128" y="108"/>
                      </a:cubicBezTo>
                      <a:cubicBezTo>
                        <a:pt x="128" y="32"/>
                        <a:pt x="128" y="32"/>
                        <a:pt x="128" y="32"/>
                      </a:cubicBezTo>
                      <a:cubicBezTo>
                        <a:pt x="128" y="30"/>
                        <a:pt x="127" y="28"/>
                        <a:pt x="126" y="26"/>
                      </a:cubicBezTo>
                      <a:close/>
                      <a:moveTo>
                        <a:pt x="120" y="108"/>
                      </a:moveTo>
                      <a:cubicBezTo>
                        <a:pt x="120" y="110"/>
                        <a:pt x="118" y="112"/>
                        <a:pt x="116" y="112"/>
                      </a:cubicBezTo>
                      <a:cubicBezTo>
                        <a:pt x="12" y="112"/>
                        <a:pt x="12" y="112"/>
                        <a:pt x="12" y="112"/>
                      </a:cubicBezTo>
                      <a:cubicBezTo>
                        <a:pt x="10" y="112"/>
                        <a:pt x="8" y="110"/>
                        <a:pt x="8" y="108"/>
                      </a:cubicBezTo>
                      <a:cubicBezTo>
                        <a:pt x="8" y="12"/>
                        <a:pt x="8" y="12"/>
                        <a:pt x="8" y="12"/>
                      </a:cubicBezTo>
                      <a:cubicBezTo>
                        <a:pt x="8" y="10"/>
                        <a:pt x="10" y="8"/>
                        <a:pt x="12" y="8"/>
                      </a:cubicBezTo>
                      <a:cubicBezTo>
                        <a:pt x="92" y="8"/>
                        <a:pt x="92" y="8"/>
                        <a:pt x="92" y="8"/>
                      </a:cubicBezTo>
                      <a:cubicBezTo>
                        <a:pt x="92" y="24"/>
                        <a:pt x="92" y="24"/>
                        <a:pt x="92" y="24"/>
                      </a:cubicBezTo>
                      <a:cubicBezTo>
                        <a:pt x="92" y="24"/>
                        <a:pt x="92" y="24"/>
                        <a:pt x="92" y="24"/>
                      </a:cubicBezTo>
                      <a:cubicBezTo>
                        <a:pt x="92" y="31"/>
                        <a:pt x="97" y="36"/>
                        <a:pt x="104" y="36"/>
                      </a:cubicBezTo>
                      <a:cubicBezTo>
                        <a:pt x="108" y="36"/>
                        <a:pt x="108" y="36"/>
                        <a:pt x="108" y="36"/>
                      </a:cubicBezTo>
                      <a:cubicBezTo>
                        <a:pt x="120" y="36"/>
                        <a:pt x="120" y="36"/>
                        <a:pt x="120" y="36"/>
                      </a:cubicBezTo>
                      <a:lnTo>
                        <a:pt x="120" y="108"/>
                      </a:lnTo>
                      <a:close/>
                      <a:moveTo>
                        <a:pt x="108" y="32"/>
                      </a:moveTo>
                      <a:cubicBezTo>
                        <a:pt x="104" y="32"/>
                        <a:pt x="104" y="32"/>
                        <a:pt x="104" y="32"/>
                      </a:cubicBezTo>
                      <a:cubicBezTo>
                        <a:pt x="100" y="32"/>
                        <a:pt x="96" y="28"/>
                        <a:pt x="96" y="24"/>
                      </a:cubicBezTo>
                      <a:cubicBezTo>
                        <a:pt x="96" y="24"/>
                        <a:pt x="96" y="24"/>
                        <a:pt x="96" y="24"/>
                      </a:cubicBezTo>
                      <a:cubicBezTo>
                        <a:pt x="96" y="8"/>
                        <a:pt x="96" y="8"/>
                        <a:pt x="96" y="8"/>
                      </a:cubicBezTo>
                      <a:cubicBezTo>
                        <a:pt x="120" y="32"/>
                        <a:pt x="120" y="32"/>
                        <a:pt x="120" y="32"/>
                      </a:cubicBezTo>
                      <a:lnTo>
                        <a:pt x="108" y="3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35" name="Freeform 79"/>
                <p:cNvSpPr/>
                <p:nvPr/>
              </p:nvSpPr>
              <p:spPr bwMode="auto">
                <a:xfrm>
                  <a:off x="3200400" y="2162176"/>
                  <a:ext cx="90487" cy="15875"/>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36" name="Freeform 80"/>
                <p:cNvSpPr/>
                <p:nvPr/>
              </p:nvSpPr>
              <p:spPr bwMode="auto">
                <a:xfrm>
                  <a:off x="3200400" y="2208213"/>
                  <a:ext cx="90487" cy="14288"/>
                </a:xfrm>
                <a:custGeom>
                  <a:avLst/>
                  <a:gdLst>
                    <a:gd name="T0" fmla="*/ 2 w 24"/>
                    <a:gd name="T1" fmla="*/ 4 h 4"/>
                    <a:gd name="T2" fmla="*/ 22 w 24"/>
                    <a:gd name="T3" fmla="*/ 4 h 4"/>
                    <a:gd name="T4" fmla="*/ 24 w 24"/>
                    <a:gd name="T5" fmla="*/ 2 h 4"/>
                    <a:gd name="T6" fmla="*/ 22 w 24"/>
                    <a:gd name="T7" fmla="*/ 0 h 4"/>
                    <a:gd name="T8" fmla="*/ 2 w 24"/>
                    <a:gd name="T9" fmla="*/ 0 h 4"/>
                    <a:gd name="T10" fmla="*/ 0 w 24"/>
                    <a:gd name="T11" fmla="*/ 2 h 4"/>
                    <a:gd name="T12" fmla="*/ 2 w 24"/>
                    <a:gd name="T13" fmla="*/ 4 h 4"/>
                  </a:gdLst>
                  <a:ahLst/>
                  <a:cxnLst>
                    <a:cxn ang="0">
                      <a:pos x="T0" y="T1"/>
                    </a:cxn>
                    <a:cxn ang="0">
                      <a:pos x="T2" y="T3"/>
                    </a:cxn>
                    <a:cxn ang="0">
                      <a:pos x="T4" y="T5"/>
                    </a:cxn>
                    <a:cxn ang="0">
                      <a:pos x="T6" y="T7"/>
                    </a:cxn>
                    <a:cxn ang="0">
                      <a:pos x="T8" y="T9"/>
                    </a:cxn>
                    <a:cxn ang="0">
                      <a:pos x="T10" y="T11"/>
                    </a:cxn>
                    <a:cxn ang="0">
                      <a:pos x="T12" y="T13"/>
                    </a:cxn>
                  </a:cxnLst>
                  <a:rect l="0" t="0" r="r" b="b"/>
                  <a:pathLst>
                    <a:path w="24" h="4">
                      <a:moveTo>
                        <a:pt x="2" y="4"/>
                      </a:moveTo>
                      <a:cubicBezTo>
                        <a:pt x="22" y="4"/>
                        <a:pt x="22" y="4"/>
                        <a:pt x="22" y="4"/>
                      </a:cubicBezTo>
                      <a:cubicBezTo>
                        <a:pt x="23" y="4"/>
                        <a:pt x="24" y="3"/>
                        <a:pt x="24" y="2"/>
                      </a:cubicBezTo>
                      <a:cubicBezTo>
                        <a:pt x="24" y="1"/>
                        <a:pt x="23" y="0"/>
                        <a:pt x="22" y="0"/>
                      </a:cubicBezTo>
                      <a:cubicBezTo>
                        <a:pt x="2" y="0"/>
                        <a:pt x="2" y="0"/>
                        <a:pt x="2" y="0"/>
                      </a:cubicBezTo>
                      <a:cubicBezTo>
                        <a:pt x="1" y="0"/>
                        <a:pt x="0" y="1"/>
                        <a:pt x="0" y="2"/>
                      </a:cubicBezTo>
                      <a:cubicBezTo>
                        <a:pt x="0" y="3"/>
                        <a:pt x="1" y="4"/>
                        <a:pt x="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37" name="Freeform 81"/>
                <p:cNvSpPr/>
                <p:nvPr/>
              </p:nvSpPr>
              <p:spPr bwMode="auto">
                <a:xfrm>
                  <a:off x="3200400" y="2252663"/>
                  <a:ext cx="196850" cy="15875"/>
                </a:xfrm>
                <a:custGeom>
                  <a:avLst/>
                  <a:gdLst>
                    <a:gd name="T0" fmla="*/ 0 w 52"/>
                    <a:gd name="T1" fmla="*/ 2 h 4"/>
                    <a:gd name="T2" fmla="*/ 2 w 52"/>
                    <a:gd name="T3" fmla="*/ 4 h 4"/>
                    <a:gd name="T4" fmla="*/ 50 w 52"/>
                    <a:gd name="T5" fmla="*/ 4 h 4"/>
                    <a:gd name="T6" fmla="*/ 52 w 52"/>
                    <a:gd name="T7" fmla="*/ 2 h 4"/>
                    <a:gd name="T8" fmla="*/ 50 w 52"/>
                    <a:gd name="T9" fmla="*/ 0 h 4"/>
                    <a:gd name="T10" fmla="*/ 2 w 52"/>
                    <a:gd name="T11" fmla="*/ 0 h 4"/>
                    <a:gd name="T12" fmla="*/ 0 w 52"/>
                    <a:gd name="T13" fmla="*/ 2 h 4"/>
                  </a:gdLst>
                  <a:ahLst/>
                  <a:cxnLst>
                    <a:cxn ang="0">
                      <a:pos x="T0" y="T1"/>
                    </a:cxn>
                    <a:cxn ang="0">
                      <a:pos x="T2" y="T3"/>
                    </a:cxn>
                    <a:cxn ang="0">
                      <a:pos x="T4" y="T5"/>
                    </a:cxn>
                    <a:cxn ang="0">
                      <a:pos x="T6" y="T7"/>
                    </a:cxn>
                    <a:cxn ang="0">
                      <a:pos x="T8" y="T9"/>
                    </a:cxn>
                    <a:cxn ang="0">
                      <a:pos x="T10" y="T11"/>
                    </a:cxn>
                    <a:cxn ang="0">
                      <a:pos x="T12" y="T13"/>
                    </a:cxn>
                  </a:cxnLst>
                  <a:rect l="0" t="0" r="r" b="b"/>
                  <a:pathLst>
                    <a:path w="52" h="4">
                      <a:moveTo>
                        <a:pt x="0" y="2"/>
                      </a:moveTo>
                      <a:cubicBezTo>
                        <a:pt x="0" y="3"/>
                        <a:pt x="1" y="4"/>
                        <a:pt x="2" y="4"/>
                      </a:cubicBezTo>
                      <a:cubicBezTo>
                        <a:pt x="50" y="4"/>
                        <a:pt x="50" y="4"/>
                        <a:pt x="50" y="4"/>
                      </a:cubicBezTo>
                      <a:cubicBezTo>
                        <a:pt x="51" y="4"/>
                        <a:pt x="52" y="3"/>
                        <a:pt x="52" y="2"/>
                      </a:cubicBezTo>
                      <a:cubicBezTo>
                        <a:pt x="52" y="1"/>
                        <a:pt x="51" y="0"/>
                        <a:pt x="50" y="0"/>
                      </a:cubicBezTo>
                      <a:cubicBezTo>
                        <a:pt x="2" y="0"/>
                        <a:pt x="2" y="0"/>
                        <a:pt x="2" y="0"/>
                      </a:cubicBezTo>
                      <a:cubicBezTo>
                        <a:pt x="1" y="0"/>
                        <a:pt x="0" y="1"/>
                        <a:pt x="0" y="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38" name="Freeform 82"/>
                <p:cNvSpPr/>
                <p:nvPr/>
              </p:nvSpPr>
              <p:spPr bwMode="auto">
                <a:xfrm>
                  <a:off x="3035300" y="2343151"/>
                  <a:ext cx="361950" cy="15875"/>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39" name="Freeform 83"/>
                <p:cNvSpPr/>
                <p:nvPr/>
              </p:nvSpPr>
              <p:spPr bwMode="auto">
                <a:xfrm>
                  <a:off x="3035300" y="238918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40" name="Freeform 84"/>
                <p:cNvSpPr/>
                <p:nvPr/>
              </p:nvSpPr>
              <p:spPr bwMode="auto">
                <a:xfrm>
                  <a:off x="3035300" y="2433638"/>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41" name="Freeform 85"/>
                <p:cNvSpPr/>
                <p:nvPr/>
              </p:nvSpPr>
              <p:spPr bwMode="auto">
                <a:xfrm>
                  <a:off x="3035300" y="2298701"/>
                  <a:ext cx="361950" cy="14288"/>
                </a:xfrm>
                <a:custGeom>
                  <a:avLst/>
                  <a:gdLst>
                    <a:gd name="T0" fmla="*/ 94 w 96"/>
                    <a:gd name="T1" fmla="*/ 0 h 4"/>
                    <a:gd name="T2" fmla="*/ 2 w 96"/>
                    <a:gd name="T3" fmla="*/ 0 h 4"/>
                    <a:gd name="T4" fmla="*/ 0 w 96"/>
                    <a:gd name="T5" fmla="*/ 2 h 4"/>
                    <a:gd name="T6" fmla="*/ 2 w 96"/>
                    <a:gd name="T7" fmla="*/ 4 h 4"/>
                    <a:gd name="T8" fmla="*/ 94 w 96"/>
                    <a:gd name="T9" fmla="*/ 4 h 4"/>
                    <a:gd name="T10" fmla="*/ 96 w 96"/>
                    <a:gd name="T11" fmla="*/ 2 h 4"/>
                    <a:gd name="T12" fmla="*/ 94 w 96"/>
                    <a:gd name="T13" fmla="*/ 0 h 4"/>
                  </a:gdLst>
                  <a:ahLst/>
                  <a:cxnLst>
                    <a:cxn ang="0">
                      <a:pos x="T0" y="T1"/>
                    </a:cxn>
                    <a:cxn ang="0">
                      <a:pos x="T2" y="T3"/>
                    </a:cxn>
                    <a:cxn ang="0">
                      <a:pos x="T4" y="T5"/>
                    </a:cxn>
                    <a:cxn ang="0">
                      <a:pos x="T6" y="T7"/>
                    </a:cxn>
                    <a:cxn ang="0">
                      <a:pos x="T8" y="T9"/>
                    </a:cxn>
                    <a:cxn ang="0">
                      <a:pos x="T10" y="T11"/>
                    </a:cxn>
                    <a:cxn ang="0">
                      <a:pos x="T12" y="T13"/>
                    </a:cxn>
                  </a:cxnLst>
                  <a:rect l="0" t="0" r="r" b="b"/>
                  <a:pathLst>
                    <a:path w="96" h="4">
                      <a:moveTo>
                        <a:pt x="94" y="0"/>
                      </a:moveTo>
                      <a:cubicBezTo>
                        <a:pt x="2" y="0"/>
                        <a:pt x="2" y="0"/>
                        <a:pt x="2" y="0"/>
                      </a:cubicBezTo>
                      <a:cubicBezTo>
                        <a:pt x="1" y="0"/>
                        <a:pt x="0" y="1"/>
                        <a:pt x="0" y="2"/>
                      </a:cubicBezTo>
                      <a:cubicBezTo>
                        <a:pt x="0" y="3"/>
                        <a:pt x="1" y="4"/>
                        <a:pt x="2" y="4"/>
                      </a:cubicBezTo>
                      <a:cubicBezTo>
                        <a:pt x="94" y="4"/>
                        <a:pt x="94" y="4"/>
                        <a:pt x="94" y="4"/>
                      </a:cubicBezTo>
                      <a:cubicBezTo>
                        <a:pt x="95" y="4"/>
                        <a:pt x="96" y="3"/>
                        <a:pt x="96" y="2"/>
                      </a:cubicBezTo>
                      <a:cubicBezTo>
                        <a:pt x="96" y="1"/>
                        <a:pt x="95" y="0"/>
                        <a:pt x="9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42" name="Freeform 86"/>
                <p:cNvSpPr>
                  <a:spLocks noEditPoints="1"/>
                </p:cNvSpPr>
                <p:nvPr/>
              </p:nvSpPr>
              <p:spPr bwMode="auto">
                <a:xfrm>
                  <a:off x="3035300" y="2147888"/>
                  <a:ext cx="134937" cy="120650"/>
                </a:xfrm>
                <a:custGeom>
                  <a:avLst/>
                  <a:gdLst>
                    <a:gd name="T0" fmla="*/ 4 w 36"/>
                    <a:gd name="T1" fmla="*/ 32 h 32"/>
                    <a:gd name="T2" fmla="*/ 32 w 36"/>
                    <a:gd name="T3" fmla="*/ 32 h 32"/>
                    <a:gd name="T4" fmla="*/ 36 w 36"/>
                    <a:gd name="T5" fmla="*/ 28 h 32"/>
                    <a:gd name="T6" fmla="*/ 36 w 36"/>
                    <a:gd name="T7" fmla="*/ 4 h 32"/>
                    <a:gd name="T8" fmla="*/ 32 w 36"/>
                    <a:gd name="T9" fmla="*/ 0 h 32"/>
                    <a:gd name="T10" fmla="*/ 4 w 36"/>
                    <a:gd name="T11" fmla="*/ 0 h 32"/>
                    <a:gd name="T12" fmla="*/ 0 w 36"/>
                    <a:gd name="T13" fmla="*/ 4 h 32"/>
                    <a:gd name="T14" fmla="*/ 0 w 36"/>
                    <a:gd name="T15" fmla="*/ 28 h 32"/>
                    <a:gd name="T16" fmla="*/ 4 w 36"/>
                    <a:gd name="T17" fmla="*/ 32 h 32"/>
                    <a:gd name="T18" fmla="*/ 8 w 36"/>
                    <a:gd name="T19" fmla="*/ 8 h 32"/>
                    <a:gd name="T20" fmla="*/ 28 w 36"/>
                    <a:gd name="T21" fmla="*/ 8 h 32"/>
                    <a:gd name="T22" fmla="*/ 28 w 36"/>
                    <a:gd name="T23" fmla="*/ 24 h 32"/>
                    <a:gd name="T24" fmla="*/ 8 w 36"/>
                    <a:gd name="T25" fmla="*/ 24 h 32"/>
                    <a:gd name="T26" fmla="*/ 8 w 36"/>
                    <a:gd name="T27" fmla="*/ 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6" h="32">
                      <a:moveTo>
                        <a:pt x="4" y="32"/>
                      </a:moveTo>
                      <a:cubicBezTo>
                        <a:pt x="32" y="32"/>
                        <a:pt x="32" y="32"/>
                        <a:pt x="32" y="32"/>
                      </a:cubicBezTo>
                      <a:cubicBezTo>
                        <a:pt x="34" y="32"/>
                        <a:pt x="36" y="30"/>
                        <a:pt x="36" y="28"/>
                      </a:cubicBezTo>
                      <a:cubicBezTo>
                        <a:pt x="36" y="4"/>
                        <a:pt x="36" y="4"/>
                        <a:pt x="36" y="4"/>
                      </a:cubicBezTo>
                      <a:cubicBezTo>
                        <a:pt x="36" y="2"/>
                        <a:pt x="34" y="0"/>
                        <a:pt x="32" y="0"/>
                      </a:cubicBezTo>
                      <a:cubicBezTo>
                        <a:pt x="4" y="0"/>
                        <a:pt x="4" y="0"/>
                        <a:pt x="4" y="0"/>
                      </a:cubicBezTo>
                      <a:cubicBezTo>
                        <a:pt x="2" y="0"/>
                        <a:pt x="0" y="2"/>
                        <a:pt x="0" y="4"/>
                      </a:cubicBezTo>
                      <a:cubicBezTo>
                        <a:pt x="0" y="28"/>
                        <a:pt x="0" y="28"/>
                        <a:pt x="0" y="28"/>
                      </a:cubicBezTo>
                      <a:cubicBezTo>
                        <a:pt x="0" y="30"/>
                        <a:pt x="2" y="32"/>
                        <a:pt x="4" y="32"/>
                      </a:cubicBezTo>
                      <a:close/>
                      <a:moveTo>
                        <a:pt x="8" y="8"/>
                      </a:moveTo>
                      <a:cubicBezTo>
                        <a:pt x="28" y="8"/>
                        <a:pt x="28" y="8"/>
                        <a:pt x="28" y="8"/>
                      </a:cubicBezTo>
                      <a:cubicBezTo>
                        <a:pt x="28" y="24"/>
                        <a:pt x="28" y="24"/>
                        <a:pt x="28" y="24"/>
                      </a:cubicBezTo>
                      <a:cubicBezTo>
                        <a:pt x="8" y="24"/>
                        <a:pt x="8" y="24"/>
                        <a:pt x="8" y="24"/>
                      </a:cubicBezTo>
                      <a:lnTo>
                        <a:pt x="8" y="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grpSp>
          <p:grpSp>
            <p:nvGrpSpPr>
              <p:cNvPr id="27" name="Group 31"/>
              <p:cNvGrpSpPr/>
              <p:nvPr/>
            </p:nvGrpSpPr>
            <p:grpSpPr>
              <a:xfrm>
                <a:off x="9983081" y="717253"/>
                <a:ext cx="450850" cy="482600"/>
                <a:chOff x="2027238" y="2071688"/>
                <a:chExt cx="450850" cy="482600"/>
              </a:xfrm>
              <a:solidFill>
                <a:schemeClr val="bg1"/>
              </a:solidFill>
            </p:grpSpPr>
            <p:sp>
              <p:nvSpPr>
                <p:cNvPr id="31" name="Freeform 87"/>
                <p:cNvSpPr>
                  <a:spLocks noEditPoints="1"/>
                </p:cNvSpPr>
                <p:nvPr/>
              </p:nvSpPr>
              <p:spPr bwMode="auto">
                <a:xfrm>
                  <a:off x="2027238" y="2071688"/>
                  <a:ext cx="450850" cy="482600"/>
                </a:xfrm>
                <a:custGeom>
                  <a:avLst/>
                  <a:gdLst>
                    <a:gd name="T0" fmla="*/ 104 w 120"/>
                    <a:gd name="T1" fmla="*/ 0 h 128"/>
                    <a:gd name="T2" fmla="*/ 16 w 120"/>
                    <a:gd name="T3" fmla="*/ 0 h 128"/>
                    <a:gd name="T4" fmla="*/ 0 w 120"/>
                    <a:gd name="T5" fmla="*/ 16 h 128"/>
                    <a:gd name="T6" fmla="*/ 0 w 120"/>
                    <a:gd name="T7" fmla="*/ 112 h 128"/>
                    <a:gd name="T8" fmla="*/ 16 w 120"/>
                    <a:gd name="T9" fmla="*/ 128 h 128"/>
                    <a:gd name="T10" fmla="*/ 104 w 120"/>
                    <a:gd name="T11" fmla="*/ 128 h 128"/>
                    <a:gd name="T12" fmla="*/ 120 w 120"/>
                    <a:gd name="T13" fmla="*/ 112 h 128"/>
                    <a:gd name="T14" fmla="*/ 120 w 120"/>
                    <a:gd name="T15" fmla="*/ 16 h 128"/>
                    <a:gd name="T16" fmla="*/ 104 w 120"/>
                    <a:gd name="T17" fmla="*/ 0 h 128"/>
                    <a:gd name="T18" fmla="*/ 112 w 120"/>
                    <a:gd name="T19" fmla="*/ 112 h 128"/>
                    <a:gd name="T20" fmla="*/ 104 w 120"/>
                    <a:gd name="T21" fmla="*/ 120 h 128"/>
                    <a:gd name="T22" fmla="*/ 16 w 120"/>
                    <a:gd name="T23" fmla="*/ 120 h 128"/>
                    <a:gd name="T24" fmla="*/ 8 w 120"/>
                    <a:gd name="T25" fmla="*/ 112 h 128"/>
                    <a:gd name="T26" fmla="*/ 8 w 120"/>
                    <a:gd name="T27" fmla="*/ 16 h 128"/>
                    <a:gd name="T28" fmla="*/ 16 w 120"/>
                    <a:gd name="T29" fmla="*/ 8 h 128"/>
                    <a:gd name="T30" fmla="*/ 104 w 120"/>
                    <a:gd name="T31" fmla="*/ 8 h 128"/>
                    <a:gd name="T32" fmla="*/ 112 w 120"/>
                    <a:gd name="T33" fmla="*/ 16 h 128"/>
                    <a:gd name="T34" fmla="*/ 112 w 120"/>
                    <a:gd name="T35" fmla="*/ 11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0" h="128">
                      <a:moveTo>
                        <a:pt x="104" y="0"/>
                      </a:moveTo>
                      <a:cubicBezTo>
                        <a:pt x="16" y="0"/>
                        <a:pt x="16" y="0"/>
                        <a:pt x="16" y="0"/>
                      </a:cubicBezTo>
                      <a:cubicBezTo>
                        <a:pt x="7" y="0"/>
                        <a:pt x="0" y="7"/>
                        <a:pt x="0" y="16"/>
                      </a:cubicBezTo>
                      <a:cubicBezTo>
                        <a:pt x="0" y="112"/>
                        <a:pt x="0" y="112"/>
                        <a:pt x="0" y="112"/>
                      </a:cubicBezTo>
                      <a:cubicBezTo>
                        <a:pt x="0" y="121"/>
                        <a:pt x="7" y="128"/>
                        <a:pt x="16" y="128"/>
                      </a:cubicBezTo>
                      <a:cubicBezTo>
                        <a:pt x="104" y="128"/>
                        <a:pt x="104" y="128"/>
                        <a:pt x="104" y="128"/>
                      </a:cubicBezTo>
                      <a:cubicBezTo>
                        <a:pt x="113" y="128"/>
                        <a:pt x="120" y="121"/>
                        <a:pt x="120" y="112"/>
                      </a:cubicBezTo>
                      <a:cubicBezTo>
                        <a:pt x="120" y="16"/>
                        <a:pt x="120" y="16"/>
                        <a:pt x="120" y="16"/>
                      </a:cubicBezTo>
                      <a:cubicBezTo>
                        <a:pt x="120" y="7"/>
                        <a:pt x="113" y="0"/>
                        <a:pt x="104" y="0"/>
                      </a:cubicBezTo>
                      <a:close/>
                      <a:moveTo>
                        <a:pt x="112" y="112"/>
                      </a:moveTo>
                      <a:cubicBezTo>
                        <a:pt x="112" y="116"/>
                        <a:pt x="108" y="120"/>
                        <a:pt x="104" y="120"/>
                      </a:cubicBezTo>
                      <a:cubicBezTo>
                        <a:pt x="16" y="120"/>
                        <a:pt x="16" y="120"/>
                        <a:pt x="16" y="120"/>
                      </a:cubicBezTo>
                      <a:cubicBezTo>
                        <a:pt x="12" y="120"/>
                        <a:pt x="8" y="116"/>
                        <a:pt x="8" y="112"/>
                      </a:cubicBezTo>
                      <a:cubicBezTo>
                        <a:pt x="8" y="16"/>
                        <a:pt x="8" y="16"/>
                        <a:pt x="8" y="16"/>
                      </a:cubicBezTo>
                      <a:cubicBezTo>
                        <a:pt x="8" y="12"/>
                        <a:pt x="12" y="8"/>
                        <a:pt x="16" y="8"/>
                      </a:cubicBezTo>
                      <a:cubicBezTo>
                        <a:pt x="104" y="8"/>
                        <a:pt x="104" y="8"/>
                        <a:pt x="104" y="8"/>
                      </a:cubicBezTo>
                      <a:cubicBezTo>
                        <a:pt x="108" y="8"/>
                        <a:pt x="112" y="12"/>
                        <a:pt x="112" y="16"/>
                      </a:cubicBezTo>
                      <a:lnTo>
                        <a:pt x="112" y="1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32" name="Freeform 88"/>
                <p:cNvSpPr>
                  <a:spLocks noEditPoints="1"/>
                </p:cNvSpPr>
                <p:nvPr/>
              </p:nvSpPr>
              <p:spPr bwMode="auto">
                <a:xfrm>
                  <a:off x="2087563" y="2132013"/>
                  <a:ext cx="330200" cy="301625"/>
                </a:xfrm>
                <a:custGeom>
                  <a:avLst/>
                  <a:gdLst>
                    <a:gd name="T0" fmla="*/ 84 w 88"/>
                    <a:gd name="T1" fmla="*/ 0 h 80"/>
                    <a:gd name="T2" fmla="*/ 4 w 88"/>
                    <a:gd name="T3" fmla="*/ 0 h 80"/>
                    <a:gd name="T4" fmla="*/ 0 w 88"/>
                    <a:gd name="T5" fmla="*/ 4 h 80"/>
                    <a:gd name="T6" fmla="*/ 0 w 88"/>
                    <a:gd name="T7" fmla="*/ 76 h 80"/>
                    <a:gd name="T8" fmla="*/ 4 w 88"/>
                    <a:gd name="T9" fmla="*/ 80 h 80"/>
                    <a:gd name="T10" fmla="*/ 84 w 88"/>
                    <a:gd name="T11" fmla="*/ 80 h 80"/>
                    <a:gd name="T12" fmla="*/ 88 w 88"/>
                    <a:gd name="T13" fmla="*/ 76 h 80"/>
                    <a:gd name="T14" fmla="*/ 88 w 88"/>
                    <a:gd name="T15" fmla="*/ 4 h 80"/>
                    <a:gd name="T16" fmla="*/ 84 w 88"/>
                    <a:gd name="T17" fmla="*/ 0 h 80"/>
                    <a:gd name="T18" fmla="*/ 84 w 88"/>
                    <a:gd name="T19" fmla="*/ 4 h 80"/>
                    <a:gd name="T20" fmla="*/ 84 w 88"/>
                    <a:gd name="T21" fmla="*/ 59 h 80"/>
                    <a:gd name="T22" fmla="*/ 71 w 88"/>
                    <a:gd name="T23" fmla="*/ 45 h 80"/>
                    <a:gd name="T24" fmla="*/ 68 w 88"/>
                    <a:gd name="T25" fmla="*/ 44 h 80"/>
                    <a:gd name="T26" fmla="*/ 65 w 88"/>
                    <a:gd name="T27" fmla="*/ 45 h 80"/>
                    <a:gd name="T28" fmla="*/ 55 w 88"/>
                    <a:gd name="T29" fmla="*/ 57 h 80"/>
                    <a:gd name="T30" fmla="*/ 23 w 88"/>
                    <a:gd name="T31" fmla="*/ 21 h 80"/>
                    <a:gd name="T32" fmla="*/ 20 w 88"/>
                    <a:gd name="T33" fmla="*/ 20 h 80"/>
                    <a:gd name="T34" fmla="*/ 17 w 88"/>
                    <a:gd name="T35" fmla="*/ 21 h 80"/>
                    <a:gd name="T36" fmla="*/ 4 w 88"/>
                    <a:gd name="T37" fmla="*/ 36 h 80"/>
                    <a:gd name="T38" fmla="*/ 4 w 88"/>
                    <a:gd name="T39" fmla="*/ 4 h 80"/>
                    <a:gd name="T40" fmla="*/ 84 w 88"/>
                    <a:gd name="T41" fmla="*/ 4 h 80"/>
                    <a:gd name="T42" fmla="*/ 4 w 88"/>
                    <a:gd name="T43" fmla="*/ 42 h 80"/>
                    <a:gd name="T44" fmla="*/ 20 w 88"/>
                    <a:gd name="T45" fmla="*/ 24 h 80"/>
                    <a:gd name="T46" fmla="*/ 52 w 88"/>
                    <a:gd name="T47" fmla="*/ 61 h 80"/>
                    <a:gd name="T48" fmla="*/ 55 w 88"/>
                    <a:gd name="T49" fmla="*/ 63 h 80"/>
                    <a:gd name="T50" fmla="*/ 66 w 88"/>
                    <a:gd name="T51" fmla="*/ 76 h 80"/>
                    <a:gd name="T52" fmla="*/ 4 w 88"/>
                    <a:gd name="T53" fmla="*/ 76 h 80"/>
                    <a:gd name="T54" fmla="*/ 4 w 88"/>
                    <a:gd name="T55" fmla="*/ 42 h 80"/>
                    <a:gd name="T56" fmla="*/ 71 w 88"/>
                    <a:gd name="T57" fmla="*/ 76 h 80"/>
                    <a:gd name="T58" fmla="*/ 57 w 88"/>
                    <a:gd name="T59" fmla="*/ 60 h 80"/>
                    <a:gd name="T60" fmla="*/ 68 w 88"/>
                    <a:gd name="T61" fmla="*/ 48 h 80"/>
                    <a:gd name="T62" fmla="*/ 84 w 88"/>
                    <a:gd name="T63" fmla="*/ 66 h 80"/>
                    <a:gd name="T64" fmla="*/ 84 w 88"/>
                    <a:gd name="T65" fmla="*/ 76 h 80"/>
                    <a:gd name="T66" fmla="*/ 71 w 88"/>
                    <a:gd name="T67" fmla="*/ 7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8" h="80">
                      <a:moveTo>
                        <a:pt x="84" y="0"/>
                      </a:moveTo>
                      <a:cubicBezTo>
                        <a:pt x="4" y="0"/>
                        <a:pt x="4" y="0"/>
                        <a:pt x="4" y="0"/>
                      </a:cubicBezTo>
                      <a:cubicBezTo>
                        <a:pt x="2" y="0"/>
                        <a:pt x="0" y="2"/>
                        <a:pt x="0" y="4"/>
                      </a:cubicBezTo>
                      <a:cubicBezTo>
                        <a:pt x="0" y="76"/>
                        <a:pt x="0" y="76"/>
                        <a:pt x="0" y="76"/>
                      </a:cubicBezTo>
                      <a:cubicBezTo>
                        <a:pt x="0" y="78"/>
                        <a:pt x="2" y="80"/>
                        <a:pt x="4" y="80"/>
                      </a:cubicBezTo>
                      <a:cubicBezTo>
                        <a:pt x="84" y="80"/>
                        <a:pt x="84" y="80"/>
                        <a:pt x="84" y="80"/>
                      </a:cubicBezTo>
                      <a:cubicBezTo>
                        <a:pt x="86" y="80"/>
                        <a:pt x="88" y="78"/>
                        <a:pt x="88" y="76"/>
                      </a:cubicBezTo>
                      <a:cubicBezTo>
                        <a:pt x="88" y="4"/>
                        <a:pt x="88" y="4"/>
                        <a:pt x="88" y="4"/>
                      </a:cubicBezTo>
                      <a:cubicBezTo>
                        <a:pt x="88" y="2"/>
                        <a:pt x="86" y="0"/>
                        <a:pt x="84" y="0"/>
                      </a:cubicBezTo>
                      <a:close/>
                      <a:moveTo>
                        <a:pt x="84" y="4"/>
                      </a:moveTo>
                      <a:cubicBezTo>
                        <a:pt x="84" y="59"/>
                        <a:pt x="84" y="59"/>
                        <a:pt x="84" y="59"/>
                      </a:cubicBezTo>
                      <a:cubicBezTo>
                        <a:pt x="71" y="45"/>
                        <a:pt x="71" y="45"/>
                        <a:pt x="71" y="45"/>
                      </a:cubicBezTo>
                      <a:cubicBezTo>
                        <a:pt x="70" y="44"/>
                        <a:pt x="69" y="44"/>
                        <a:pt x="68" y="44"/>
                      </a:cubicBezTo>
                      <a:cubicBezTo>
                        <a:pt x="67" y="44"/>
                        <a:pt x="66" y="44"/>
                        <a:pt x="65" y="45"/>
                      </a:cubicBezTo>
                      <a:cubicBezTo>
                        <a:pt x="55" y="57"/>
                        <a:pt x="55" y="57"/>
                        <a:pt x="55" y="57"/>
                      </a:cubicBezTo>
                      <a:cubicBezTo>
                        <a:pt x="23" y="21"/>
                        <a:pt x="23" y="21"/>
                        <a:pt x="23" y="21"/>
                      </a:cubicBezTo>
                      <a:cubicBezTo>
                        <a:pt x="22" y="20"/>
                        <a:pt x="21" y="20"/>
                        <a:pt x="20" y="20"/>
                      </a:cubicBezTo>
                      <a:cubicBezTo>
                        <a:pt x="19" y="20"/>
                        <a:pt x="18" y="20"/>
                        <a:pt x="17" y="21"/>
                      </a:cubicBezTo>
                      <a:cubicBezTo>
                        <a:pt x="4" y="36"/>
                        <a:pt x="4" y="36"/>
                        <a:pt x="4" y="36"/>
                      </a:cubicBezTo>
                      <a:cubicBezTo>
                        <a:pt x="4" y="4"/>
                        <a:pt x="4" y="4"/>
                        <a:pt x="4" y="4"/>
                      </a:cubicBezTo>
                      <a:lnTo>
                        <a:pt x="84" y="4"/>
                      </a:lnTo>
                      <a:close/>
                      <a:moveTo>
                        <a:pt x="4" y="42"/>
                      </a:moveTo>
                      <a:cubicBezTo>
                        <a:pt x="20" y="24"/>
                        <a:pt x="20" y="24"/>
                        <a:pt x="20" y="24"/>
                      </a:cubicBezTo>
                      <a:cubicBezTo>
                        <a:pt x="52" y="61"/>
                        <a:pt x="52" y="61"/>
                        <a:pt x="52" y="61"/>
                      </a:cubicBezTo>
                      <a:cubicBezTo>
                        <a:pt x="55" y="63"/>
                        <a:pt x="55" y="63"/>
                        <a:pt x="55" y="63"/>
                      </a:cubicBezTo>
                      <a:cubicBezTo>
                        <a:pt x="66" y="76"/>
                        <a:pt x="66" y="76"/>
                        <a:pt x="66" y="76"/>
                      </a:cubicBezTo>
                      <a:cubicBezTo>
                        <a:pt x="4" y="76"/>
                        <a:pt x="4" y="76"/>
                        <a:pt x="4" y="76"/>
                      </a:cubicBezTo>
                      <a:lnTo>
                        <a:pt x="4" y="42"/>
                      </a:lnTo>
                      <a:close/>
                      <a:moveTo>
                        <a:pt x="71" y="76"/>
                      </a:moveTo>
                      <a:cubicBezTo>
                        <a:pt x="57" y="60"/>
                        <a:pt x="57" y="60"/>
                        <a:pt x="57" y="60"/>
                      </a:cubicBezTo>
                      <a:cubicBezTo>
                        <a:pt x="68" y="48"/>
                        <a:pt x="68" y="48"/>
                        <a:pt x="68" y="48"/>
                      </a:cubicBezTo>
                      <a:cubicBezTo>
                        <a:pt x="84" y="66"/>
                        <a:pt x="84" y="66"/>
                        <a:pt x="84" y="66"/>
                      </a:cubicBezTo>
                      <a:cubicBezTo>
                        <a:pt x="84" y="76"/>
                        <a:pt x="84" y="76"/>
                        <a:pt x="84" y="76"/>
                      </a:cubicBezTo>
                      <a:lnTo>
                        <a:pt x="71" y="7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33" name="Freeform 89"/>
                <p:cNvSpPr>
                  <a:spLocks noEditPoints="1"/>
                </p:cNvSpPr>
                <p:nvPr/>
              </p:nvSpPr>
              <p:spPr bwMode="auto">
                <a:xfrm>
                  <a:off x="2268538" y="2178051"/>
                  <a:ext cx="88900" cy="90488"/>
                </a:xfrm>
                <a:custGeom>
                  <a:avLst/>
                  <a:gdLst>
                    <a:gd name="T0" fmla="*/ 12 w 24"/>
                    <a:gd name="T1" fmla="*/ 24 h 24"/>
                    <a:gd name="T2" fmla="*/ 24 w 24"/>
                    <a:gd name="T3" fmla="*/ 12 h 24"/>
                    <a:gd name="T4" fmla="*/ 12 w 24"/>
                    <a:gd name="T5" fmla="*/ 0 h 24"/>
                    <a:gd name="T6" fmla="*/ 0 w 24"/>
                    <a:gd name="T7" fmla="*/ 12 h 24"/>
                    <a:gd name="T8" fmla="*/ 12 w 24"/>
                    <a:gd name="T9" fmla="*/ 24 h 24"/>
                    <a:gd name="T10" fmla="*/ 12 w 24"/>
                    <a:gd name="T11" fmla="*/ 4 h 24"/>
                    <a:gd name="T12" fmla="*/ 20 w 24"/>
                    <a:gd name="T13" fmla="*/ 12 h 24"/>
                    <a:gd name="T14" fmla="*/ 12 w 24"/>
                    <a:gd name="T15" fmla="*/ 20 h 24"/>
                    <a:gd name="T16" fmla="*/ 4 w 24"/>
                    <a:gd name="T17" fmla="*/ 12 h 24"/>
                    <a:gd name="T18" fmla="*/ 12 w 24"/>
                    <a:gd name="T19" fmla="*/ 4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24"/>
                      </a:moveTo>
                      <a:cubicBezTo>
                        <a:pt x="19" y="24"/>
                        <a:pt x="24" y="19"/>
                        <a:pt x="24" y="12"/>
                      </a:cubicBezTo>
                      <a:cubicBezTo>
                        <a:pt x="24" y="5"/>
                        <a:pt x="19" y="0"/>
                        <a:pt x="12" y="0"/>
                      </a:cubicBezTo>
                      <a:cubicBezTo>
                        <a:pt x="5" y="0"/>
                        <a:pt x="0" y="5"/>
                        <a:pt x="0" y="12"/>
                      </a:cubicBezTo>
                      <a:cubicBezTo>
                        <a:pt x="0" y="19"/>
                        <a:pt x="5" y="24"/>
                        <a:pt x="12" y="24"/>
                      </a:cubicBezTo>
                      <a:close/>
                      <a:moveTo>
                        <a:pt x="12" y="4"/>
                      </a:moveTo>
                      <a:cubicBezTo>
                        <a:pt x="16" y="4"/>
                        <a:pt x="20" y="8"/>
                        <a:pt x="20" y="12"/>
                      </a:cubicBezTo>
                      <a:cubicBezTo>
                        <a:pt x="20" y="16"/>
                        <a:pt x="16" y="20"/>
                        <a:pt x="12" y="20"/>
                      </a:cubicBezTo>
                      <a:cubicBezTo>
                        <a:pt x="8" y="20"/>
                        <a:pt x="4" y="16"/>
                        <a:pt x="4" y="12"/>
                      </a:cubicBezTo>
                      <a:cubicBezTo>
                        <a:pt x="4" y="8"/>
                        <a:pt x="8" y="4"/>
                        <a:pt x="12" y="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grpSp>
          <p:grpSp>
            <p:nvGrpSpPr>
              <p:cNvPr id="28" name="Group 32"/>
              <p:cNvGrpSpPr/>
              <p:nvPr/>
            </p:nvGrpSpPr>
            <p:grpSpPr>
              <a:xfrm>
                <a:off x="10091435" y="2775575"/>
                <a:ext cx="481012" cy="482600"/>
                <a:chOff x="1049338" y="2071688"/>
                <a:chExt cx="481012" cy="482600"/>
              </a:xfrm>
              <a:solidFill>
                <a:schemeClr val="bg1"/>
              </a:solidFill>
            </p:grpSpPr>
            <p:sp>
              <p:nvSpPr>
                <p:cNvPr id="29" name="Freeform 90"/>
                <p:cNvSpPr>
                  <a:spLocks noEditPoints="1"/>
                </p:cNvSpPr>
                <p:nvPr/>
              </p:nvSpPr>
              <p:spPr bwMode="auto">
                <a:xfrm>
                  <a:off x="1049338" y="2071688"/>
                  <a:ext cx="481012" cy="482600"/>
                </a:xfrm>
                <a:custGeom>
                  <a:avLst/>
                  <a:gdLst>
                    <a:gd name="T0" fmla="*/ 83 w 128"/>
                    <a:gd name="T1" fmla="*/ 40 h 128"/>
                    <a:gd name="T2" fmla="*/ 64 w 128"/>
                    <a:gd name="T3" fmla="*/ 0 h 128"/>
                    <a:gd name="T4" fmla="*/ 36 w 128"/>
                    <a:gd name="T5" fmla="*/ 41 h 128"/>
                    <a:gd name="T6" fmla="*/ 32 w 128"/>
                    <a:gd name="T7" fmla="*/ 43 h 128"/>
                    <a:gd name="T8" fmla="*/ 12 w 128"/>
                    <a:gd name="T9" fmla="*/ 40 h 128"/>
                    <a:gd name="T10" fmla="*/ 0 w 128"/>
                    <a:gd name="T11" fmla="*/ 116 h 128"/>
                    <a:gd name="T12" fmla="*/ 24 w 128"/>
                    <a:gd name="T13" fmla="*/ 128 h 128"/>
                    <a:gd name="T14" fmla="*/ 35 w 128"/>
                    <a:gd name="T15" fmla="*/ 121 h 128"/>
                    <a:gd name="T16" fmla="*/ 36 w 128"/>
                    <a:gd name="T17" fmla="*/ 121 h 128"/>
                    <a:gd name="T18" fmla="*/ 76 w 128"/>
                    <a:gd name="T19" fmla="*/ 128 h 128"/>
                    <a:gd name="T20" fmla="*/ 112 w 128"/>
                    <a:gd name="T21" fmla="*/ 120 h 128"/>
                    <a:gd name="T22" fmla="*/ 114 w 128"/>
                    <a:gd name="T23" fmla="*/ 109 h 128"/>
                    <a:gd name="T24" fmla="*/ 121 w 128"/>
                    <a:gd name="T25" fmla="*/ 88 h 128"/>
                    <a:gd name="T26" fmla="*/ 124 w 128"/>
                    <a:gd name="T27" fmla="*/ 67 h 128"/>
                    <a:gd name="T28" fmla="*/ 128 w 128"/>
                    <a:gd name="T29" fmla="*/ 58 h 128"/>
                    <a:gd name="T30" fmla="*/ 117 w 128"/>
                    <a:gd name="T31" fmla="*/ 42 h 128"/>
                    <a:gd name="T32" fmla="*/ 24 w 128"/>
                    <a:gd name="T33" fmla="*/ 120 h 128"/>
                    <a:gd name="T34" fmla="*/ 8 w 128"/>
                    <a:gd name="T35" fmla="*/ 116 h 128"/>
                    <a:gd name="T36" fmla="*/ 12 w 128"/>
                    <a:gd name="T37" fmla="*/ 48 h 128"/>
                    <a:gd name="T38" fmla="*/ 28 w 128"/>
                    <a:gd name="T39" fmla="*/ 52 h 128"/>
                    <a:gd name="T40" fmla="*/ 120 w 128"/>
                    <a:gd name="T41" fmla="*/ 58 h 128"/>
                    <a:gd name="T42" fmla="*/ 104 w 128"/>
                    <a:gd name="T43" fmla="*/ 64 h 128"/>
                    <a:gd name="T44" fmla="*/ 104 w 128"/>
                    <a:gd name="T45" fmla="*/ 68 h 128"/>
                    <a:gd name="T46" fmla="*/ 118 w 128"/>
                    <a:gd name="T47" fmla="*/ 75 h 128"/>
                    <a:gd name="T48" fmla="*/ 100 w 128"/>
                    <a:gd name="T49" fmla="*/ 84 h 128"/>
                    <a:gd name="T50" fmla="*/ 100 w 128"/>
                    <a:gd name="T51" fmla="*/ 88 h 128"/>
                    <a:gd name="T52" fmla="*/ 113 w 128"/>
                    <a:gd name="T53" fmla="*/ 96 h 128"/>
                    <a:gd name="T54" fmla="*/ 96 w 128"/>
                    <a:gd name="T55" fmla="*/ 104 h 128"/>
                    <a:gd name="T56" fmla="*/ 96 w 128"/>
                    <a:gd name="T57" fmla="*/ 108 h 128"/>
                    <a:gd name="T58" fmla="*/ 106 w 128"/>
                    <a:gd name="T59" fmla="*/ 114 h 128"/>
                    <a:gd name="T60" fmla="*/ 98 w 128"/>
                    <a:gd name="T61" fmla="*/ 120 h 128"/>
                    <a:gd name="T62" fmla="*/ 54 w 128"/>
                    <a:gd name="T63" fmla="*/ 117 h 128"/>
                    <a:gd name="T64" fmla="*/ 32 w 128"/>
                    <a:gd name="T65" fmla="*/ 110 h 128"/>
                    <a:gd name="T66" fmla="*/ 35 w 128"/>
                    <a:gd name="T67" fmla="*/ 50 h 128"/>
                    <a:gd name="T68" fmla="*/ 60 w 128"/>
                    <a:gd name="T69" fmla="*/ 12 h 128"/>
                    <a:gd name="T70" fmla="*/ 76 w 128"/>
                    <a:gd name="T71" fmla="*/ 27 h 128"/>
                    <a:gd name="T72" fmla="*/ 115 w 128"/>
                    <a:gd name="T73" fmla="*/ 50 h 128"/>
                    <a:gd name="T74" fmla="*/ 120 w 128"/>
                    <a:gd name="T75" fmla="*/ 5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8" h="128">
                      <a:moveTo>
                        <a:pt x="117" y="42"/>
                      </a:moveTo>
                      <a:cubicBezTo>
                        <a:pt x="112" y="41"/>
                        <a:pt x="100" y="41"/>
                        <a:pt x="83" y="40"/>
                      </a:cubicBezTo>
                      <a:cubicBezTo>
                        <a:pt x="84" y="36"/>
                        <a:pt x="84" y="33"/>
                        <a:pt x="84" y="27"/>
                      </a:cubicBezTo>
                      <a:cubicBezTo>
                        <a:pt x="84" y="13"/>
                        <a:pt x="73" y="0"/>
                        <a:pt x="64" y="0"/>
                      </a:cubicBezTo>
                      <a:cubicBezTo>
                        <a:pt x="57" y="0"/>
                        <a:pt x="52" y="5"/>
                        <a:pt x="52" y="12"/>
                      </a:cubicBezTo>
                      <a:cubicBezTo>
                        <a:pt x="52" y="20"/>
                        <a:pt x="49" y="34"/>
                        <a:pt x="36" y="41"/>
                      </a:cubicBezTo>
                      <a:cubicBezTo>
                        <a:pt x="35" y="41"/>
                        <a:pt x="32" y="43"/>
                        <a:pt x="32" y="43"/>
                      </a:cubicBezTo>
                      <a:cubicBezTo>
                        <a:pt x="32" y="43"/>
                        <a:pt x="32" y="43"/>
                        <a:pt x="32" y="43"/>
                      </a:cubicBezTo>
                      <a:cubicBezTo>
                        <a:pt x="30" y="41"/>
                        <a:pt x="27" y="40"/>
                        <a:pt x="24" y="40"/>
                      </a:cubicBezTo>
                      <a:cubicBezTo>
                        <a:pt x="12" y="40"/>
                        <a:pt x="12" y="40"/>
                        <a:pt x="12" y="40"/>
                      </a:cubicBezTo>
                      <a:cubicBezTo>
                        <a:pt x="5" y="40"/>
                        <a:pt x="0" y="45"/>
                        <a:pt x="0" y="52"/>
                      </a:cubicBezTo>
                      <a:cubicBezTo>
                        <a:pt x="0" y="116"/>
                        <a:pt x="0" y="116"/>
                        <a:pt x="0" y="116"/>
                      </a:cubicBezTo>
                      <a:cubicBezTo>
                        <a:pt x="0" y="123"/>
                        <a:pt x="5" y="128"/>
                        <a:pt x="12" y="128"/>
                      </a:cubicBezTo>
                      <a:cubicBezTo>
                        <a:pt x="24" y="128"/>
                        <a:pt x="24" y="128"/>
                        <a:pt x="24" y="128"/>
                      </a:cubicBezTo>
                      <a:cubicBezTo>
                        <a:pt x="29" y="128"/>
                        <a:pt x="33" y="125"/>
                        <a:pt x="35" y="121"/>
                      </a:cubicBezTo>
                      <a:cubicBezTo>
                        <a:pt x="35" y="121"/>
                        <a:pt x="35" y="121"/>
                        <a:pt x="35" y="121"/>
                      </a:cubicBezTo>
                      <a:cubicBezTo>
                        <a:pt x="35" y="121"/>
                        <a:pt x="35" y="121"/>
                        <a:pt x="36" y="121"/>
                      </a:cubicBezTo>
                      <a:cubicBezTo>
                        <a:pt x="36" y="121"/>
                        <a:pt x="36" y="121"/>
                        <a:pt x="36" y="121"/>
                      </a:cubicBezTo>
                      <a:cubicBezTo>
                        <a:pt x="38" y="122"/>
                        <a:pt x="43" y="123"/>
                        <a:pt x="52" y="125"/>
                      </a:cubicBezTo>
                      <a:cubicBezTo>
                        <a:pt x="54" y="126"/>
                        <a:pt x="65" y="128"/>
                        <a:pt x="76" y="128"/>
                      </a:cubicBezTo>
                      <a:cubicBezTo>
                        <a:pt x="98" y="128"/>
                        <a:pt x="98" y="128"/>
                        <a:pt x="98" y="128"/>
                      </a:cubicBezTo>
                      <a:cubicBezTo>
                        <a:pt x="105" y="128"/>
                        <a:pt x="109" y="125"/>
                        <a:pt x="112" y="120"/>
                      </a:cubicBezTo>
                      <a:cubicBezTo>
                        <a:pt x="112" y="120"/>
                        <a:pt x="113" y="118"/>
                        <a:pt x="114" y="116"/>
                      </a:cubicBezTo>
                      <a:cubicBezTo>
                        <a:pt x="115" y="114"/>
                        <a:pt x="115" y="112"/>
                        <a:pt x="114" y="109"/>
                      </a:cubicBezTo>
                      <a:cubicBezTo>
                        <a:pt x="118" y="106"/>
                        <a:pt x="120" y="102"/>
                        <a:pt x="121" y="99"/>
                      </a:cubicBezTo>
                      <a:cubicBezTo>
                        <a:pt x="122" y="94"/>
                        <a:pt x="122" y="90"/>
                        <a:pt x="121" y="88"/>
                      </a:cubicBezTo>
                      <a:cubicBezTo>
                        <a:pt x="123" y="85"/>
                        <a:pt x="125" y="82"/>
                        <a:pt x="126" y="77"/>
                      </a:cubicBezTo>
                      <a:cubicBezTo>
                        <a:pt x="127" y="73"/>
                        <a:pt x="126" y="70"/>
                        <a:pt x="124" y="67"/>
                      </a:cubicBezTo>
                      <a:cubicBezTo>
                        <a:pt x="127" y="65"/>
                        <a:pt x="128" y="61"/>
                        <a:pt x="128" y="58"/>
                      </a:cubicBezTo>
                      <a:cubicBezTo>
                        <a:pt x="128" y="58"/>
                        <a:pt x="128" y="58"/>
                        <a:pt x="128" y="58"/>
                      </a:cubicBezTo>
                      <a:cubicBezTo>
                        <a:pt x="128" y="57"/>
                        <a:pt x="128" y="57"/>
                        <a:pt x="128" y="56"/>
                      </a:cubicBezTo>
                      <a:cubicBezTo>
                        <a:pt x="128" y="51"/>
                        <a:pt x="125" y="44"/>
                        <a:pt x="117" y="42"/>
                      </a:cubicBezTo>
                      <a:close/>
                      <a:moveTo>
                        <a:pt x="28" y="116"/>
                      </a:moveTo>
                      <a:cubicBezTo>
                        <a:pt x="28" y="118"/>
                        <a:pt x="26" y="120"/>
                        <a:pt x="24" y="120"/>
                      </a:cubicBezTo>
                      <a:cubicBezTo>
                        <a:pt x="12" y="120"/>
                        <a:pt x="12" y="120"/>
                        <a:pt x="12" y="120"/>
                      </a:cubicBezTo>
                      <a:cubicBezTo>
                        <a:pt x="10" y="120"/>
                        <a:pt x="8" y="118"/>
                        <a:pt x="8" y="116"/>
                      </a:cubicBezTo>
                      <a:cubicBezTo>
                        <a:pt x="8" y="52"/>
                        <a:pt x="8" y="52"/>
                        <a:pt x="8" y="52"/>
                      </a:cubicBezTo>
                      <a:cubicBezTo>
                        <a:pt x="8" y="50"/>
                        <a:pt x="10" y="48"/>
                        <a:pt x="12" y="48"/>
                      </a:cubicBezTo>
                      <a:cubicBezTo>
                        <a:pt x="24" y="48"/>
                        <a:pt x="24" y="48"/>
                        <a:pt x="24" y="48"/>
                      </a:cubicBezTo>
                      <a:cubicBezTo>
                        <a:pt x="26" y="48"/>
                        <a:pt x="28" y="50"/>
                        <a:pt x="28" y="52"/>
                      </a:cubicBezTo>
                      <a:lnTo>
                        <a:pt x="28" y="116"/>
                      </a:lnTo>
                      <a:close/>
                      <a:moveTo>
                        <a:pt x="120" y="58"/>
                      </a:moveTo>
                      <a:cubicBezTo>
                        <a:pt x="120" y="60"/>
                        <a:pt x="119" y="64"/>
                        <a:pt x="112" y="64"/>
                      </a:cubicBezTo>
                      <a:cubicBezTo>
                        <a:pt x="106" y="64"/>
                        <a:pt x="104" y="64"/>
                        <a:pt x="104" y="64"/>
                      </a:cubicBezTo>
                      <a:cubicBezTo>
                        <a:pt x="103" y="64"/>
                        <a:pt x="102" y="65"/>
                        <a:pt x="102" y="66"/>
                      </a:cubicBezTo>
                      <a:cubicBezTo>
                        <a:pt x="102" y="67"/>
                        <a:pt x="103" y="68"/>
                        <a:pt x="104" y="68"/>
                      </a:cubicBezTo>
                      <a:cubicBezTo>
                        <a:pt x="104" y="68"/>
                        <a:pt x="106" y="68"/>
                        <a:pt x="112" y="68"/>
                      </a:cubicBezTo>
                      <a:cubicBezTo>
                        <a:pt x="118" y="68"/>
                        <a:pt x="119" y="73"/>
                        <a:pt x="118" y="75"/>
                      </a:cubicBezTo>
                      <a:cubicBezTo>
                        <a:pt x="118" y="78"/>
                        <a:pt x="116" y="84"/>
                        <a:pt x="110" y="84"/>
                      </a:cubicBezTo>
                      <a:cubicBezTo>
                        <a:pt x="103" y="84"/>
                        <a:pt x="100" y="84"/>
                        <a:pt x="100" y="84"/>
                      </a:cubicBezTo>
                      <a:cubicBezTo>
                        <a:pt x="99" y="84"/>
                        <a:pt x="98" y="85"/>
                        <a:pt x="98" y="86"/>
                      </a:cubicBezTo>
                      <a:cubicBezTo>
                        <a:pt x="98" y="87"/>
                        <a:pt x="99" y="88"/>
                        <a:pt x="100" y="88"/>
                      </a:cubicBezTo>
                      <a:cubicBezTo>
                        <a:pt x="100" y="88"/>
                        <a:pt x="105" y="88"/>
                        <a:pt x="108" y="88"/>
                      </a:cubicBezTo>
                      <a:cubicBezTo>
                        <a:pt x="115" y="88"/>
                        <a:pt x="114" y="93"/>
                        <a:pt x="113" y="96"/>
                      </a:cubicBezTo>
                      <a:cubicBezTo>
                        <a:pt x="112" y="100"/>
                        <a:pt x="111" y="104"/>
                        <a:pt x="103" y="104"/>
                      </a:cubicBezTo>
                      <a:cubicBezTo>
                        <a:pt x="100" y="104"/>
                        <a:pt x="96" y="104"/>
                        <a:pt x="96" y="104"/>
                      </a:cubicBezTo>
                      <a:cubicBezTo>
                        <a:pt x="95" y="104"/>
                        <a:pt x="94" y="105"/>
                        <a:pt x="94" y="106"/>
                      </a:cubicBezTo>
                      <a:cubicBezTo>
                        <a:pt x="94" y="107"/>
                        <a:pt x="95" y="108"/>
                        <a:pt x="96" y="108"/>
                      </a:cubicBezTo>
                      <a:cubicBezTo>
                        <a:pt x="96" y="108"/>
                        <a:pt x="99" y="108"/>
                        <a:pt x="102" y="108"/>
                      </a:cubicBezTo>
                      <a:cubicBezTo>
                        <a:pt x="107" y="108"/>
                        <a:pt x="107" y="112"/>
                        <a:pt x="106" y="114"/>
                      </a:cubicBezTo>
                      <a:cubicBezTo>
                        <a:pt x="106" y="115"/>
                        <a:pt x="105" y="116"/>
                        <a:pt x="105" y="117"/>
                      </a:cubicBezTo>
                      <a:cubicBezTo>
                        <a:pt x="104" y="119"/>
                        <a:pt x="102" y="120"/>
                        <a:pt x="98" y="120"/>
                      </a:cubicBezTo>
                      <a:cubicBezTo>
                        <a:pt x="76" y="120"/>
                        <a:pt x="76" y="120"/>
                        <a:pt x="76" y="120"/>
                      </a:cubicBezTo>
                      <a:cubicBezTo>
                        <a:pt x="65" y="120"/>
                        <a:pt x="54" y="118"/>
                        <a:pt x="54" y="117"/>
                      </a:cubicBezTo>
                      <a:cubicBezTo>
                        <a:pt x="37" y="114"/>
                        <a:pt x="36" y="113"/>
                        <a:pt x="35" y="113"/>
                      </a:cubicBezTo>
                      <a:cubicBezTo>
                        <a:pt x="35" y="113"/>
                        <a:pt x="32" y="112"/>
                        <a:pt x="32" y="110"/>
                      </a:cubicBezTo>
                      <a:cubicBezTo>
                        <a:pt x="32" y="54"/>
                        <a:pt x="32" y="54"/>
                        <a:pt x="32" y="54"/>
                      </a:cubicBezTo>
                      <a:cubicBezTo>
                        <a:pt x="32" y="52"/>
                        <a:pt x="33" y="51"/>
                        <a:pt x="35" y="50"/>
                      </a:cubicBezTo>
                      <a:cubicBezTo>
                        <a:pt x="35" y="50"/>
                        <a:pt x="36" y="50"/>
                        <a:pt x="36" y="50"/>
                      </a:cubicBezTo>
                      <a:cubicBezTo>
                        <a:pt x="54" y="42"/>
                        <a:pt x="60" y="26"/>
                        <a:pt x="60" y="12"/>
                      </a:cubicBezTo>
                      <a:cubicBezTo>
                        <a:pt x="60" y="10"/>
                        <a:pt x="62" y="8"/>
                        <a:pt x="64" y="8"/>
                      </a:cubicBezTo>
                      <a:cubicBezTo>
                        <a:pt x="68" y="8"/>
                        <a:pt x="76" y="16"/>
                        <a:pt x="76" y="27"/>
                      </a:cubicBezTo>
                      <a:cubicBezTo>
                        <a:pt x="76" y="36"/>
                        <a:pt x="75" y="38"/>
                        <a:pt x="72" y="48"/>
                      </a:cubicBezTo>
                      <a:cubicBezTo>
                        <a:pt x="112" y="48"/>
                        <a:pt x="112" y="49"/>
                        <a:pt x="115" y="50"/>
                      </a:cubicBezTo>
                      <a:cubicBezTo>
                        <a:pt x="120" y="51"/>
                        <a:pt x="120" y="54"/>
                        <a:pt x="120" y="56"/>
                      </a:cubicBezTo>
                      <a:cubicBezTo>
                        <a:pt x="120" y="57"/>
                        <a:pt x="120" y="57"/>
                        <a:pt x="120"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30" name="Freeform 91"/>
                <p:cNvSpPr>
                  <a:spLocks noEditPoints="1"/>
                </p:cNvSpPr>
                <p:nvPr/>
              </p:nvSpPr>
              <p:spPr bwMode="auto">
                <a:xfrm>
                  <a:off x="1093788" y="2463801"/>
                  <a:ext cx="44450" cy="44450"/>
                </a:xfrm>
                <a:custGeom>
                  <a:avLst/>
                  <a:gdLst>
                    <a:gd name="T0" fmla="*/ 6 w 12"/>
                    <a:gd name="T1" fmla="*/ 0 h 12"/>
                    <a:gd name="T2" fmla="*/ 0 w 12"/>
                    <a:gd name="T3" fmla="*/ 6 h 12"/>
                    <a:gd name="T4" fmla="*/ 6 w 12"/>
                    <a:gd name="T5" fmla="*/ 12 h 12"/>
                    <a:gd name="T6" fmla="*/ 12 w 12"/>
                    <a:gd name="T7" fmla="*/ 6 h 12"/>
                    <a:gd name="T8" fmla="*/ 6 w 12"/>
                    <a:gd name="T9" fmla="*/ 0 h 12"/>
                    <a:gd name="T10" fmla="*/ 6 w 12"/>
                    <a:gd name="T11" fmla="*/ 8 h 12"/>
                    <a:gd name="T12" fmla="*/ 4 w 12"/>
                    <a:gd name="T13" fmla="*/ 6 h 12"/>
                    <a:gd name="T14" fmla="*/ 6 w 12"/>
                    <a:gd name="T15" fmla="*/ 4 h 12"/>
                    <a:gd name="T16" fmla="*/ 8 w 12"/>
                    <a:gd name="T17" fmla="*/ 6 h 12"/>
                    <a:gd name="T18" fmla="*/ 6 w 12"/>
                    <a:gd name="T19" fmla="*/ 8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 h="12">
                      <a:moveTo>
                        <a:pt x="6" y="0"/>
                      </a:moveTo>
                      <a:cubicBezTo>
                        <a:pt x="3" y="0"/>
                        <a:pt x="0" y="3"/>
                        <a:pt x="0" y="6"/>
                      </a:cubicBezTo>
                      <a:cubicBezTo>
                        <a:pt x="0" y="9"/>
                        <a:pt x="3" y="12"/>
                        <a:pt x="6" y="12"/>
                      </a:cubicBezTo>
                      <a:cubicBezTo>
                        <a:pt x="9" y="12"/>
                        <a:pt x="12" y="9"/>
                        <a:pt x="12" y="6"/>
                      </a:cubicBezTo>
                      <a:cubicBezTo>
                        <a:pt x="12" y="3"/>
                        <a:pt x="9" y="0"/>
                        <a:pt x="6" y="0"/>
                      </a:cubicBezTo>
                      <a:close/>
                      <a:moveTo>
                        <a:pt x="6" y="8"/>
                      </a:moveTo>
                      <a:cubicBezTo>
                        <a:pt x="5" y="8"/>
                        <a:pt x="4" y="7"/>
                        <a:pt x="4" y="6"/>
                      </a:cubicBezTo>
                      <a:cubicBezTo>
                        <a:pt x="4" y="5"/>
                        <a:pt x="5" y="4"/>
                        <a:pt x="6" y="4"/>
                      </a:cubicBezTo>
                      <a:cubicBezTo>
                        <a:pt x="7" y="4"/>
                        <a:pt x="8" y="5"/>
                        <a:pt x="8" y="6"/>
                      </a:cubicBezTo>
                      <a:cubicBezTo>
                        <a:pt x="8" y="7"/>
                        <a:pt x="7" y="8"/>
                        <a:pt x="6"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grpSp>
        </p:grpSp>
      </p:grpSp>
      <p:grpSp>
        <p:nvGrpSpPr>
          <p:cNvPr id="104" name="组合 103"/>
          <p:cNvGrpSpPr/>
          <p:nvPr/>
        </p:nvGrpSpPr>
        <p:grpSpPr bwMode="auto">
          <a:xfrm>
            <a:off x="8567476" y="2532240"/>
            <a:ext cx="2842684" cy="1219836"/>
            <a:chOff x="6597339" y="1985092"/>
            <a:chExt cx="2133080" cy="914109"/>
          </a:xfrm>
        </p:grpSpPr>
        <p:grpSp>
          <p:nvGrpSpPr>
            <p:cNvPr id="105" name="Group 84"/>
            <p:cNvGrpSpPr>
              <a:grpSpLocks noChangeAspect="1"/>
            </p:cNvGrpSpPr>
            <p:nvPr/>
          </p:nvGrpSpPr>
          <p:grpSpPr>
            <a:xfrm>
              <a:off x="6597339" y="1985092"/>
              <a:ext cx="432000" cy="432000"/>
              <a:chOff x="7275513" y="5302250"/>
              <a:chExt cx="1012825" cy="1012825"/>
            </a:xfrm>
            <a:solidFill>
              <a:schemeClr val="accent1"/>
            </a:solidFill>
          </p:grpSpPr>
          <p:sp>
            <p:nvSpPr>
              <p:cNvPr id="107" name="Freeform 34"/>
              <p:cNvSpPr/>
              <p:nvPr/>
            </p:nvSpPr>
            <p:spPr bwMode="auto">
              <a:xfrm>
                <a:off x="7467601" y="5521325"/>
                <a:ext cx="608013" cy="606425"/>
              </a:xfrm>
              <a:custGeom>
                <a:avLst/>
                <a:gdLst>
                  <a:gd name="T0" fmla="*/ 189 w 211"/>
                  <a:gd name="T1" fmla="*/ 85 h 211"/>
                  <a:gd name="T2" fmla="*/ 187 w 211"/>
                  <a:gd name="T3" fmla="*/ 64 h 211"/>
                  <a:gd name="T4" fmla="*/ 192 w 211"/>
                  <a:gd name="T5" fmla="*/ 41 h 211"/>
                  <a:gd name="T6" fmla="*/ 179 w 211"/>
                  <a:gd name="T7" fmla="*/ 31 h 211"/>
                  <a:gd name="T8" fmla="*/ 170 w 211"/>
                  <a:gd name="T9" fmla="*/ 36 h 211"/>
                  <a:gd name="T10" fmla="*/ 164 w 211"/>
                  <a:gd name="T11" fmla="*/ 34 h 211"/>
                  <a:gd name="T12" fmla="*/ 155 w 211"/>
                  <a:gd name="T13" fmla="*/ 26 h 211"/>
                  <a:gd name="T14" fmla="*/ 148 w 211"/>
                  <a:gd name="T15" fmla="*/ 20 h 211"/>
                  <a:gd name="T16" fmla="*/ 149 w 211"/>
                  <a:gd name="T17" fmla="*/ 11 h 211"/>
                  <a:gd name="T18" fmla="*/ 125 w 211"/>
                  <a:gd name="T19" fmla="*/ 5 h 211"/>
                  <a:gd name="T20" fmla="*/ 106 w 211"/>
                  <a:gd name="T21" fmla="*/ 1 h 211"/>
                  <a:gd name="T22" fmla="*/ 89 w 211"/>
                  <a:gd name="T23" fmla="*/ 2 h 211"/>
                  <a:gd name="T24" fmla="*/ 88 w 211"/>
                  <a:gd name="T25" fmla="*/ 7 h 211"/>
                  <a:gd name="T26" fmla="*/ 99 w 211"/>
                  <a:gd name="T27" fmla="*/ 3 h 211"/>
                  <a:gd name="T28" fmla="*/ 101 w 211"/>
                  <a:gd name="T29" fmla="*/ 13 h 211"/>
                  <a:gd name="T30" fmla="*/ 83 w 211"/>
                  <a:gd name="T31" fmla="*/ 23 h 211"/>
                  <a:gd name="T32" fmla="*/ 87 w 211"/>
                  <a:gd name="T33" fmla="*/ 31 h 211"/>
                  <a:gd name="T34" fmla="*/ 96 w 211"/>
                  <a:gd name="T35" fmla="*/ 25 h 211"/>
                  <a:gd name="T36" fmla="*/ 108 w 211"/>
                  <a:gd name="T37" fmla="*/ 30 h 211"/>
                  <a:gd name="T38" fmla="*/ 118 w 211"/>
                  <a:gd name="T39" fmla="*/ 29 h 211"/>
                  <a:gd name="T40" fmla="*/ 130 w 211"/>
                  <a:gd name="T41" fmla="*/ 32 h 211"/>
                  <a:gd name="T42" fmla="*/ 128 w 211"/>
                  <a:gd name="T43" fmla="*/ 37 h 211"/>
                  <a:gd name="T44" fmla="*/ 116 w 211"/>
                  <a:gd name="T45" fmla="*/ 43 h 211"/>
                  <a:gd name="T46" fmla="*/ 117 w 211"/>
                  <a:gd name="T47" fmla="*/ 50 h 211"/>
                  <a:gd name="T48" fmla="*/ 113 w 211"/>
                  <a:gd name="T49" fmla="*/ 58 h 211"/>
                  <a:gd name="T50" fmla="*/ 110 w 211"/>
                  <a:gd name="T51" fmla="*/ 91 h 211"/>
                  <a:gd name="T52" fmla="*/ 104 w 211"/>
                  <a:gd name="T53" fmla="*/ 97 h 211"/>
                  <a:gd name="T54" fmla="*/ 88 w 211"/>
                  <a:gd name="T55" fmla="*/ 77 h 211"/>
                  <a:gd name="T56" fmla="*/ 57 w 211"/>
                  <a:gd name="T57" fmla="*/ 83 h 211"/>
                  <a:gd name="T58" fmla="*/ 73 w 211"/>
                  <a:gd name="T59" fmla="*/ 89 h 211"/>
                  <a:gd name="T60" fmla="*/ 75 w 211"/>
                  <a:gd name="T61" fmla="*/ 94 h 211"/>
                  <a:gd name="T62" fmla="*/ 63 w 211"/>
                  <a:gd name="T63" fmla="*/ 97 h 211"/>
                  <a:gd name="T64" fmla="*/ 62 w 211"/>
                  <a:gd name="T65" fmla="*/ 105 h 211"/>
                  <a:gd name="T66" fmla="*/ 70 w 211"/>
                  <a:gd name="T67" fmla="*/ 110 h 211"/>
                  <a:gd name="T68" fmla="*/ 84 w 211"/>
                  <a:gd name="T69" fmla="*/ 107 h 211"/>
                  <a:gd name="T70" fmla="*/ 99 w 211"/>
                  <a:gd name="T71" fmla="*/ 114 h 211"/>
                  <a:gd name="T72" fmla="*/ 116 w 211"/>
                  <a:gd name="T73" fmla="*/ 109 h 211"/>
                  <a:gd name="T74" fmla="*/ 118 w 211"/>
                  <a:gd name="T75" fmla="*/ 131 h 211"/>
                  <a:gd name="T76" fmla="*/ 109 w 211"/>
                  <a:gd name="T77" fmla="*/ 159 h 211"/>
                  <a:gd name="T78" fmla="*/ 90 w 211"/>
                  <a:gd name="T79" fmla="*/ 189 h 211"/>
                  <a:gd name="T80" fmla="*/ 82 w 211"/>
                  <a:gd name="T81" fmla="*/ 197 h 211"/>
                  <a:gd name="T82" fmla="*/ 79 w 211"/>
                  <a:gd name="T83" fmla="*/ 181 h 211"/>
                  <a:gd name="T84" fmla="*/ 78 w 211"/>
                  <a:gd name="T85" fmla="*/ 159 h 211"/>
                  <a:gd name="T86" fmla="*/ 63 w 211"/>
                  <a:gd name="T87" fmla="*/ 132 h 211"/>
                  <a:gd name="T88" fmla="*/ 72 w 211"/>
                  <a:gd name="T89" fmla="*/ 125 h 211"/>
                  <a:gd name="T90" fmla="*/ 60 w 211"/>
                  <a:gd name="T91" fmla="*/ 115 h 211"/>
                  <a:gd name="T92" fmla="*/ 55 w 211"/>
                  <a:gd name="T93" fmla="*/ 102 h 211"/>
                  <a:gd name="T94" fmla="*/ 50 w 211"/>
                  <a:gd name="T95" fmla="*/ 89 h 211"/>
                  <a:gd name="T96" fmla="*/ 38 w 211"/>
                  <a:gd name="T97" fmla="*/ 78 h 211"/>
                  <a:gd name="T98" fmla="*/ 37 w 211"/>
                  <a:gd name="T99" fmla="*/ 91 h 211"/>
                  <a:gd name="T100" fmla="*/ 30 w 211"/>
                  <a:gd name="T101" fmla="*/ 91 h 211"/>
                  <a:gd name="T102" fmla="*/ 32 w 211"/>
                  <a:gd name="T103" fmla="*/ 52 h 211"/>
                  <a:gd name="T104" fmla="*/ 20 w 211"/>
                  <a:gd name="T105" fmla="*/ 148 h 211"/>
                  <a:gd name="T106" fmla="*/ 167 w 211"/>
                  <a:gd name="T107" fmla="*/ 185 h 211"/>
                  <a:gd name="T108" fmla="*/ 160 w 211"/>
                  <a:gd name="T109" fmla="*/ 127 h 211"/>
                  <a:gd name="T110" fmla="*/ 184 w 211"/>
                  <a:gd name="T111" fmla="*/ 133 h 211"/>
                  <a:gd name="T112" fmla="*/ 201 w 211"/>
                  <a:gd name="T113" fmla="*/ 146 h 211"/>
                  <a:gd name="T114" fmla="*/ 206 w 211"/>
                  <a:gd name="T115" fmla="*/ 109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1" h="211">
                    <a:moveTo>
                      <a:pt x="196" y="93"/>
                    </a:moveTo>
                    <a:cubicBezTo>
                      <a:pt x="195" y="88"/>
                      <a:pt x="194" y="87"/>
                      <a:pt x="189" y="85"/>
                    </a:cubicBezTo>
                    <a:cubicBezTo>
                      <a:pt x="183" y="84"/>
                      <a:pt x="181" y="81"/>
                      <a:pt x="183" y="76"/>
                    </a:cubicBezTo>
                    <a:cubicBezTo>
                      <a:pt x="184" y="72"/>
                      <a:pt x="186" y="68"/>
                      <a:pt x="187" y="64"/>
                    </a:cubicBezTo>
                    <a:cubicBezTo>
                      <a:pt x="189" y="61"/>
                      <a:pt x="190" y="57"/>
                      <a:pt x="189" y="52"/>
                    </a:cubicBezTo>
                    <a:cubicBezTo>
                      <a:pt x="188" y="48"/>
                      <a:pt x="189" y="44"/>
                      <a:pt x="192" y="41"/>
                    </a:cubicBezTo>
                    <a:cubicBezTo>
                      <a:pt x="189" y="37"/>
                      <a:pt x="186" y="34"/>
                      <a:pt x="182" y="30"/>
                    </a:cubicBezTo>
                    <a:cubicBezTo>
                      <a:pt x="181" y="28"/>
                      <a:pt x="180" y="29"/>
                      <a:pt x="179" y="31"/>
                    </a:cubicBezTo>
                    <a:cubicBezTo>
                      <a:pt x="179" y="32"/>
                      <a:pt x="179" y="33"/>
                      <a:pt x="179" y="33"/>
                    </a:cubicBezTo>
                    <a:cubicBezTo>
                      <a:pt x="178" y="38"/>
                      <a:pt x="174" y="39"/>
                      <a:pt x="170" y="36"/>
                    </a:cubicBezTo>
                    <a:cubicBezTo>
                      <a:pt x="170" y="36"/>
                      <a:pt x="169" y="35"/>
                      <a:pt x="168" y="35"/>
                    </a:cubicBezTo>
                    <a:cubicBezTo>
                      <a:pt x="167" y="34"/>
                      <a:pt x="165" y="34"/>
                      <a:pt x="164" y="34"/>
                    </a:cubicBezTo>
                    <a:cubicBezTo>
                      <a:pt x="160" y="35"/>
                      <a:pt x="159" y="34"/>
                      <a:pt x="159" y="30"/>
                    </a:cubicBezTo>
                    <a:cubicBezTo>
                      <a:pt x="160" y="27"/>
                      <a:pt x="159" y="25"/>
                      <a:pt x="155" y="26"/>
                    </a:cubicBezTo>
                    <a:cubicBezTo>
                      <a:pt x="154" y="26"/>
                      <a:pt x="153" y="26"/>
                      <a:pt x="152" y="26"/>
                    </a:cubicBezTo>
                    <a:cubicBezTo>
                      <a:pt x="149" y="26"/>
                      <a:pt x="147" y="23"/>
                      <a:pt x="148" y="20"/>
                    </a:cubicBezTo>
                    <a:cubicBezTo>
                      <a:pt x="148" y="18"/>
                      <a:pt x="149" y="17"/>
                      <a:pt x="149" y="15"/>
                    </a:cubicBezTo>
                    <a:cubicBezTo>
                      <a:pt x="150" y="14"/>
                      <a:pt x="150" y="12"/>
                      <a:pt x="149" y="11"/>
                    </a:cubicBezTo>
                    <a:cubicBezTo>
                      <a:pt x="147" y="9"/>
                      <a:pt x="144" y="7"/>
                      <a:pt x="141" y="5"/>
                    </a:cubicBezTo>
                    <a:cubicBezTo>
                      <a:pt x="136" y="1"/>
                      <a:pt x="130" y="4"/>
                      <a:pt x="125" y="5"/>
                    </a:cubicBezTo>
                    <a:cubicBezTo>
                      <a:pt x="124" y="9"/>
                      <a:pt x="124" y="10"/>
                      <a:pt x="119" y="9"/>
                    </a:cubicBezTo>
                    <a:cubicBezTo>
                      <a:pt x="114" y="7"/>
                      <a:pt x="110" y="5"/>
                      <a:pt x="106" y="1"/>
                    </a:cubicBezTo>
                    <a:cubicBezTo>
                      <a:pt x="106" y="0"/>
                      <a:pt x="105" y="0"/>
                      <a:pt x="104" y="0"/>
                    </a:cubicBezTo>
                    <a:cubicBezTo>
                      <a:pt x="99" y="1"/>
                      <a:pt x="94" y="1"/>
                      <a:pt x="89" y="2"/>
                    </a:cubicBezTo>
                    <a:cubicBezTo>
                      <a:pt x="88" y="2"/>
                      <a:pt x="87" y="3"/>
                      <a:pt x="87" y="4"/>
                    </a:cubicBezTo>
                    <a:cubicBezTo>
                      <a:pt x="87" y="5"/>
                      <a:pt x="87" y="6"/>
                      <a:pt x="88" y="7"/>
                    </a:cubicBezTo>
                    <a:cubicBezTo>
                      <a:pt x="90" y="7"/>
                      <a:pt x="92" y="7"/>
                      <a:pt x="93" y="6"/>
                    </a:cubicBezTo>
                    <a:cubicBezTo>
                      <a:pt x="95" y="5"/>
                      <a:pt x="97" y="4"/>
                      <a:pt x="99" y="3"/>
                    </a:cubicBezTo>
                    <a:cubicBezTo>
                      <a:pt x="102" y="2"/>
                      <a:pt x="103" y="2"/>
                      <a:pt x="104" y="5"/>
                    </a:cubicBezTo>
                    <a:cubicBezTo>
                      <a:pt x="105" y="8"/>
                      <a:pt x="104" y="11"/>
                      <a:pt x="101" y="13"/>
                    </a:cubicBezTo>
                    <a:cubicBezTo>
                      <a:pt x="98" y="15"/>
                      <a:pt x="94" y="17"/>
                      <a:pt x="90" y="19"/>
                    </a:cubicBezTo>
                    <a:cubicBezTo>
                      <a:pt x="88" y="20"/>
                      <a:pt x="85" y="22"/>
                      <a:pt x="83" y="23"/>
                    </a:cubicBezTo>
                    <a:cubicBezTo>
                      <a:pt x="81" y="25"/>
                      <a:pt x="79" y="27"/>
                      <a:pt x="81" y="30"/>
                    </a:cubicBezTo>
                    <a:cubicBezTo>
                      <a:pt x="82" y="32"/>
                      <a:pt x="85" y="31"/>
                      <a:pt x="87" y="31"/>
                    </a:cubicBezTo>
                    <a:cubicBezTo>
                      <a:pt x="89" y="30"/>
                      <a:pt x="91" y="29"/>
                      <a:pt x="93" y="28"/>
                    </a:cubicBezTo>
                    <a:cubicBezTo>
                      <a:pt x="94" y="27"/>
                      <a:pt x="95" y="26"/>
                      <a:pt x="96" y="25"/>
                    </a:cubicBezTo>
                    <a:cubicBezTo>
                      <a:pt x="98" y="24"/>
                      <a:pt x="99" y="24"/>
                      <a:pt x="100" y="27"/>
                    </a:cubicBezTo>
                    <a:cubicBezTo>
                      <a:pt x="102" y="31"/>
                      <a:pt x="105" y="32"/>
                      <a:pt x="108" y="30"/>
                    </a:cubicBezTo>
                    <a:cubicBezTo>
                      <a:pt x="110" y="29"/>
                      <a:pt x="111" y="27"/>
                      <a:pt x="113" y="26"/>
                    </a:cubicBezTo>
                    <a:cubicBezTo>
                      <a:pt x="116" y="25"/>
                      <a:pt x="118" y="26"/>
                      <a:pt x="118" y="29"/>
                    </a:cubicBezTo>
                    <a:cubicBezTo>
                      <a:pt x="119" y="33"/>
                      <a:pt x="120" y="34"/>
                      <a:pt x="124" y="33"/>
                    </a:cubicBezTo>
                    <a:cubicBezTo>
                      <a:pt x="126" y="33"/>
                      <a:pt x="128" y="33"/>
                      <a:pt x="130" y="32"/>
                    </a:cubicBezTo>
                    <a:cubicBezTo>
                      <a:pt x="130" y="33"/>
                      <a:pt x="131" y="33"/>
                      <a:pt x="131" y="33"/>
                    </a:cubicBezTo>
                    <a:cubicBezTo>
                      <a:pt x="130" y="34"/>
                      <a:pt x="130" y="36"/>
                      <a:pt x="128" y="37"/>
                    </a:cubicBezTo>
                    <a:cubicBezTo>
                      <a:pt x="127" y="39"/>
                      <a:pt x="124" y="40"/>
                      <a:pt x="122" y="41"/>
                    </a:cubicBezTo>
                    <a:cubicBezTo>
                      <a:pt x="119" y="42"/>
                      <a:pt x="116" y="43"/>
                      <a:pt x="116" y="43"/>
                    </a:cubicBezTo>
                    <a:cubicBezTo>
                      <a:pt x="116" y="43"/>
                      <a:pt x="120" y="45"/>
                      <a:pt x="118" y="46"/>
                    </a:cubicBezTo>
                    <a:cubicBezTo>
                      <a:pt x="114" y="47"/>
                      <a:pt x="108" y="53"/>
                      <a:pt x="117" y="50"/>
                    </a:cubicBezTo>
                    <a:cubicBezTo>
                      <a:pt x="118" y="50"/>
                      <a:pt x="120" y="50"/>
                      <a:pt x="122" y="49"/>
                    </a:cubicBezTo>
                    <a:cubicBezTo>
                      <a:pt x="120" y="54"/>
                      <a:pt x="116" y="56"/>
                      <a:pt x="113" y="58"/>
                    </a:cubicBezTo>
                    <a:cubicBezTo>
                      <a:pt x="102" y="64"/>
                      <a:pt x="101" y="79"/>
                      <a:pt x="107" y="86"/>
                    </a:cubicBezTo>
                    <a:cubicBezTo>
                      <a:pt x="108" y="88"/>
                      <a:pt x="109" y="89"/>
                      <a:pt x="110" y="91"/>
                    </a:cubicBezTo>
                    <a:cubicBezTo>
                      <a:pt x="111" y="93"/>
                      <a:pt x="111" y="96"/>
                      <a:pt x="109" y="97"/>
                    </a:cubicBezTo>
                    <a:cubicBezTo>
                      <a:pt x="108" y="98"/>
                      <a:pt x="105" y="97"/>
                      <a:pt x="104" y="97"/>
                    </a:cubicBezTo>
                    <a:cubicBezTo>
                      <a:pt x="101" y="94"/>
                      <a:pt x="98" y="92"/>
                      <a:pt x="96" y="89"/>
                    </a:cubicBezTo>
                    <a:cubicBezTo>
                      <a:pt x="93" y="85"/>
                      <a:pt x="91" y="81"/>
                      <a:pt x="88" y="77"/>
                    </a:cubicBezTo>
                    <a:cubicBezTo>
                      <a:pt x="78" y="66"/>
                      <a:pt x="66" y="68"/>
                      <a:pt x="57" y="77"/>
                    </a:cubicBezTo>
                    <a:cubicBezTo>
                      <a:pt x="54" y="79"/>
                      <a:pt x="55" y="81"/>
                      <a:pt x="57" y="83"/>
                    </a:cubicBezTo>
                    <a:cubicBezTo>
                      <a:pt x="58" y="83"/>
                      <a:pt x="59" y="84"/>
                      <a:pt x="60" y="84"/>
                    </a:cubicBezTo>
                    <a:cubicBezTo>
                      <a:pt x="65" y="86"/>
                      <a:pt x="69" y="88"/>
                      <a:pt x="73" y="89"/>
                    </a:cubicBezTo>
                    <a:cubicBezTo>
                      <a:pt x="74" y="90"/>
                      <a:pt x="75" y="90"/>
                      <a:pt x="76" y="91"/>
                    </a:cubicBezTo>
                    <a:cubicBezTo>
                      <a:pt x="77" y="92"/>
                      <a:pt x="77" y="93"/>
                      <a:pt x="75" y="94"/>
                    </a:cubicBezTo>
                    <a:cubicBezTo>
                      <a:pt x="74" y="95"/>
                      <a:pt x="72" y="95"/>
                      <a:pt x="71" y="95"/>
                    </a:cubicBezTo>
                    <a:cubicBezTo>
                      <a:pt x="68" y="96"/>
                      <a:pt x="65" y="96"/>
                      <a:pt x="63" y="97"/>
                    </a:cubicBezTo>
                    <a:cubicBezTo>
                      <a:pt x="61" y="98"/>
                      <a:pt x="59" y="100"/>
                      <a:pt x="59" y="101"/>
                    </a:cubicBezTo>
                    <a:cubicBezTo>
                      <a:pt x="59" y="102"/>
                      <a:pt x="61" y="104"/>
                      <a:pt x="62" y="105"/>
                    </a:cubicBezTo>
                    <a:cubicBezTo>
                      <a:pt x="63" y="106"/>
                      <a:pt x="64" y="106"/>
                      <a:pt x="65" y="107"/>
                    </a:cubicBezTo>
                    <a:cubicBezTo>
                      <a:pt x="67" y="108"/>
                      <a:pt x="69" y="109"/>
                      <a:pt x="70" y="110"/>
                    </a:cubicBezTo>
                    <a:cubicBezTo>
                      <a:pt x="72" y="113"/>
                      <a:pt x="74" y="113"/>
                      <a:pt x="76" y="112"/>
                    </a:cubicBezTo>
                    <a:cubicBezTo>
                      <a:pt x="79" y="110"/>
                      <a:pt x="81" y="109"/>
                      <a:pt x="84" y="107"/>
                    </a:cubicBezTo>
                    <a:cubicBezTo>
                      <a:pt x="87" y="105"/>
                      <a:pt x="87" y="105"/>
                      <a:pt x="89" y="108"/>
                    </a:cubicBezTo>
                    <a:cubicBezTo>
                      <a:pt x="91" y="112"/>
                      <a:pt x="94" y="115"/>
                      <a:pt x="99" y="114"/>
                    </a:cubicBezTo>
                    <a:cubicBezTo>
                      <a:pt x="102" y="114"/>
                      <a:pt x="106" y="112"/>
                      <a:pt x="109" y="111"/>
                    </a:cubicBezTo>
                    <a:cubicBezTo>
                      <a:pt x="111" y="110"/>
                      <a:pt x="113" y="109"/>
                      <a:pt x="116" y="109"/>
                    </a:cubicBezTo>
                    <a:cubicBezTo>
                      <a:pt x="121" y="108"/>
                      <a:pt x="124" y="112"/>
                      <a:pt x="124" y="118"/>
                    </a:cubicBezTo>
                    <a:cubicBezTo>
                      <a:pt x="125" y="124"/>
                      <a:pt x="122" y="128"/>
                      <a:pt x="118" y="131"/>
                    </a:cubicBezTo>
                    <a:cubicBezTo>
                      <a:pt x="114" y="135"/>
                      <a:pt x="112" y="139"/>
                      <a:pt x="114" y="145"/>
                    </a:cubicBezTo>
                    <a:cubicBezTo>
                      <a:pt x="116" y="150"/>
                      <a:pt x="114" y="155"/>
                      <a:pt x="109" y="159"/>
                    </a:cubicBezTo>
                    <a:cubicBezTo>
                      <a:pt x="106" y="162"/>
                      <a:pt x="103" y="164"/>
                      <a:pt x="99" y="167"/>
                    </a:cubicBezTo>
                    <a:cubicBezTo>
                      <a:pt x="95" y="169"/>
                      <a:pt x="89" y="184"/>
                      <a:pt x="90" y="189"/>
                    </a:cubicBezTo>
                    <a:cubicBezTo>
                      <a:pt x="90" y="190"/>
                      <a:pt x="91" y="191"/>
                      <a:pt x="90" y="192"/>
                    </a:cubicBezTo>
                    <a:cubicBezTo>
                      <a:pt x="90" y="197"/>
                      <a:pt x="87" y="196"/>
                      <a:pt x="82" y="197"/>
                    </a:cubicBezTo>
                    <a:cubicBezTo>
                      <a:pt x="79" y="198"/>
                      <a:pt x="80" y="192"/>
                      <a:pt x="79" y="189"/>
                    </a:cubicBezTo>
                    <a:cubicBezTo>
                      <a:pt x="78" y="186"/>
                      <a:pt x="78" y="183"/>
                      <a:pt x="79" y="181"/>
                    </a:cubicBezTo>
                    <a:cubicBezTo>
                      <a:pt x="79" y="178"/>
                      <a:pt x="81" y="176"/>
                      <a:pt x="81" y="173"/>
                    </a:cubicBezTo>
                    <a:cubicBezTo>
                      <a:pt x="83" y="168"/>
                      <a:pt x="82" y="163"/>
                      <a:pt x="78" y="159"/>
                    </a:cubicBezTo>
                    <a:cubicBezTo>
                      <a:pt x="76" y="158"/>
                      <a:pt x="74" y="156"/>
                      <a:pt x="73" y="154"/>
                    </a:cubicBezTo>
                    <a:cubicBezTo>
                      <a:pt x="66" y="148"/>
                      <a:pt x="63" y="141"/>
                      <a:pt x="63" y="132"/>
                    </a:cubicBezTo>
                    <a:cubicBezTo>
                      <a:pt x="63" y="128"/>
                      <a:pt x="65" y="126"/>
                      <a:pt x="69" y="126"/>
                    </a:cubicBezTo>
                    <a:cubicBezTo>
                      <a:pt x="70" y="126"/>
                      <a:pt x="71" y="125"/>
                      <a:pt x="72" y="125"/>
                    </a:cubicBezTo>
                    <a:cubicBezTo>
                      <a:pt x="71" y="122"/>
                      <a:pt x="70" y="120"/>
                      <a:pt x="66" y="120"/>
                    </a:cubicBezTo>
                    <a:cubicBezTo>
                      <a:pt x="63" y="120"/>
                      <a:pt x="61" y="118"/>
                      <a:pt x="60" y="115"/>
                    </a:cubicBezTo>
                    <a:cubicBezTo>
                      <a:pt x="59" y="114"/>
                      <a:pt x="59" y="112"/>
                      <a:pt x="59" y="111"/>
                    </a:cubicBezTo>
                    <a:cubicBezTo>
                      <a:pt x="57" y="108"/>
                      <a:pt x="57" y="104"/>
                      <a:pt x="55" y="102"/>
                    </a:cubicBezTo>
                    <a:cubicBezTo>
                      <a:pt x="53" y="99"/>
                      <a:pt x="52" y="97"/>
                      <a:pt x="52" y="94"/>
                    </a:cubicBezTo>
                    <a:cubicBezTo>
                      <a:pt x="52" y="92"/>
                      <a:pt x="51" y="91"/>
                      <a:pt x="50" y="89"/>
                    </a:cubicBezTo>
                    <a:cubicBezTo>
                      <a:pt x="47" y="87"/>
                      <a:pt x="45" y="84"/>
                      <a:pt x="42" y="82"/>
                    </a:cubicBezTo>
                    <a:cubicBezTo>
                      <a:pt x="41" y="81"/>
                      <a:pt x="40" y="80"/>
                      <a:pt x="38" y="78"/>
                    </a:cubicBezTo>
                    <a:cubicBezTo>
                      <a:pt x="38" y="81"/>
                      <a:pt x="38" y="83"/>
                      <a:pt x="38" y="84"/>
                    </a:cubicBezTo>
                    <a:cubicBezTo>
                      <a:pt x="38" y="86"/>
                      <a:pt x="38" y="89"/>
                      <a:pt x="37" y="91"/>
                    </a:cubicBezTo>
                    <a:cubicBezTo>
                      <a:pt x="37" y="92"/>
                      <a:pt x="35" y="94"/>
                      <a:pt x="34" y="94"/>
                    </a:cubicBezTo>
                    <a:cubicBezTo>
                      <a:pt x="33" y="94"/>
                      <a:pt x="31" y="92"/>
                      <a:pt x="30" y="91"/>
                    </a:cubicBezTo>
                    <a:cubicBezTo>
                      <a:pt x="30" y="89"/>
                      <a:pt x="30" y="86"/>
                      <a:pt x="30" y="84"/>
                    </a:cubicBezTo>
                    <a:cubicBezTo>
                      <a:pt x="32" y="73"/>
                      <a:pt x="33" y="62"/>
                      <a:pt x="32" y="52"/>
                    </a:cubicBezTo>
                    <a:cubicBezTo>
                      <a:pt x="32" y="48"/>
                      <a:pt x="31" y="44"/>
                      <a:pt x="30" y="39"/>
                    </a:cubicBezTo>
                    <a:cubicBezTo>
                      <a:pt x="10" y="64"/>
                      <a:pt x="0" y="108"/>
                      <a:pt x="20" y="148"/>
                    </a:cubicBezTo>
                    <a:cubicBezTo>
                      <a:pt x="42" y="190"/>
                      <a:pt x="89" y="211"/>
                      <a:pt x="135" y="199"/>
                    </a:cubicBezTo>
                    <a:cubicBezTo>
                      <a:pt x="147" y="196"/>
                      <a:pt x="158" y="191"/>
                      <a:pt x="167" y="185"/>
                    </a:cubicBezTo>
                    <a:cubicBezTo>
                      <a:pt x="162" y="183"/>
                      <a:pt x="155" y="180"/>
                      <a:pt x="154" y="161"/>
                    </a:cubicBezTo>
                    <a:cubicBezTo>
                      <a:pt x="153" y="133"/>
                      <a:pt x="157" y="127"/>
                      <a:pt x="160" y="127"/>
                    </a:cubicBezTo>
                    <a:cubicBezTo>
                      <a:pt x="162" y="127"/>
                      <a:pt x="164" y="126"/>
                      <a:pt x="172" y="134"/>
                    </a:cubicBezTo>
                    <a:cubicBezTo>
                      <a:pt x="179" y="143"/>
                      <a:pt x="183" y="139"/>
                      <a:pt x="184" y="133"/>
                    </a:cubicBezTo>
                    <a:cubicBezTo>
                      <a:pt x="184" y="127"/>
                      <a:pt x="190" y="118"/>
                      <a:pt x="193" y="127"/>
                    </a:cubicBezTo>
                    <a:cubicBezTo>
                      <a:pt x="194" y="133"/>
                      <a:pt x="198" y="141"/>
                      <a:pt x="201" y="146"/>
                    </a:cubicBezTo>
                    <a:cubicBezTo>
                      <a:pt x="207" y="135"/>
                      <a:pt x="210" y="123"/>
                      <a:pt x="211" y="111"/>
                    </a:cubicBezTo>
                    <a:cubicBezTo>
                      <a:pt x="209" y="110"/>
                      <a:pt x="208" y="110"/>
                      <a:pt x="206" y="109"/>
                    </a:cubicBezTo>
                    <a:cubicBezTo>
                      <a:pt x="200" y="106"/>
                      <a:pt x="196" y="101"/>
                      <a:pt x="196" y="93"/>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108" name="Freeform 35"/>
              <p:cNvSpPr>
                <a:spLocks noEditPoints="1"/>
              </p:cNvSpPr>
              <p:nvPr/>
            </p:nvSpPr>
            <p:spPr bwMode="auto">
              <a:xfrm>
                <a:off x="7275513" y="5302250"/>
                <a:ext cx="1012825" cy="1012825"/>
              </a:xfrm>
              <a:custGeom>
                <a:avLst/>
                <a:gdLst>
                  <a:gd name="T0" fmla="*/ 176 w 352"/>
                  <a:gd name="T1" fmla="*/ 0 h 352"/>
                  <a:gd name="T2" fmla="*/ 0 w 352"/>
                  <a:gd name="T3" fmla="*/ 176 h 352"/>
                  <a:gd name="T4" fmla="*/ 176 w 352"/>
                  <a:gd name="T5" fmla="*/ 352 h 352"/>
                  <a:gd name="T6" fmla="*/ 352 w 352"/>
                  <a:gd name="T7" fmla="*/ 176 h 352"/>
                  <a:gd name="T8" fmla="*/ 176 w 352"/>
                  <a:gd name="T9" fmla="*/ 0 h 352"/>
                  <a:gd name="T10" fmla="*/ 258 w 352"/>
                  <a:gd name="T11" fmla="*/ 261 h 352"/>
                  <a:gd name="T12" fmla="*/ 188 w 352"/>
                  <a:gd name="T13" fmla="*/ 294 h 352"/>
                  <a:gd name="T14" fmla="*/ 96 w 352"/>
                  <a:gd name="T15" fmla="*/ 263 h 352"/>
                  <a:gd name="T16" fmla="*/ 59 w 352"/>
                  <a:gd name="T17" fmla="*/ 189 h 352"/>
                  <a:gd name="T18" fmla="*/ 157 w 352"/>
                  <a:gd name="T19" fmla="*/ 60 h 352"/>
                  <a:gd name="T20" fmla="*/ 175 w 352"/>
                  <a:gd name="T21" fmla="*/ 58 h 352"/>
                  <a:gd name="T22" fmla="*/ 176 w 352"/>
                  <a:gd name="T23" fmla="*/ 58 h 352"/>
                  <a:gd name="T24" fmla="*/ 196 w 352"/>
                  <a:gd name="T25" fmla="*/ 60 h 352"/>
                  <a:gd name="T26" fmla="*/ 272 w 352"/>
                  <a:gd name="T27" fmla="*/ 108 h 352"/>
                  <a:gd name="T28" fmla="*/ 293 w 352"/>
                  <a:gd name="T29" fmla="*/ 162 h 352"/>
                  <a:gd name="T30" fmla="*/ 258 w 352"/>
                  <a:gd name="T31" fmla="*/ 26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2" h="352">
                    <a:moveTo>
                      <a:pt x="176" y="0"/>
                    </a:moveTo>
                    <a:cubicBezTo>
                      <a:pt x="79" y="0"/>
                      <a:pt x="0" y="79"/>
                      <a:pt x="0" y="176"/>
                    </a:cubicBezTo>
                    <a:cubicBezTo>
                      <a:pt x="0" y="273"/>
                      <a:pt x="79" y="352"/>
                      <a:pt x="176" y="352"/>
                    </a:cubicBezTo>
                    <a:cubicBezTo>
                      <a:pt x="273" y="352"/>
                      <a:pt x="352" y="273"/>
                      <a:pt x="352" y="176"/>
                    </a:cubicBezTo>
                    <a:cubicBezTo>
                      <a:pt x="352" y="79"/>
                      <a:pt x="273" y="0"/>
                      <a:pt x="176" y="0"/>
                    </a:cubicBezTo>
                    <a:close/>
                    <a:moveTo>
                      <a:pt x="258" y="261"/>
                    </a:moveTo>
                    <a:cubicBezTo>
                      <a:pt x="238" y="280"/>
                      <a:pt x="215" y="291"/>
                      <a:pt x="188" y="294"/>
                    </a:cubicBezTo>
                    <a:cubicBezTo>
                      <a:pt x="153" y="297"/>
                      <a:pt x="122" y="287"/>
                      <a:pt x="96" y="263"/>
                    </a:cubicBezTo>
                    <a:cubicBezTo>
                      <a:pt x="75" y="243"/>
                      <a:pt x="62" y="218"/>
                      <a:pt x="59" y="189"/>
                    </a:cubicBezTo>
                    <a:cubicBezTo>
                      <a:pt x="52" y="127"/>
                      <a:pt x="96" y="69"/>
                      <a:pt x="157" y="60"/>
                    </a:cubicBezTo>
                    <a:cubicBezTo>
                      <a:pt x="163" y="59"/>
                      <a:pt x="169" y="59"/>
                      <a:pt x="175" y="58"/>
                    </a:cubicBezTo>
                    <a:cubicBezTo>
                      <a:pt x="176" y="58"/>
                      <a:pt x="176" y="58"/>
                      <a:pt x="176" y="58"/>
                    </a:cubicBezTo>
                    <a:cubicBezTo>
                      <a:pt x="183" y="59"/>
                      <a:pt x="189" y="59"/>
                      <a:pt x="196" y="60"/>
                    </a:cubicBezTo>
                    <a:cubicBezTo>
                      <a:pt x="227" y="66"/>
                      <a:pt x="253" y="82"/>
                      <a:pt x="272" y="108"/>
                    </a:cubicBezTo>
                    <a:cubicBezTo>
                      <a:pt x="283" y="124"/>
                      <a:pt x="291" y="142"/>
                      <a:pt x="293" y="162"/>
                    </a:cubicBezTo>
                    <a:cubicBezTo>
                      <a:pt x="297" y="200"/>
                      <a:pt x="286" y="234"/>
                      <a:pt x="258" y="261"/>
                    </a:cubicBez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grpSp>
        <p:sp>
          <p:nvSpPr>
            <p:cNvPr id="106" name="Text Box 10"/>
            <p:cNvSpPr txBox="1">
              <a:spLocks noChangeArrowheads="1"/>
            </p:cNvSpPr>
            <p:nvPr/>
          </p:nvSpPr>
          <p:spPr bwMode="auto">
            <a:xfrm>
              <a:off x="7124653" y="2008885"/>
              <a:ext cx="1605766" cy="890316"/>
            </a:xfrm>
            <a:prstGeom prst="rect">
              <a:avLst/>
            </a:prstGeom>
            <a:noFill/>
            <a:ln w="9525">
              <a:noFill/>
              <a:miter lim="800000"/>
            </a:ln>
          </p:spPr>
          <p:txBody>
            <a:bodyPr lIns="60959" tIns="30479" rIns="60959" bIns="30479">
              <a:spAutoFit/>
            </a:bodyPr>
            <a:lstStyle/>
            <a:p>
              <a:pPr>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p>
          </p:txBody>
        </p:sp>
      </p:grpSp>
      <p:grpSp>
        <p:nvGrpSpPr>
          <p:cNvPr id="109" name="组合 108"/>
          <p:cNvGrpSpPr/>
          <p:nvPr/>
        </p:nvGrpSpPr>
        <p:grpSpPr bwMode="auto">
          <a:xfrm>
            <a:off x="8567475" y="4303472"/>
            <a:ext cx="2861734" cy="1300268"/>
            <a:chOff x="6597339" y="3205806"/>
            <a:chExt cx="2145995" cy="974726"/>
          </a:xfrm>
        </p:grpSpPr>
        <p:grpSp>
          <p:nvGrpSpPr>
            <p:cNvPr id="110" name="Group 92"/>
            <p:cNvGrpSpPr>
              <a:grpSpLocks noChangeAspect="1"/>
            </p:cNvGrpSpPr>
            <p:nvPr/>
          </p:nvGrpSpPr>
          <p:grpSpPr>
            <a:xfrm>
              <a:off x="6597339" y="3205806"/>
              <a:ext cx="432000" cy="432833"/>
              <a:chOff x="4427538" y="3192463"/>
              <a:chExt cx="823913" cy="825500"/>
            </a:xfrm>
            <a:solidFill>
              <a:schemeClr val="accent1"/>
            </a:solidFill>
          </p:grpSpPr>
          <p:sp>
            <p:nvSpPr>
              <p:cNvPr id="112" name="Oval 23"/>
              <p:cNvSpPr>
                <a:spLocks noChangeArrowheads="1"/>
              </p:cNvSpPr>
              <p:nvPr/>
            </p:nvSpPr>
            <p:spPr bwMode="auto">
              <a:xfrm>
                <a:off x="4813301" y="3825875"/>
                <a:ext cx="57150" cy="57150"/>
              </a:xfrm>
              <a:prstGeom prst="ellipse">
                <a:avLst/>
              </a:prstGeom>
              <a:solidFill>
                <a:srgbClr val="EC2D49"/>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113" name="Rectangle 24"/>
              <p:cNvSpPr>
                <a:spLocks noChangeArrowheads="1"/>
              </p:cNvSpPr>
              <p:nvPr/>
            </p:nvSpPr>
            <p:spPr bwMode="auto">
              <a:xfrm>
                <a:off x="4784726" y="3352800"/>
                <a:ext cx="115888" cy="15875"/>
              </a:xfrm>
              <a:prstGeom prst="rect">
                <a:avLst/>
              </a:prstGeom>
              <a:solidFill>
                <a:srgbClr val="EC2D49"/>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114" name="Freeform 25"/>
              <p:cNvSpPr>
                <a:spLocks noEditPoints="1"/>
              </p:cNvSpPr>
              <p:nvPr/>
            </p:nvSpPr>
            <p:spPr bwMode="auto">
              <a:xfrm>
                <a:off x="4427538" y="3192463"/>
                <a:ext cx="823913" cy="825500"/>
              </a:xfrm>
              <a:custGeom>
                <a:avLst/>
                <a:gdLst>
                  <a:gd name="T0" fmla="*/ 143 w 286"/>
                  <a:gd name="T1" fmla="*/ 0 h 287"/>
                  <a:gd name="T2" fmla="*/ 0 w 286"/>
                  <a:gd name="T3" fmla="*/ 143 h 287"/>
                  <a:gd name="T4" fmla="*/ 143 w 286"/>
                  <a:gd name="T5" fmla="*/ 287 h 287"/>
                  <a:gd name="T6" fmla="*/ 286 w 286"/>
                  <a:gd name="T7" fmla="*/ 143 h 287"/>
                  <a:gd name="T8" fmla="*/ 143 w 286"/>
                  <a:gd name="T9" fmla="*/ 0 h 287"/>
                  <a:gd name="T10" fmla="*/ 201 w 286"/>
                  <a:gd name="T11" fmla="*/ 234 h 287"/>
                  <a:gd name="T12" fmla="*/ 187 w 286"/>
                  <a:gd name="T13" fmla="*/ 248 h 287"/>
                  <a:gd name="T14" fmla="*/ 101 w 286"/>
                  <a:gd name="T15" fmla="*/ 248 h 287"/>
                  <a:gd name="T16" fmla="*/ 87 w 286"/>
                  <a:gd name="T17" fmla="*/ 234 h 287"/>
                  <a:gd name="T18" fmla="*/ 87 w 286"/>
                  <a:gd name="T19" fmla="*/ 60 h 287"/>
                  <a:gd name="T20" fmla="*/ 101 w 286"/>
                  <a:gd name="T21" fmla="*/ 46 h 287"/>
                  <a:gd name="T22" fmla="*/ 187 w 286"/>
                  <a:gd name="T23" fmla="*/ 46 h 287"/>
                  <a:gd name="T24" fmla="*/ 201 w 286"/>
                  <a:gd name="T25" fmla="*/ 60 h 287"/>
                  <a:gd name="T26" fmla="*/ 201 w 286"/>
                  <a:gd name="T27" fmla="*/ 234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86" h="287">
                    <a:moveTo>
                      <a:pt x="143" y="0"/>
                    </a:moveTo>
                    <a:cubicBezTo>
                      <a:pt x="64" y="0"/>
                      <a:pt x="0" y="64"/>
                      <a:pt x="0" y="143"/>
                    </a:cubicBezTo>
                    <a:cubicBezTo>
                      <a:pt x="0" y="222"/>
                      <a:pt x="64" y="287"/>
                      <a:pt x="143" y="287"/>
                    </a:cubicBezTo>
                    <a:cubicBezTo>
                      <a:pt x="222" y="287"/>
                      <a:pt x="286" y="222"/>
                      <a:pt x="286" y="143"/>
                    </a:cubicBezTo>
                    <a:cubicBezTo>
                      <a:pt x="286" y="64"/>
                      <a:pt x="222" y="0"/>
                      <a:pt x="143" y="0"/>
                    </a:cubicBezTo>
                    <a:close/>
                    <a:moveTo>
                      <a:pt x="201" y="234"/>
                    </a:moveTo>
                    <a:cubicBezTo>
                      <a:pt x="201" y="242"/>
                      <a:pt x="195" y="248"/>
                      <a:pt x="187" y="248"/>
                    </a:cubicBezTo>
                    <a:cubicBezTo>
                      <a:pt x="101" y="248"/>
                      <a:pt x="101" y="248"/>
                      <a:pt x="101" y="248"/>
                    </a:cubicBezTo>
                    <a:cubicBezTo>
                      <a:pt x="93" y="248"/>
                      <a:pt x="87" y="242"/>
                      <a:pt x="87" y="234"/>
                    </a:cubicBezTo>
                    <a:cubicBezTo>
                      <a:pt x="87" y="60"/>
                      <a:pt x="87" y="60"/>
                      <a:pt x="87" y="60"/>
                    </a:cubicBezTo>
                    <a:cubicBezTo>
                      <a:pt x="87" y="52"/>
                      <a:pt x="93" y="46"/>
                      <a:pt x="101" y="46"/>
                    </a:cubicBezTo>
                    <a:cubicBezTo>
                      <a:pt x="187" y="46"/>
                      <a:pt x="187" y="46"/>
                      <a:pt x="187" y="46"/>
                    </a:cubicBezTo>
                    <a:cubicBezTo>
                      <a:pt x="195" y="46"/>
                      <a:pt x="201" y="52"/>
                      <a:pt x="201" y="60"/>
                    </a:cubicBezTo>
                    <a:lnTo>
                      <a:pt x="201" y="23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115" name="Oval 26"/>
              <p:cNvSpPr>
                <a:spLocks noChangeArrowheads="1"/>
              </p:cNvSpPr>
              <p:nvPr/>
            </p:nvSpPr>
            <p:spPr bwMode="auto">
              <a:xfrm>
                <a:off x="4926013" y="3351213"/>
                <a:ext cx="22225" cy="19050"/>
              </a:xfrm>
              <a:prstGeom prst="ellipse">
                <a:avLst/>
              </a:prstGeom>
              <a:solidFill>
                <a:srgbClr val="EC2D49"/>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sp>
            <p:nvSpPr>
              <p:cNvPr id="116" name="Rectangle 27"/>
              <p:cNvSpPr>
                <a:spLocks noChangeArrowheads="1"/>
              </p:cNvSpPr>
              <p:nvPr/>
            </p:nvSpPr>
            <p:spPr bwMode="auto">
              <a:xfrm>
                <a:off x="4710113" y="3397250"/>
                <a:ext cx="265113" cy="400050"/>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39" tIns="45720" rIns="91439" bIns="45720"/>
              <a:lstStyle/>
              <a:p>
                <a:pPr defTabSz="963930" fontAlgn="auto">
                  <a:lnSpc>
                    <a:spcPts val="2200"/>
                  </a:lnSpc>
                  <a:spcBef>
                    <a:spcPts val="0"/>
                  </a:spcBef>
                  <a:spcAft>
                    <a:spcPts val="0"/>
                  </a:spcAft>
                  <a:defRPr/>
                </a:pPr>
                <a:endParaRPr lang="id-ID" sz="1400">
                  <a:latin typeface="+mn-lt"/>
                  <a:ea typeface="微软雅黑" panose="020B0503020204020204" pitchFamily="34" charset="-122"/>
                </a:endParaRPr>
              </a:p>
            </p:txBody>
          </p:sp>
        </p:grpSp>
        <p:sp>
          <p:nvSpPr>
            <p:cNvPr id="111" name="Text Box 10"/>
            <p:cNvSpPr txBox="1">
              <a:spLocks noChangeArrowheads="1"/>
            </p:cNvSpPr>
            <p:nvPr/>
          </p:nvSpPr>
          <p:spPr bwMode="auto">
            <a:xfrm>
              <a:off x="7137012" y="3289902"/>
              <a:ext cx="1606322" cy="890630"/>
            </a:xfrm>
            <a:prstGeom prst="rect">
              <a:avLst/>
            </a:prstGeom>
            <a:noFill/>
            <a:ln w="9525">
              <a:noFill/>
              <a:miter lim="800000"/>
            </a:ln>
          </p:spPr>
          <p:txBody>
            <a:bodyPr lIns="60959" tIns="30479" rIns="60959" bIns="30479">
              <a:spAutoFit/>
            </a:bodyPr>
            <a:lstStyle/>
            <a:p>
              <a:pPr>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p>
          </p:txBody>
        </p:sp>
      </p:grpSp>
      <p:grpSp>
        <p:nvGrpSpPr>
          <p:cNvPr id="117" name="组合 116"/>
          <p:cNvGrpSpPr/>
          <p:nvPr/>
        </p:nvGrpSpPr>
        <p:grpSpPr bwMode="auto">
          <a:xfrm>
            <a:off x="839526" y="2525892"/>
            <a:ext cx="2933700" cy="1520825"/>
            <a:chOff x="189578" y="1980213"/>
            <a:chExt cx="2200182" cy="1140679"/>
          </a:xfrm>
        </p:grpSpPr>
        <p:sp>
          <p:nvSpPr>
            <p:cNvPr id="118" name="Freeform 31"/>
            <p:cNvSpPr>
              <a:spLocks noChangeAspect="1" noEditPoints="1"/>
            </p:cNvSpPr>
            <p:nvPr/>
          </p:nvSpPr>
          <p:spPr bwMode="auto">
            <a:xfrm>
              <a:off x="1957760" y="1980213"/>
              <a:ext cx="432000" cy="432851"/>
            </a:xfrm>
            <a:custGeom>
              <a:avLst/>
              <a:gdLst>
                <a:gd name="T0" fmla="*/ 216000 w 280"/>
                <a:gd name="T1" fmla="*/ 0 h 280"/>
                <a:gd name="T2" fmla="*/ 0 w 280"/>
                <a:gd name="T3" fmla="*/ 216426 h 280"/>
                <a:gd name="T4" fmla="*/ 216000 w 280"/>
                <a:gd name="T5" fmla="*/ 432851 h 280"/>
                <a:gd name="T6" fmla="*/ 432000 w 280"/>
                <a:gd name="T7" fmla="*/ 216426 h 280"/>
                <a:gd name="T8" fmla="*/ 216000 w 280"/>
                <a:gd name="T9" fmla="*/ 0 h 280"/>
                <a:gd name="T10" fmla="*/ 285429 w 280"/>
                <a:gd name="T11" fmla="*/ 106667 h 280"/>
                <a:gd name="T12" fmla="*/ 325543 w 280"/>
                <a:gd name="T13" fmla="*/ 146860 h 280"/>
                <a:gd name="T14" fmla="*/ 285429 w 280"/>
                <a:gd name="T15" fmla="*/ 188599 h 280"/>
                <a:gd name="T16" fmla="*/ 268457 w 280"/>
                <a:gd name="T17" fmla="*/ 183962 h 280"/>
                <a:gd name="T18" fmla="*/ 243771 w 280"/>
                <a:gd name="T19" fmla="*/ 146860 h 280"/>
                <a:gd name="T20" fmla="*/ 285429 w 280"/>
                <a:gd name="T21" fmla="*/ 106667 h 280"/>
                <a:gd name="T22" fmla="*/ 217543 w 280"/>
                <a:gd name="T23" fmla="*/ 148406 h 280"/>
                <a:gd name="T24" fmla="*/ 257657 w 280"/>
                <a:gd name="T25" fmla="*/ 190145 h 280"/>
                <a:gd name="T26" fmla="*/ 217543 w 280"/>
                <a:gd name="T27" fmla="*/ 230339 h 280"/>
                <a:gd name="T28" fmla="*/ 177429 w 280"/>
                <a:gd name="T29" fmla="*/ 190145 h 280"/>
                <a:gd name="T30" fmla="*/ 217543 w 280"/>
                <a:gd name="T31" fmla="*/ 148406 h 280"/>
                <a:gd name="T32" fmla="*/ 146571 w 280"/>
                <a:gd name="T33" fmla="*/ 106667 h 280"/>
                <a:gd name="T34" fmla="*/ 186686 w 280"/>
                <a:gd name="T35" fmla="*/ 146860 h 280"/>
                <a:gd name="T36" fmla="*/ 186686 w 280"/>
                <a:gd name="T37" fmla="*/ 149952 h 280"/>
                <a:gd name="T38" fmla="*/ 168171 w 280"/>
                <a:gd name="T39" fmla="*/ 182416 h 280"/>
                <a:gd name="T40" fmla="*/ 146571 w 280"/>
                <a:gd name="T41" fmla="*/ 188599 h 280"/>
                <a:gd name="T42" fmla="*/ 104914 w 280"/>
                <a:gd name="T43" fmla="*/ 146860 h 280"/>
                <a:gd name="T44" fmla="*/ 146571 w 280"/>
                <a:gd name="T45" fmla="*/ 106667 h 280"/>
                <a:gd name="T46" fmla="*/ 138857 w 280"/>
                <a:gd name="T47" fmla="*/ 298358 h 280"/>
                <a:gd name="T48" fmla="*/ 80229 w 280"/>
                <a:gd name="T49" fmla="*/ 287537 h 280"/>
                <a:gd name="T50" fmla="*/ 77143 w 280"/>
                <a:gd name="T51" fmla="*/ 285991 h 280"/>
                <a:gd name="T52" fmla="*/ 77143 w 280"/>
                <a:gd name="T53" fmla="*/ 285991 h 280"/>
                <a:gd name="T54" fmla="*/ 77143 w 280"/>
                <a:gd name="T55" fmla="*/ 242706 h 280"/>
                <a:gd name="T56" fmla="*/ 129600 w 280"/>
                <a:gd name="T57" fmla="*/ 191691 h 280"/>
                <a:gd name="T58" fmla="*/ 163543 w 280"/>
                <a:gd name="T59" fmla="*/ 191691 h 280"/>
                <a:gd name="T60" fmla="*/ 166629 w 280"/>
                <a:gd name="T61" fmla="*/ 191691 h 280"/>
                <a:gd name="T62" fmla="*/ 182057 w 280"/>
                <a:gd name="T63" fmla="*/ 225701 h 280"/>
                <a:gd name="T64" fmla="*/ 138857 w 280"/>
                <a:gd name="T65" fmla="*/ 285991 h 280"/>
                <a:gd name="T66" fmla="*/ 138857 w 280"/>
                <a:gd name="T67" fmla="*/ 298358 h 280"/>
                <a:gd name="T68" fmla="*/ 286971 w 280"/>
                <a:gd name="T69" fmla="*/ 327730 h 280"/>
                <a:gd name="T70" fmla="*/ 286971 w 280"/>
                <a:gd name="T71" fmla="*/ 327730 h 280"/>
                <a:gd name="T72" fmla="*/ 283886 w 280"/>
                <a:gd name="T73" fmla="*/ 329276 h 280"/>
                <a:gd name="T74" fmla="*/ 222171 w 280"/>
                <a:gd name="T75" fmla="*/ 340097 h 280"/>
                <a:gd name="T76" fmla="*/ 151200 w 280"/>
                <a:gd name="T77" fmla="*/ 329276 h 280"/>
                <a:gd name="T78" fmla="*/ 148114 w 280"/>
                <a:gd name="T79" fmla="*/ 327730 h 280"/>
                <a:gd name="T80" fmla="*/ 148114 w 280"/>
                <a:gd name="T81" fmla="*/ 327730 h 280"/>
                <a:gd name="T82" fmla="*/ 148114 w 280"/>
                <a:gd name="T83" fmla="*/ 285991 h 280"/>
                <a:gd name="T84" fmla="*/ 200571 w 280"/>
                <a:gd name="T85" fmla="*/ 233430 h 280"/>
                <a:gd name="T86" fmla="*/ 234514 w 280"/>
                <a:gd name="T87" fmla="*/ 233430 h 280"/>
                <a:gd name="T88" fmla="*/ 286971 w 280"/>
                <a:gd name="T89" fmla="*/ 285991 h 280"/>
                <a:gd name="T90" fmla="*/ 286971 w 280"/>
                <a:gd name="T91" fmla="*/ 327730 h 280"/>
                <a:gd name="T92" fmla="*/ 354857 w 280"/>
                <a:gd name="T93" fmla="*/ 285991 h 280"/>
                <a:gd name="T94" fmla="*/ 354857 w 280"/>
                <a:gd name="T95" fmla="*/ 285991 h 280"/>
                <a:gd name="T96" fmla="*/ 351771 w 280"/>
                <a:gd name="T97" fmla="*/ 287537 h 280"/>
                <a:gd name="T98" fmla="*/ 296229 w 280"/>
                <a:gd name="T99" fmla="*/ 298358 h 280"/>
                <a:gd name="T100" fmla="*/ 296229 w 280"/>
                <a:gd name="T101" fmla="*/ 285991 h 280"/>
                <a:gd name="T102" fmla="*/ 253029 w 280"/>
                <a:gd name="T103" fmla="*/ 225701 h 280"/>
                <a:gd name="T104" fmla="*/ 268457 w 280"/>
                <a:gd name="T105" fmla="*/ 191691 h 280"/>
                <a:gd name="T106" fmla="*/ 302400 w 280"/>
                <a:gd name="T107" fmla="*/ 191691 h 280"/>
                <a:gd name="T108" fmla="*/ 354857 w 280"/>
                <a:gd name="T109" fmla="*/ 242706 h 280"/>
                <a:gd name="T110" fmla="*/ 354857 w 280"/>
                <a:gd name="T111" fmla="*/ 285991 h 280"/>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280" h="280">
                  <a:moveTo>
                    <a:pt x="140" y="0"/>
                  </a:moveTo>
                  <a:cubicBezTo>
                    <a:pt x="62" y="0"/>
                    <a:pt x="0" y="62"/>
                    <a:pt x="0" y="140"/>
                  </a:cubicBezTo>
                  <a:cubicBezTo>
                    <a:pt x="0" y="217"/>
                    <a:pt x="62" y="280"/>
                    <a:pt x="140" y="280"/>
                  </a:cubicBezTo>
                  <a:cubicBezTo>
                    <a:pt x="217" y="280"/>
                    <a:pt x="280" y="217"/>
                    <a:pt x="280" y="140"/>
                  </a:cubicBezTo>
                  <a:cubicBezTo>
                    <a:pt x="280" y="62"/>
                    <a:pt x="217" y="0"/>
                    <a:pt x="140" y="0"/>
                  </a:cubicBezTo>
                  <a:close/>
                  <a:moveTo>
                    <a:pt x="185" y="69"/>
                  </a:moveTo>
                  <a:cubicBezTo>
                    <a:pt x="199" y="69"/>
                    <a:pt x="211" y="81"/>
                    <a:pt x="211" y="95"/>
                  </a:cubicBezTo>
                  <a:cubicBezTo>
                    <a:pt x="211" y="110"/>
                    <a:pt x="199" y="122"/>
                    <a:pt x="185" y="122"/>
                  </a:cubicBezTo>
                  <a:cubicBezTo>
                    <a:pt x="181" y="122"/>
                    <a:pt x="177" y="121"/>
                    <a:pt x="174" y="119"/>
                  </a:cubicBezTo>
                  <a:cubicBezTo>
                    <a:pt x="173" y="109"/>
                    <a:pt x="167" y="100"/>
                    <a:pt x="158" y="95"/>
                  </a:cubicBezTo>
                  <a:cubicBezTo>
                    <a:pt x="159" y="81"/>
                    <a:pt x="170" y="69"/>
                    <a:pt x="185" y="69"/>
                  </a:cubicBezTo>
                  <a:close/>
                  <a:moveTo>
                    <a:pt x="141" y="96"/>
                  </a:moveTo>
                  <a:cubicBezTo>
                    <a:pt x="156" y="96"/>
                    <a:pt x="167" y="108"/>
                    <a:pt x="167" y="123"/>
                  </a:cubicBezTo>
                  <a:cubicBezTo>
                    <a:pt x="167" y="137"/>
                    <a:pt x="156" y="149"/>
                    <a:pt x="141" y="149"/>
                  </a:cubicBezTo>
                  <a:cubicBezTo>
                    <a:pt x="127" y="149"/>
                    <a:pt x="115" y="137"/>
                    <a:pt x="115" y="123"/>
                  </a:cubicBezTo>
                  <a:cubicBezTo>
                    <a:pt x="115" y="108"/>
                    <a:pt x="127" y="96"/>
                    <a:pt x="141" y="96"/>
                  </a:cubicBezTo>
                  <a:close/>
                  <a:moveTo>
                    <a:pt x="95" y="69"/>
                  </a:moveTo>
                  <a:cubicBezTo>
                    <a:pt x="109" y="69"/>
                    <a:pt x="121" y="81"/>
                    <a:pt x="121" y="95"/>
                  </a:cubicBezTo>
                  <a:cubicBezTo>
                    <a:pt x="121" y="96"/>
                    <a:pt x="121" y="96"/>
                    <a:pt x="121" y="97"/>
                  </a:cubicBezTo>
                  <a:cubicBezTo>
                    <a:pt x="115" y="102"/>
                    <a:pt x="110" y="109"/>
                    <a:pt x="109" y="118"/>
                  </a:cubicBezTo>
                  <a:cubicBezTo>
                    <a:pt x="105" y="120"/>
                    <a:pt x="100" y="122"/>
                    <a:pt x="95" y="122"/>
                  </a:cubicBezTo>
                  <a:cubicBezTo>
                    <a:pt x="80" y="122"/>
                    <a:pt x="68" y="110"/>
                    <a:pt x="68" y="95"/>
                  </a:cubicBezTo>
                  <a:cubicBezTo>
                    <a:pt x="68" y="81"/>
                    <a:pt x="80" y="69"/>
                    <a:pt x="95" y="69"/>
                  </a:cubicBezTo>
                  <a:close/>
                  <a:moveTo>
                    <a:pt x="90" y="193"/>
                  </a:moveTo>
                  <a:cubicBezTo>
                    <a:pt x="79" y="192"/>
                    <a:pt x="66" y="190"/>
                    <a:pt x="52" y="186"/>
                  </a:cubicBezTo>
                  <a:cubicBezTo>
                    <a:pt x="50" y="185"/>
                    <a:pt x="50" y="185"/>
                    <a:pt x="50" y="185"/>
                  </a:cubicBezTo>
                  <a:cubicBezTo>
                    <a:pt x="50" y="185"/>
                    <a:pt x="50" y="185"/>
                    <a:pt x="50" y="185"/>
                  </a:cubicBezTo>
                  <a:cubicBezTo>
                    <a:pt x="50" y="157"/>
                    <a:pt x="50" y="157"/>
                    <a:pt x="50" y="157"/>
                  </a:cubicBezTo>
                  <a:cubicBezTo>
                    <a:pt x="50" y="139"/>
                    <a:pt x="65" y="124"/>
                    <a:pt x="84" y="124"/>
                  </a:cubicBezTo>
                  <a:cubicBezTo>
                    <a:pt x="106" y="124"/>
                    <a:pt x="106" y="124"/>
                    <a:pt x="106" y="124"/>
                  </a:cubicBezTo>
                  <a:cubicBezTo>
                    <a:pt x="107" y="124"/>
                    <a:pt x="108" y="124"/>
                    <a:pt x="108" y="124"/>
                  </a:cubicBezTo>
                  <a:cubicBezTo>
                    <a:pt x="109" y="132"/>
                    <a:pt x="113" y="140"/>
                    <a:pt x="118" y="146"/>
                  </a:cubicBezTo>
                  <a:cubicBezTo>
                    <a:pt x="102" y="151"/>
                    <a:pt x="90" y="166"/>
                    <a:pt x="90" y="185"/>
                  </a:cubicBezTo>
                  <a:lnTo>
                    <a:pt x="90" y="193"/>
                  </a:lnTo>
                  <a:close/>
                  <a:moveTo>
                    <a:pt x="186" y="212"/>
                  </a:moveTo>
                  <a:cubicBezTo>
                    <a:pt x="186" y="212"/>
                    <a:pt x="186" y="212"/>
                    <a:pt x="186" y="212"/>
                  </a:cubicBezTo>
                  <a:cubicBezTo>
                    <a:pt x="184" y="213"/>
                    <a:pt x="184" y="213"/>
                    <a:pt x="184" y="213"/>
                  </a:cubicBezTo>
                  <a:cubicBezTo>
                    <a:pt x="183" y="213"/>
                    <a:pt x="169" y="220"/>
                    <a:pt x="144" y="220"/>
                  </a:cubicBezTo>
                  <a:cubicBezTo>
                    <a:pt x="131" y="220"/>
                    <a:pt x="116" y="218"/>
                    <a:pt x="98" y="213"/>
                  </a:cubicBezTo>
                  <a:cubicBezTo>
                    <a:pt x="96" y="212"/>
                    <a:pt x="96" y="212"/>
                    <a:pt x="96" y="212"/>
                  </a:cubicBezTo>
                  <a:cubicBezTo>
                    <a:pt x="96" y="212"/>
                    <a:pt x="96" y="212"/>
                    <a:pt x="96" y="212"/>
                  </a:cubicBezTo>
                  <a:cubicBezTo>
                    <a:pt x="96" y="185"/>
                    <a:pt x="96" y="185"/>
                    <a:pt x="96" y="185"/>
                  </a:cubicBezTo>
                  <a:cubicBezTo>
                    <a:pt x="96" y="166"/>
                    <a:pt x="111" y="151"/>
                    <a:pt x="130" y="151"/>
                  </a:cubicBezTo>
                  <a:cubicBezTo>
                    <a:pt x="152" y="151"/>
                    <a:pt x="152" y="151"/>
                    <a:pt x="152" y="151"/>
                  </a:cubicBezTo>
                  <a:cubicBezTo>
                    <a:pt x="171" y="151"/>
                    <a:pt x="186" y="166"/>
                    <a:pt x="186" y="185"/>
                  </a:cubicBezTo>
                  <a:lnTo>
                    <a:pt x="186" y="212"/>
                  </a:lnTo>
                  <a:close/>
                  <a:moveTo>
                    <a:pt x="230" y="185"/>
                  </a:moveTo>
                  <a:cubicBezTo>
                    <a:pt x="230" y="185"/>
                    <a:pt x="230" y="185"/>
                    <a:pt x="230" y="185"/>
                  </a:cubicBezTo>
                  <a:cubicBezTo>
                    <a:pt x="228" y="186"/>
                    <a:pt x="228" y="186"/>
                    <a:pt x="228" y="186"/>
                  </a:cubicBezTo>
                  <a:cubicBezTo>
                    <a:pt x="227" y="186"/>
                    <a:pt x="214" y="192"/>
                    <a:pt x="192" y="193"/>
                  </a:cubicBezTo>
                  <a:cubicBezTo>
                    <a:pt x="192" y="185"/>
                    <a:pt x="192" y="185"/>
                    <a:pt x="192" y="185"/>
                  </a:cubicBezTo>
                  <a:cubicBezTo>
                    <a:pt x="192" y="166"/>
                    <a:pt x="180" y="151"/>
                    <a:pt x="164" y="146"/>
                  </a:cubicBezTo>
                  <a:cubicBezTo>
                    <a:pt x="170" y="140"/>
                    <a:pt x="173" y="132"/>
                    <a:pt x="174" y="124"/>
                  </a:cubicBezTo>
                  <a:cubicBezTo>
                    <a:pt x="196" y="124"/>
                    <a:pt x="196" y="124"/>
                    <a:pt x="196" y="124"/>
                  </a:cubicBezTo>
                  <a:cubicBezTo>
                    <a:pt x="215" y="124"/>
                    <a:pt x="230" y="139"/>
                    <a:pt x="230" y="157"/>
                  </a:cubicBezTo>
                  <a:lnTo>
                    <a:pt x="230" y="185"/>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a:lnSpc>
                  <a:spcPts val="2200"/>
                </a:lnSpc>
              </a:pPr>
              <a:endParaRPr lang="zh-CN" altLang="en-US" sz="1400">
                <a:ea typeface="微软雅黑" panose="020B0503020204020204" pitchFamily="34" charset="-122"/>
              </a:endParaRPr>
            </a:p>
          </p:txBody>
        </p:sp>
        <p:sp>
          <p:nvSpPr>
            <p:cNvPr id="119" name="Text Box 10"/>
            <p:cNvSpPr txBox="1">
              <a:spLocks noChangeArrowheads="1"/>
            </p:cNvSpPr>
            <p:nvPr/>
          </p:nvSpPr>
          <p:spPr bwMode="auto">
            <a:xfrm>
              <a:off x="189578" y="2018315"/>
              <a:ext cx="1677498" cy="1102577"/>
            </a:xfrm>
            <a:prstGeom prst="rect">
              <a:avLst/>
            </a:prstGeom>
            <a:noFill/>
            <a:ln w="9525">
              <a:noFill/>
              <a:miter lim="800000"/>
            </a:ln>
          </p:spPr>
          <p:txBody>
            <a:bodyPr wrap="square" lIns="60959" tIns="30479" rIns="60959" bIns="30479">
              <a:spAutoFit/>
            </a:bodyPr>
            <a:lstStyle/>
            <a:p>
              <a:pPr algn="r">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添加标题</a:t>
              </a:r>
            </a:p>
            <a:p>
              <a:pPr algn="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请替换文字内容，点击添加相关标题文字，修改文字内容，也可以直接复制你的内容到此。</a:t>
              </a:r>
            </a:p>
          </p:txBody>
        </p:sp>
      </p:grpSp>
      <p:grpSp>
        <p:nvGrpSpPr>
          <p:cNvPr id="120" name="组合 119"/>
          <p:cNvGrpSpPr/>
          <p:nvPr/>
        </p:nvGrpSpPr>
        <p:grpSpPr bwMode="auto">
          <a:xfrm>
            <a:off x="839526" y="4299240"/>
            <a:ext cx="2933700" cy="1281219"/>
            <a:chOff x="189578" y="3201419"/>
            <a:chExt cx="2200182" cy="961984"/>
          </a:xfrm>
        </p:grpSpPr>
        <p:sp>
          <p:nvSpPr>
            <p:cNvPr id="121" name="Freeform 45"/>
            <p:cNvSpPr>
              <a:spLocks noChangeAspect="1" noEditPoints="1"/>
            </p:cNvSpPr>
            <p:nvPr/>
          </p:nvSpPr>
          <p:spPr bwMode="auto">
            <a:xfrm>
              <a:off x="1957760" y="3201419"/>
              <a:ext cx="432000" cy="432698"/>
            </a:xfrm>
            <a:custGeom>
              <a:avLst/>
              <a:gdLst>
                <a:gd name="T0" fmla="*/ 0 w 342"/>
                <a:gd name="T1" fmla="*/ 216349 h 342"/>
                <a:gd name="T2" fmla="*/ 432000 w 342"/>
                <a:gd name="T3" fmla="*/ 216349 h 342"/>
                <a:gd name="T4" fmla="*/ 60632 w 342"/>
                <a:gd name="T5" fmla="*/ 177128 h 342"/>
                <a:gd name="T6" fmla="*/ 136421 w 342"/>
                <a:gd name="T7" fmla="*/ 207493 h 342"/>
                <a:gd name="T8" fmla="*/ 60632 w 342"/>
                <a:gd name="T9" fmla="*/ 177128 h 342"/>
                <a:gd name="T10" fmla="*/ 137684 w 342"/>
                <a:gd name="T11" fmla="*/ 216349 h 342"/>
                <a:gd name="T12" fmla="*/ 83368 w 342"/>
                <a:gd name="T13" fmla="*/ 264427 h 342"/>
                <a:gd name="T14" fmla="*/ 120000 w 342"/>
                <a:gd name="T15" fmla="*/ 358051 h 342"/>
                <a:gd name="T16" fmla="*/ 120000 w 342"/>
                <a:gd name="T17" fmla="*/ 309974 h 342"/>
                <a:gd name="T18" fmla="*/ 120000 w 342"/>
                <a:gd name="T19" fmla="*/ 358051 h 342"/>
                <a:gd name="T20" fmla="*/ 84632 w 342"/>
                <a:gd name="T21" fmla="*/ 273283 h 342"/>
                <a:gd name="T22" fmla="*/ 144000 w 342"/>
                <a:gd name="T23" fmla="*/ 302383 h 342"/>
                <a:gd name="T24" fmla="*/ 213474 w 342"/>
                <a:gd name="T25" fmla="*/ 302383 h 342"/>
                <a:gd name="T26" fmla="*/ 151579 w 342"/>
                <a:gd name="T27" fmla="*/ 273283 h 342"/>
                <a:gd name="T28" fmla="*/ 213474 w 342"/>
                <a:gd name="T29" fmla="*/ 302383 h 342"/>
                <a:gd name="T30" fmla="*/ 150316 w 342"/>
                <a:gd name="T31" fmla="*/ 264427 h 342"/>
                <a:gd name="T32" fmla="*/ 221053 w 342"/>
                <a:gd name="T33" fmla="*/ 216349 h 342"/>
                <a:gd name="T34" fmla="*/ 146526 w 342"/>
                <a:gd name="T35" fmla="*/ 207493 h 342"/>
                <a:gd name="T36" fmla="*/ 223579 w 342"/>
                <a:gd name="T37" fmla="*/ 177128 h 342"/>
                <a:gd name="T38" fmla="*/ 146526 w 342"/>
                <a:gd name="T39" fmla="*/ 207493 h 342"/>
                <a:gd name="T40" fmla="*/ 223579 w 342"/>
                <a:gd name="T41" fmla="*/ 334012 h 342"/>
                <a:gd name="T42" fmla="*/ 271579 w 342"/>
                <a:gd name="T43" fmla="*/ 334012 h 342"/>
                <a:gd name="T44" fmla="*/ 274105 w 342"/>
                <a:gd name="T45" fmla="*/ 302383 h 342"/>
                <a:gd name="T46" fmla="*/ 224842 w 342"/>
                <a:gd name="T47" fmla="*/ 273283 h 342"/>
                <a:gd name="T48" fmla="*/ 274105 w 342"/>
                <a:gd name="T49" fmla="*/ 302383 h 342"/>
                <a:gd name="T50" fmla="*/ 226105 w 342"/>
                <a:gd name="T51" fmla="*/ 264427 h 342"/>
                <a:gd name="T52" fmla="*/ 296842 w 342"/>
                <a:gd name="T53" fmla="*/ 216349 h 342"/>
                <a:gd name="T54" fmla="*/ 357474 w 342"/>
                <a:gd name="T55" fmla="*/ 159415 h 342"/>
                <a:gd name="T56" fmla="*/ 304421 w 342"/>
                <a:gd name="T57" fmla="*/ 188515 h 342"/>
                <a:gd name="T58" fmla="*/ 229895 w 342"/>
                <a:gd name="T59" fmla="*/ 207493 h 342"/>
                <a:gd name="T60" fmla="*/ 277895 w 342"/>
                <a:gd name="T61" fmla="*/ 177128 h 342"/>
                <a:gd name="T62" fmla="*/ 318316 w 342"/>
                <a:gd name="T63" fmla="*/ 135376 h 342"/>
                <a:gd name="T64" fmla="*/ 328421 w 342"/>
                <a:gd name="T65" fmla="*/ 130315 h 342"/>
                <a:gd name="T66" fmla="*/ 357474 w 342"/>
                <a:gd name="T67" fmla="*/ 159415 h 342"/>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342" h="342">
                  <a:moveTo>
                    <a:pt x="171" y="0"/>
                  </a:moveTo>
                  <a:cubicBezTo>
                    <a:pt x="76" y="0"/>
                    <a:pt x="0" y="77"/>
                    <a:pt x="0" y="171"/>
                  </a:cubicBezTo>
                  <a:cubicBezTo>
                    <a:pt x="0" y="266"/>
                    <a:pt x="76" y="342"/>
                    <a:pt x="171" y="342"/>
                  </a:cubicBezTo>
                  <a:cubicBezTo>
                    <a:pt x="265" y="342"/>
                    <a:pt x="342" y="266"/>
                    <a:pt x="342" y="171"/>
                  </a:cubicBezTo>
                  <a:cubicBezTo>
                    <a:pt x="342" y="77"/>
                    <a:pt x="265" y="0"/>
                    <a:pt x="171" y="0"/>
                  </a:cubicBezTo>
                  <a:close/>
                  <a:moveTo>
                    <a:pt x="48" y="140"/>
                  </a:moveTo>
                  <a:cubicBezTo>
                    <a:pt x="106" y="140"/>
                    <a:pt x="106" y="140"/>
                    <a:pt x="106" y="140"/>
                  </a:cubicBezTo>
                  <a:cubicBezTo>
                    <a:pt x="108" y="164"/>
                    <a:pt x="108" y="164"/>
                    <a:pt x="108" y="164"/>
                  </a:cubicBezTo>
                  <a:cubicBezTo>
                    <a:pt x="54" y="164"/>
                    <a:pt x="54" y="164"/>
                    <a:pt x="54" y="164"/>
                  </a:cubicBezTo>
                  <a:lnTo>
                    <a:pt x="48" y="140"/>
                  </a:lnTo>
                  <a:close/>
                  <a:moveTo>
                    <a:pt x="56" y="171"/>
                  </a:moveTo>
                  <a:cubicBezTo>
                    <a:pt x="109" y="171"/>
                    <a:pt x="109" y="171"/>
                    <a:pt x="109" y="171"/>
                  </a:cubicBezTo>
                  <a:cubicBezTo>
                    <a:pt x="112" y="209"/>
                    <a:pt x="112" y="209"/>
                    <a:pt x="112" y="209"/>
                  </a:cubicBezTo>
                  <a:cubicBezTo>
                    <a:pt x="66" y="209"/>
                    <a:pt x="66" y="209"/>
                    <a:pt x="66" y="209"/>
                  </a:cubicBezTo>
                  <a:lnTo>
                    <a:pt x="56" y="171"/>
                  </a:lnTo>
                  <a:close/>
                  <a:moveTo>
                    <a:pt x="95" y="283"/>
                  </a:moveTo>
                  <a:cubicBezTo>
                    <a:pt x="85" y="283"/>
                    <a:pt x="76" y="275"/>
                    <a:pt x="76" y="264"/>
                  </a:cubicBezTo>
                  <a:cubicBezTo>
                    <a:pt x="76" y="254"/>
                    <a:pt x="85" y="245"/>
                    <a:pt x="95" y="245"/>
                  </a:cubicBezTo>
                  <a:cubicBezTo>
                    <a:pt x="106" y="245"/>
                    <a:pt x="114" y="254"/>
                    <a:pt x="114" y="264"/>
                  </a:cubicBezTo>
                  <a:cubicBezTo>
                    <a:pt x="114" y="275"/>
                    <a:pt x="106" y="283"/>
                    <a:pt x="95" y="283"/>
                  </a:cubicBezTo>
                  <a:close/>
                  <a:moveTo>
                    <a:pt x="73" y="239"/>
                  </a:moveTo>
                  <a:cubicBezTo>
                    <a:pt x="67" y="216"/>
                    <a:pt x="67" y="216"/>
                    <a:pt x="67" y="216"/>
                  </a:cubicBezTo>
                  <a:cubicBezTo>
                    <a:pt x="113" y="216"/>
                    <a:pt x="113" y="216"/>
                    <a:pt x="113" y="216"/>
                  </a:cubicBezTo>
                  <a:cubicBezTo>
                    <a:pt x="114" y="239"/>
                    <a:pt x="114" y="239"/>
                    <a:pt x="114" y="239"/>
                  </a:cubicBezTo>
                  <a:lnTo>
                    <a:pt x="73" y="239"/>
                  </a:lnTo>
                  <a:close/>
                  <a:moveTo>
                    <a:pt x="169" y="239"/>
                  </a:moveTo>
                  <a:cubicBezTo>
                    <a:pt x="122" y="239"/>
                    <a:pt x="122" y="239"/>
                    <a:pt x="122" y="239"/>
                  </a:cubicBezTo>
                  <a:cubicBezTo>
                    <a:pt x="120" y="216"/>
                    <a:pt x="120" y="216"/>
                    <a:pt x="120" y="216"/>
                  </a:cubicBezTo>
                  <a:cubicBezTo>
                    <a:pt x="171" y="216"/>
                    <a:pt x="171" y="216"/>
                    <a:pt x="171" y="216"/>
                  </a:cubicBezTo>
                  <a:lnTo>
                    <a:pt x="169" y="239"/>
                  </a:lnTo>
                  <a:close/>
                  <a:moveTo>
                    <a:pt x="171" y="209"/>
                  </a:moveTo>
                  <a:cubicBezTo>
                    <a:pt x="119" y="209"/>
                    <a:pt x="119" y="209"/>
                    <a:pt x="119" y="209"/>
                  </a:cubicBezTo>
                  <a:cubicBezTo>
                    <a:pt x="116" y="171"/>
                    <a:pt x="116" y="171"/>
                    <a:pt x="116" y="171"/>
                  </a:cubicBezTo>
                  <a:cubicBezTo>
                    <a:pt x="175" y="171"/>
                    <a:pt x="175" y="171"/>
                    <a:pt x="175" y="171"/>
                  </a:cubicBezTo>
                  <a:lnTo>
                    <a:pt x="171" y="209"/>
                  </a:lnTo>
                  <a:close/>
                  <a:moveTo>
                    <a:pt x="116" y="164"/>
                  </a:moveTo>
                  <a:cubicBezTo>
                    <a:pt x="114" y="140"/>
                    <a:pt x="114" y="140"/>
                    <a:pt x="114" y="140"/>
                  </a:cubicBezTo>
                  <a:cubicBezTo>
                    <a:pt x="177" y="140"/>
                    <a:pt x="177" y="140"/>
                    <a:pt x="177" y="140"/>
                  </a:cubicBezTo>
                  <a:cubicBezTo>
                    <a:pt x="175" y="164"/>
                    <a:pt x="175" y="164"/>
                    <a:pt x="175" y="164"/>
                  </a:cubicBezTo>
                  <a:lnTo>
                    <a:pt x="116" y="164"/>
                  </a:lnTo>
                  <a:close/>
                  <a:moveTo>
                    <a:pt x="196" y="283"/>
                  </a:moveTo>
                  <a:cubicBezTo>
                    <a:pt x="185" y="283"/>
                    <a:pt x="177" y="275"/>
                    <a:pt x="177" y="264"/>
                  </a:cubicBezTo>
                  <a:cubicBezTo>
                    <a:pt x="177" y="254"/>
                    <a:pt x="185" y="245"/>
                    <a:pt x="196" y="245"/>
                  </a:cubicBezTo>
                  <a:cubicBezTo>
                    <a:pt x="206" y="245"/>
                    <a:pt x="215" y="254"/>
                    <a:pt x="215" y="264"/>
                  </a:cubicBezTo>
                  <a:cubicBezTo>
                    <a:pt x="215" y="275"/>
                    <a:pt x="206" y="283"/>
                    <a:pt x="196" y="283"/>
                  </a:cubicBezTo>
                  <a:close/>
                  <a:moveTo>
                    <a:pt x="217" y="239"/>
                  </a:moveTo>
                  <a:cubicBezTo>
                    <a:pt x="176" y="239"/>
                    <a:pt x="176" y="239"/>
                    <a:pt x="176" y="239"/>
                  </a:cubicBezTo>
                  <a:cubicBezTo>
                    <a:pt x="178" y="216"/>
                    <a:pt x="178" y="216"/>
                    <a:pt x="178" y="216"/>
                  </a:cubicBezTo>
                  <a:cubicBezTo>
                    <a:pt x="223" y="216"/>
                    <a:pt x="223" y="216"/>
                    <a:pt x="223" y="216"/>
                  </a:cubicBezTo>
                  <a:lnTo>
                    <a:pt x="217" y="239"/>
                  </a:lnTo>
                  <a:close/>
                  <a:moveTo>
                    <a:pt x="225" y="209"/>
                  </a:moveTo>
                  <a:cubicBezTo>
                    <a:pt x="179" y="209"/>
                    <a:pt x="179" y="209"/>
                    <a:pt x="179" y="209"/>
                  </a:cubicBezTo>
                  <a:cubicBezTo>
                    <a:pt x="182" y="171"/>
                    <a:pt x="182" y="171"/>
                    <a:pt x="182" y="171"/>
                  </a:cubicBezTo>
                  <a:cubicBezTo>
                    <a:pt x="235" y="171"/>
                    <a:pt x="235" y="171"/>
                    <a:pt x="235" y="171"/>
                  </a:cubicBezTo>
                  <a:lnTo>
                    <a:pt x="225" y="209"/>
                  </a:lnTo>
                  <a:close/>
                  <a:moveTo>
                    <a:pt x="283" y="126"/>
                  </a:moveTo>
                  <a:cubicBezTo>
                    <a:pt x="264" y="126"/>
                    <a:pt x="264" y="126"/>
                    <a:pt x="264" y="126"/>
                  </a:cubicBezTo>
                  <a:cubicBezTo>
                    <a:pt x="256" y="133"/>
                    <a:pt x="249" y="141"/>
                    <a:pt x="241" y="149"/>
                  </a:cubicBezTo>
                  <a:cubicBezTo>
                    <a:pt x="237" y="164"/>
                    <a:pt x="237" y="164"/>
                    <a:pt x="237" y="164"/>
                  </a:cubicBezTo>
                  <a:cubicBezTo>
                    <a:pt x="182" y="164"/>
                    <a:pt x="182" y="164"/>
                    <a:pt x="182" y="164"/>
                  </a:cubicBezTo>
                  <a:cubicBezTo>
                    <a:pt x="184" y="140"/>
                    <a:pt x="184" y="140"/>
                    <a:pt x="184" y="140"/>
                  </a:cubicBezTo>
                  <a:cubicBezTo>
                    <a:pt x="220" y="140"/>
                    <a:pt x="220" y="140"/>
                    <a:pt x="220" y="140"/>
                  </a:cubicBezTo>
                  <a:cubicBezTo>
                    <a:pt x="221" y="139"/>
                    <a:pt x="221" y="138"/>
                    <a:pt x="222" y="137"/>
                  </a:cubicBezTo>
                  <a:cubicBezTo>
                    <a:pt x="232" y="127"/>
                    <a:pt x="242" y="117"/>
                    <a:pt x="252" y="107"/>
                  </a:cubicBezTo>
                  <a:cubicBezTo>
                    <a:pt x="252" y="107"/>
                    <a:pt x="253" y="106"/>
                    <a:pt x="254" y="105"/>
                  </a:cubicBezTo>
                  <a:cubicBezTo>
                    <a:pt x="256" y="104"/>
                    <a:pt x="258" y="103"/>
                    <a:pt x="260" y="103"/>
                  </a:cubicBezTo>
                  <a:cubicBezTo>
                    <a:pt x="283" y="103"/>
                    <a:pt x="283" y="103"/>
                    <a:pt x="283" y="103"/>
                  </a:cubicBezTo>
                  <a:cubicBezTo>
                    <a:pt x="297" y="103"/>
                    <a:pt x="297" y="126"/>
                    <a:pt x="283" y="126"/>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91439" tIns="45720" rIns="91439" bIns="45720"/>
            <a:lstStyle/>
            <a:p>
              <a:pPr>
                <a:lnSpc>
                  <a:spcPts val="2200"/>
                </a:lnSpc>
              </a:pPr>
              <a:endParaRPr lang="zh-CN" altLang="en-US" sz="1400">
                <a:ea typeface="微软雅黑" panose="020B0503020204020204" pitchFamily="34" charset="-122"/>
              </a:endParaRPr>
            </a:p>
          </p:txBody>
        </p:sp>
        <p:sp>
          <p:nvSpPr>
            <p:cNvPr id="122" name="Text Box 10"/>
            <p:cNvSpPr txBox="1">
              <a:spLocks noChangeArrowheads="1"/>
            </p:cNvSpPr>
            <p:nvPr/>
          </p:nvSpPr>
          <p:spPr bwMode="auto">
            <a:xfrm>
              <a:off x="189578" y="3271347"/>
              <a:ext cx="1606482" cy="892056"/>
            </a:xfrm>
            <a:prstGeom prst="rect">
              <a:avLst/>
            </a:prstGeom>
            <a:noFill/>
            <a:ln w="9525">
              <a:noFill/>
              <a:miter lim="800000"/>
            </a:ln>
          </p:spPr>
          <p:txBody>
            <a:bodyPr lIns="60959" tIns="30479" rIns="60959" bIns="30479">
              <a:spAutoFit/>
            </a:bodyPr>
            <a:lstStyle/>
            <a:p>
              <a:pPr algn="r">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添加标题</a:t>
              </a:r>
              <a:endPar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a:p>
              <a:pPr algn="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请替换文字内容，点击添加相关标题文字，修改文字内容</a:t>
              </a:r>
            </a:p>
          </p:txBody>
        </p:sp>
      </p:grpSp>
      <p:sp>
        <p:nvSpPr>
          <p:cNvPr id="3" name="文本框 2"/>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4" name="文本框 3"/>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77" name="矩形 76"/>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decel="100000" fill="hold" nodeType="afterEffect">
                                  <p:stCondLst>
                                    <p:cond delay="0"/>
                                  </p:stCondLst>
                                  <p:childTnLst>
                                    <p:set>
                                      <p:cBhvr>
                                        <p:cTn id="11" dur="1" fill="hold">
                                          <p:stCondLst>
                                            <p:cond delay="0"/>
                                          </p:stCondLst>
                                        </p:cTn>
                                        <p:tgtEl>
                                          <p:spTgt spid="104"/>
                                        </p:tgtEl>
                                        <p:attrNameLst>
                                          <p:attrName>style.visibility</p:attrName>
                                        </p:attrNameLst>
                                      </p:cBhvr>
                                      <p:to>
                                        <p:strVal val="visible"/>
                                      </p:to>
                                    </p:set>
                                    <p:anim calcmode="lin" valueType="num">
                                      <p:cBhvr additive="base">
                                        <p:cTn id="12" dur="500" fill="hold"/>
                                        <p:tgtEl>
                                          <p:spTgt spid="104"/>
                                        </p:tgtEl>
                                        <p:attrNameLst>
                                          <p:attrName>ppt_x</p:attrName>
                                        </p:attrNameLst>
                                      </p:cBhvr>
                                      <p:tavLst>
                                        <p:tav tm="0">
                                          <p:val>
                                            <p:strVal val="1+#ppt_w/2"/>
                                          </p:val>
                                        </p:tav>
                                        <p:tav tm="100000">
                                          <p:val>
                                            <p:strVal val="#ppt_x"/>
                                          </p:val>
                                        </p:tav>
                                      </p:tavLst>
                                    </p:anim>
                                    <p:anim calcmode="lin" valueType="num">
                                      <p:cBhvr additive="base">
                                        <p:cTn id="13" dur="500" fill="hold"/>
                                        <p:tgtEl>
                                          <p:spTgt spid="104"/>
                                        </p:tgtEl>
                                        <p:attrNameLst>
                                          <p:attrName>ppt_y</p:attrName>
                                        </p:attrNameLst>
                                      </p:cBhvr>
                                      <p:tavLst>
                                        <p:tav tm="0">
                                          <p:val>
                                            <p:strVal val="#ppt_y"/>
                                          </p:val>
                                        </p:tav>
                                        <p:tav tm="100000">
                                          <p:val>
                                            <p:strVal val="#ppt_y"/>
                                          </p:val>
                                        </p:tav>
                                      </p:tavLst>
                                    </p:anim>
                                  </p:childTnLst>
                                </p:cTn>
                              </p:par>
                              <p:par>
                                <p:cTn id="14" presetID="2" presetClass="entr" presetSubtype="2" decel="100000" fill="hold" nodeType="withEffect">
                                  <p:stCondLst>
                                    <p:cond delay="250"/>
                                  </p:stCondLst>
                                  <p:childTnLst>
                                    <p:set>
                                      <p:cBhvr>
                                        <p:cTn id="15" dur="1" fill="hold">
                                          <p:stCondLst>
                                            <p:cond delay="0"/>
                                          </p:stCondLst>
                                        </p:cTn>
                                        <p:tgtEl>
                                          <p:spTgt spid="109"/>
                                        </p:tgtEl>
                                        <p:attrNameLst>
                                          <p:attrName>style.visibility</p:attrName>
                                        </p:attrNameLst>
                                      </p:cBhvr>
                                      <p:to>
                                        <p:strVal val="visible"/>
                                      </p:to>
                                    </p:set>
                                    <p:anim calcmode="lin" valueType="num">
                                      <p:cBhvr additive="base">
                                        <p:cTn id="16" dur="500" fill="hold"/>
                                        <p:tgtEl>
                                          <p:spTgt spid="109"/>
                                        </p:tgtEl>
                                        <p:attrNameLst>
                                          <p:attrName>ppt_x</p:attrName>
                                        </p:attrNameLst>
                                      </p:cBhvr>
                                      <p:tavLst>
                                        <p:tav tm="0">
                                          <p:val>
                                            <p:strVal val="1+#ppt_w/2"/>
                                          </p:val>
                                        </p:tav>
                                        <p:tav tm="100000">
                                          <p:val>
                                            <p:strVal val="#ppt_x"/>
                                          </p:val>
                                        </p:tav>
                                      </p:tavLst>
                                    </p:anim>
                                    <p:anim calcmode="lin" valueType="num">
                                      <p:cBhvr additive="base">
                                        <p:cTn id="17" dur="500" fill="hold"/>
                                        <p:tgtEl>
                                          <p:spTgt spid="109"/>
                                        </p:tgtEl>
                                        <p:attrNameLst>
                                          <p:attrName>ppt_y</p:attrName>
                                        </p:attrNameLst>
                                      </p:cBhvr>
                                      <p:tavLst>
                                        <p:tav tm="0">
                                          <p:val>
                                            <p:strVal val="#ppt_y"/>
                                          </p:val>
                                        </p:tav>
                                        <p:tav tm="100000">
                                          <p:val>
                                            <p:strVal val="#ppt_y"/>
                                          </p:val>
                                        </p:tav>
                                      </p:tavLst>
                                    </p:anim>
                                  </p:childTnLst>
                                </p:cTn>
                              </p:par>
                              <p:par>
                                <p:cTn id="18" presetID="2" presetClass="entr" presetSubtype="8" decel="100000" fill="hold" nodeType="withEffect">
                                  <p:stCondLst>
                                    <p:cond delay="500"/>
                                  </p:stCondLst>
                                  <p:childTnLst>
                                    <p:set>
                                      <p:cBhvr>
                                        <p:cTn id="19" dur="1" fill="hold">
                                          <p:stCondLst>
                                            <p:cond delay="0"/>
                                          </p:stCondLst>
                                        </p:cTn>
                                        <p:tgtEl>
                                          <p:spTgt spid="117"/>
                                        </p:tgtEl>
                                        <p:attrNameLst>
                                          <p:attrName>style.visibility</p:attrName>
                                        </p:attrNameLst>
                                      </p:cBhvr>
                                      <p:to>
                                        <p:strVal val="visible"/>
                                      </p:to>
                                    </p:set>
                                    <p:anim calcmode="lin" valueType="num">
                                      <p:cBhvr additive="base">
                                        <p:cTn id="20" dur="500" fill="hold"/>
                                        <p:tgtEl>
                                          <p:spTgt spid="117"/>
                                        </p:tgtEl>
                                        <p:attrNameLst>
                                          <p:attrName>ppt_x</p:attrName>
                                        </p:attrNameLst>
                                      </p:cBhvr>
                                      <p:tavLst>
                                        <p:tav tm="0">
                                          <p:val>
                                            <p:strVal val="0-#ppt_w/2"/>
                                          </p:val>
                                        </p:tav>
                                        <p:tav tm="100000">
                                          <p:val>
                                            <p:strVal val="#ppt_x"/>
                                          </p:val>
                                        </p:tav>
                                      </p:tavLst>
                                    </p:anim>
                                    <p:anim calcmode="lin" valueType="num">
                                      <p:cBhvr additive="base">
                                        <p:cTn id="21" dur="500" fill="hold"/>
                                        <p:tgtEl>
                                          <p:spTgt spid="117"/>
                                        </p:tgtEl>
                                        <p:attrNameLst>
                                          <p:attrName>ppt_y</p:attrName>
                                        </p:attrNameLst>
                                      </p:cBhvr>
                                      <p:tavLst>
                                        <p:tav tm="0">
                                          <p:val>
                                            <p:strVal val="#ppt_y"/>
                                          </p:val>
                                        </p:tav>
                                        <p:tav tm="100000">
                                          <p:val>
                                            <p:strVal val="#ppt_y"/>
                                          </p:val>
                                        </p:tav>
                                      </p:tavLst>
                                    </p:anim>
                                  </p:childTnLst>
                                </p:cTn>
                              </p:par>
                              <p:par>
                                <p:cTn id="22" presetID="2" presetClass="entr" presetSubtype="8" decel="100000" fill="hold" nodeType="withEffect">
                                  <p:stCondLst>
                                    <p:cond delay="750"/>
                                  </p:stCondLst>
                                  <p:childTnLst>
                                    <p:set>
                                      <p:cBhvr>
                                        <p:cTn id="23" dur="1" fill="hold">
                                          <p:stCondLst>
                                            <p:cond delay="0"/>
                                          </p:stCondLst>
                                        </p:cTn>
                                        <p:tgtEl>
                                          <p:spTgt spid="120"/>
                                        </p:tgtEl>
                                        <p:attrNameLst>
                                          <p:attrName>style.visibility</p:attrName>
                                        </p:attrNameLst>
                                      </p:cBhvr>
                                      <p:to>
                                        <p:strVal val="visible"/>
                                      </p:to>
                                    </p:set>
                                    <p:anim calcmode="lin" valueType="num">
                                      <p:cBhvr additive="base">
                                        <p:cTn id="24" dur="500" fill="hold"/>
                                        <p:tgtEl>
                                          <p:spTgt spid="120"/>
                                        </p:tgtEl>
                                        <p:attrNameLst>
                                          <p:attrName>ppt_x</p:attrName>
                                        </p:attrNameLst>
                                      </p:cBhvr>
                                      <p:tavLst>
                                        <p:tav tm="0">
                                          <p:val>
                                            <p:strVal val="0-#ppt_w/2"/>
                                          </p:val>
                                        </p:tav>
                                        <p:tav tm="100000">
                                          <p:val>
                                            <p:strVal val="#ppt_x"/>
                                          </p:val>
                                        </p:tav>
                                      </p:tavLst>
                                    </p:anim>
                                    <p:anim calcmode="lin" valueType="num">
                                      <p:cBhvr additive="base">
                                        <p:cTn id="25" dur="500" fill="hold"/>
                                        <p:tgtEl>
                                          <p:spTgt spid="1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0" name="Group 89"/>
          <p:cNvGrpSpPr/>
          <p:nvPr/>
        </p:nvGrpSpPr>
        <p:grpSpPr>
          <a:xfrm>
            <a:off x="7901138" y="2141224"/>
            <a:ext cx="1816518" cy="835482"/>
            <a:chOff x="8767813" y="2606545"/>
            <a:chExt cx="2889664" cy="1164149"/>
          </a:xfrm>
        </p:grpSpPr>
        <p:sp>
          <p:nvSpPr>
            <p:cNvPr id="92" name="TextBox 91"/>
            <p:cNvSpPr txBox="1"/>
            <p:nvPr/>
          </p:nvSpPr>
          <p:spPr>
            <a:xfrm>
              <a:off x="8767813" y="2606545"/>
              <a:ext cx="2323715" cy="392851"/>
            </a:xfrm>
            <a:prstGeom prst="rect">
              <a:avLst/>
            </a:prstGeom>
            <a:noFill/>
          </p:spPr>
          <p:txBody>
            <a:bodyPr wrap="square" lIns="0" tIns="0" rIns="0" bIns="0" rtlCol="0">
              <a:spAutoFit/>
            </a:bodyPr>
            <a:lstStyle/>
            <a:p>
              <a:pPr>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添加标题</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4" name="Rectangle 93"/>
            <p:cNvSpPr/>
            <p:nvPr/>
          </p:nvSpPr>
          <p:spPr>
            <a:xfrm>
              <a:off x="8803438" y="2984992"/>
              <a:ext cx="2854039" cy="785702"/>
            </a:xfrm>
            <a:prstGeom prst="rect">
              <a:avLst/>
            </a:prstGeom>
          </p:spPr>
          <p:txBody>
            <a:bodyPr wrap="square" lIns="0" tIns="0" rIns="0" bIns="0">
              <a:spAutoFit/>
            </a:bodyPr>
            <a:lstStyle/>
            <a:p>
              <a:pP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95" name="Group 94"/>
          <p:cNvGrpSpPr/>
          <p:nvPr/>
        </p:nvGrpSpPr>
        <p:grpSpPr>
          <a:xfrm>
            <a:off x="8650610" y="3539374"/>
            <a:ext cx="1797467" cy="872981"/>
            <a:chOff x="9703193" y="4540991"/>
            <a:chExt cx="2504575" cy="1216400"/>
          </a:xfrm>
        </p:grpSpPr>
        <p:sp>
          <p:nvSpPr>
            <p:cNvPr id="97" name="TextBox 96"/>
            <p:cNvSpPr txBox="1"/>
            <p:nvPr/>
          </p:nvSpPr>
          <p:spPr>
            <a:xfrm>
              <a:off x="9744076" y="4540991"/>
              <a:ext cx="1557254" cy="392851"/>
            </a:xfrm>
            <a:prstGeom prst="rect">
              <a:avLst/>
            </a:prstGeom>
            <a:noFill/>
          </p:spPr>
          <p:txBody>
            <a:bodyPr wrap="none" lIns="0" tIns="0" rIns="0" bIns="0" rtlCol="0">
              <a:spAutoFit/>
            </a:bodyPr>
            <a:lstStyle/>
            <a:p>
              <a:pPr algn="l">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添加标题</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9" name="Rectangle 98"/>
            <p:cNvSpPr/>
            <p:nvPr/>
          </p:nvSpPr>
          <p:spPr>
            <a:xfrm>
              <a:off x="9703193" y="4971688"/>
              <a:ext cx="2504575" cy="785703"/>
            </a:xfrm>
            <a:prstGeom prst="rect">
              <a:avLst/>
            </a:prstGeom>
          </p:spPr>
          <p:txBody>
            <a:bodyPr wrap="square" lIns="0" tIns="0" rIns="0" bIns="0">
              <a:spAutoFit/>
            </a:bodyPr>
            <a:lstStyle/>
            <a:p>
              <a:pP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0" name="Group 99"/>
          <p:cNvGrpSpPr/>
          <p:nvPr/>
        </p:nvGrpSpPr>
        <p:grpSpPr>
          <a:xfrm>
            <a:off x="2154258" y="2287542"/>
            <a:ext cx="1806236" cy="856057"/>
            <a:chOff x="846858" y="2575669"/>
            <a:chExt cx="2516793" cy="1192822"/>
          </a:xfrm>
        </p:grpSpPr>
        <p:sp>
          <p:nvSpPr>
            <p:cNvPr id="104" name="TextBox 103"/>
            <p:cNvSpPr txBox="1"/>
            <p:nvPr/>
          </p:nvSpPr>
          <p:spPr>
            <a:xfrm flipH="1">
              <a:off x="1806397" y="2575669"/>
              <a:ext cx="1557254" cy="392852"/>
            </a:xfrm>
            <a:prstGeom prst="rect">
              <a:avLst/>
            </a:prstGeom>
            <a:noFill/>
          </p:spPr>
          <p:txBody>
            <a:bodyPr wrap="none" lIns="0" tIns="0" rIns="0" bIns="0" rtlCol="0">
              <a:spAutoFit/>
            </a:bodyPr>
            <a:lstStyle/>
            <a:p>
              <a:pPr algn="r">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添加标题</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2" name="Rectangle 101"/>
            <p:cNvSpPr/>
            <p:nvPr/>
          </p:nvSpPr>
          <p:spPr>
            <a:xfrm>
              <a:off x="846858" y="2982786"/>
              <a:ext cx="2510330" cy="785705"/>
            </a:xfrm>
            <a:prstGeom prst="rect">
              <a:avLst/>
            </a:prstGeom>
          </p:spPr>
          <p:txBody>
            <a:bodyPr wrap="square" lIns="0" tIns="0" rIns="0" bIns="0">
              <a:spAutoFit/>
            </a:bodyPr>
            <a:lstStyle/>
            <a:p>
              <a:pPr algn="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6" name="Group 105"/>
          <p:cNvGrpSpPr/>
          <p:nvPr/>
        </p:nvGrpSpPr>
        <p:grpSpPr>
          <a:xfrm>
            <a:off x="1495056" y="3737661"/>
            <a:ext cx="1817522" cy="835143"/>
            <a:chOff x="-71668" y="4596273"/>
            <a:chExt cx="2532520" cy="1163686"/>
          </a:xfrm>
        </p:grpSpPr>
        <p:sp>
          <p:nvSpPr>
            <p:cNvPr id="110" name="TextBox 109"/>
            <p:cNvSpPr txBox="1"/>
            <p:nvPr/>
          </p:nvSpPr>
          <p:spPr>
            <a:xfrm flipH="1">
              <a:off x="903597" y="4596273"/>
              <a:ext cx="1557255" cy="392855"/>
            </a:xfrm>
            <a:prstGeom prst="rect">
              <a:avLst/>
            </a:prstGeom>
            <a:noFill/>
          </p:spPr>
          <p:txBody>
            <a:bodyPr wrap="none" lIns="0" tIns="0" rIns="0" bIns="0" rtlCol="0">
              <a:spAutoFit/>
            </a:bodyPr>
            <a:lstStyle/>
            <a:p>
              <a:pPr algn="r">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添加标题</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8" name="Rectangle 107"/>
            <p:cNvSpPr/>
            <p:nvPr/>
          </p:nvSpPr>
          <p:spPr>
            <a:xfrm>
              <a:off x="-71668" y="4974250"/>
              <a:ext cx="2510329" cy="785709"/>
            </a:xfrm>
            <a:prstGeom prst="rect">
              <a:avLst/>
            </a:prstGeom>
          </p:spPr>
          <p:txBody>
            <a:bodyPr wrap="square" lIns="0" tIns="0" rIns="0" bIns="0">
              <a:spAutoFit/>
            </a:bodyPr>
            <a:lstStyle/>
            <a:p>
              <a:pPr algn="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 name="Group 3"/>
          <p:cNvGrpSpPr/>
          <p:nvPr/>
        </p:nvGrpSpPr>
        <p:grpSpPr>
          <a:xfrm>
            <a:off x="3610345" y="2088963"/>
            <a:ext cx="4865767" cy="3162860"/>
            <a:chOff x="3232593" y="1968492"/>
            <a:chExt cx="5603235" cy="3642231"/>
          </a:xfrm>
        </p:grpSpPr>
        <p:grpSp>
          <p:nvGrpSpPr>
            <p:cNvPr id="114" name="Group 113"/>
            <p:cNvGrpSpPr/>
            <p:nvPr/>
          </p:nvGrpSpPr>
          <p:grpSpPr>
            <a:xfrm>
              <a:off x="3232593" y="1968492"/>
              <a:ext cx="5424627" cy="3642231"/>
              <a:chOff x="2814101" y="2265723"/>
              <a:chExt cx="6563799" cy="4407100"/>
            </a:xfrm>
          </p:grpSpPr>
          <p:sp>
            <p:nvSpPr>
              <p:cNvPr id="115" name="泪滴形 1"/>
              <p:cNvSpPr/>
              <p:nvPr/>
            </p:nvSpPr>
            <p:spPr>
              <a:xfrm rot="10343435">
                <a:off x="5905548" y="3205317"/>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5">
                  <a:lumMod val="75000"/>
                </a:schemeClr>
              </a:solidFill>
              <a:ln w="25400" cap="flat" cmpd="sng" algn="ctr">
                <a:noFill/>
                <a:prstDash val="solid"/>
              </a:ln>
              <a:effectLst>
                <a:softEdge rad="127000"/>
              </a:effectLst>
            </p:spPr>
            <p:txBody>
              <a:bodyPr rtlCol="0" anchor="ctr"/>
              <a:lstStyle/>
              <a:p>
                <a:pPr algn="just" defTabSz="836930">
                  <a:lnSpc>
                    <a:spcPts val="2200"/>
                  </a:lnSpc>
                  <a:defRPr/>
                </a:pPr>
                <a:endParaRPr lang="en-US" sz="14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6" name="Group 115"/>
              <p:cNvGrpSpPr/>
              <p:nvPr/>
            </p:nvGrpSpPr>
            <p:grpSpPr>
              <a:xfrm>
                <a:off x="2814101" y="2265723"/>
                <a:ext cx="6563799" cy="4407100"/>
                <a:chOff x="2814101" y="2265723"/>
                <a:chExt cx="6563799" cy="4407100"/>
              </a:xfrm>
            </p:grpSpPr>
            <p:sp>
              <p:nvSpPr>
                <p:cNvPr id="117" name="泪滴形 1"/>
                <p:cNvSpPr/>
                <p:nvPr/>
              </p:nvSpPr>
              <p:spPr>
                <a:xfrm rot="6787574">
                  <a:off x="4485117" y="2915181"/>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4">
                    <a:lumMod val="75000"/>
                  </a:schemeClr>
                </a:solidFill>
                <a:ln w="25400" cap="flat" cmpd="sng" algn="ctr">
                  <a:noFill/>
                  <a:prstDash val="solid"/>
                </a:ln>
                <a:effectLst>
                  <a:softEdge rad="127000"/>
                </a:effectLst>
              </p:spPr>
              <p:txBody>
                <a:bodyPr rtlCol="0" anchor="ctr"/>
                <a:lstStyle/>
                <a:p>
                  <a:pPr algn="just" defTabSz="836930">
                    <a:lnSpc>
                      <a:spcPts val="2200"/>
                    </a:lnSpc>
                    <a:defRPr/>
                  </a:pPr>
                  <a:endParaRPr lang="en-US" sz="14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8" name="泪滴形 1"/>
                <p:cNvSpPr/>
                <p:nvPr/>
              </p:nvSpPr>
              <p:spPr>
                <a:xfrm rot="3472831">
                  <a:off x="3369184" y="3784807"/>
                  <a:ext cx="2477265" cy="2290260"/>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2">
                    <a:lumMod val="75000"/>
                  </a:schemeClr>
                </a:solidFill>
                <a:ln w="25400" cap="flat" cmpd="sng" algn="ctr">
                  <a:noFill/>
                  <a:prstDash val="solid"/>
                </a:ln>
                <a:effectLst>
                  <a:softEdge rad="127000"/>
                </a:effectLst>
              </p:spPr>
              <p:txBody>
                <a:bodyPr rtlCol="0" anchor="ctr"/>
                <a:lstStyle/>
                <a:p>
                  <a:pPr algn="just" defTabSz="836930">
                    <a:lnSpc>
                      <a:spcPts val="2200"/>
                    </a:lnSpc>
                    <a:defRPr/>
                  </a:pPr>
                  <a:endParaRPr lang="en-US" sz="14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19" name="Group 118"/>
                <p:cNvGrpSpPr/>
                <p:nvPr/>
              </p:nvGrpSpPr>
              <p:grpSpPr>
                <a:xfrm>
                  <a:off x="2814101" y="2265723"/>
                  <a:ext cx="6563799" cy="4407100"/>
                  <a:chOff x="2814101" y="2265723"/>
                  <a:chExt cx="6563799" cy="4407100"/>
                </a:xfrm>
              </p:grpSpPr>
              <p:sp>
                <p:nvSpPr>
                  <p:cNvPr id="122" name="泪滴形 1"/>
                  <p:cNvSpPr/>
                  <p:nvPr/>
                </p:nvSpPr>
                <p:spPr>
                  <a:xfrm rot="13192496">
                    <a:off x="6462030" y="3665645"/>
                    <a:ext cx="2915870"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4"/>
                  </a:solidFill>
                  <a:ln w="25400" cap="flat" cmpd="sng" algn="ctr">
                    <a:noFill/>
                    <a:prstDash val="solid"/>
                  </a:ln>
                  <a:effectLst/>
                </p:spPr>
                <p:txBody>
                  <a:bodyPr rtlCol="0" anchor="ctr"/>
                  <a:lstStyle/>
                  <a:p>
                    <a:pPr algn="just" defTabSz="836930">
                      <a:lnSpc>
                        <a:spcPts val="2200"/>
                      </a:lnSpc>
                      <a:defRPr/>
                    </a:pPr>
                    <a:endParaRPr lang="en-US" sz="14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3" name="泪滴形 1"/>
                  <p:cNvSpPr/>
                  <p:nvPr/>
                </p:nvSpPr>
                <p:spPr>
                  <a:xfrm rot="10111243">
                    <a:off x="5582872" y="2468369"/>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3"/>
                  </a:solidFill>
                  <a:ln w="25400" cap="flat" cmpd="sng" algn="ctr">
                    <a:noFill/>
                    <a:prstDash val="solid"/>
                  </a:ln>
                  <a:effectLst/>
                </p:spPr>
                <p:txBody>
                  <a:bodyPr rtlCol="0" anchor="ctr"/>
                  <a:lstStyle/>
                  <a:p>
                    <a:pPr algn="just" defTabSz="836930">
                      <a:lnSpc>
                        <a:spcPts val="2200"/>
                      </a:lnSpc>
                      <a:defRPr/>
                    </a:pPr>
                    <a:endParaRPr lang="en-US" sz="14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4" name="泪滴形 1"/>
                  <p:cNvSpPr/>
                  <p:nvPr/>
                </p:nvSpPr>
                <p:spPr>
                  <a:xfrm rot="6430905">
                    <a:off x="3833458" y="2290078"/>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2"/>
                  </a:solidFill>
                  <a:ln w="25400" cap="flat" cmpd="sng" algn="ctr">
                    <a:noFill/>
                    <a:prstDash val="solid"/>
                  </a:ln>
                  <a:effectLst/>
                </p:spPr>
                <p:txBody>
                  <a:bodyPr rtlCol="0" anchor="ctr"/>
                  <a:lstStyle/>
                  <a:p>
                    <a:pPr algn="just" defTabSz="836930">
                      <a:lnSpc>
                        <a:spcPts val="2200"/>
                      </a:lnSpc>
                      <a:defRPr/>
                    </a:pPr>
                    <a:endParaRPr lang="en-US" sz="14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5" name="泪滴形 1"/>
                  <p:cNvSpPr/>
                  <p:nvPr/>
                </p:nvSpPr>
                <p:spPr>
                  <a:xfrm rot="3031563">
                    <a:off x="2789746" y="3781309"/>
                    <a:ext cx="2915869" cy="2867159"/>
                  </a:xfrm>
                  <a:custGeom>
                    <a:avLst/>
                    <a:gdLst/>
                    <a:ahLst/>
                    <a:cxnLst/>
                    <a:rect l="l" t="t" r="r" b="b"/>
                    <a:pathLst>
                      <a:path w="5141341" h="5055454">
                        <a:moveTo>
                          <a:pt x="4266139" y="0"/>
                        </a:moveTo>
                        <a:lnTo>
                          <a:pt x="5141341" y="839651"/>
                        </a:lnTo>
                        <a:cubicBezTo>
                          <a:pt x="4913270" y="1480691"/>
                          <a:pt x="4731076" y="2140225"/>
                          <a:pt x="4392488" y="2855214"/>
                        </a:cubicBezTo>
                        <a:cubicBezTo>
                          <a:pt x="3881044" y="4068165"/>
                          <a:pt x="3533182" y="4973967"/>
                          <a:pt x="2196244" y="5051458"/>
                        </a:cubicBezTo>
                        <a:cubicBezTo>
                          <a:pt x="859306" y="5128949"/>
                          <a:pt x="0" y="4068166"/>
                          <a:pt x="0" y="2855214"/>
                        </a:cubicBezTo>
                        <a:cubicBezTo>
                          <a:pt x="0" y="1642262"/>
                          <a:pt x="1040596" y="1027385"/>
                          <a:pt x="2196244" y="658970"/>
                        </a:cubicBezTo>
                        <a:cubicBezTo>
                          <a:pt x="3023077" y="395380"/>
                          <a:pt x="3676191" y="223591"/>
                          <a:pt x="4266139" y="0"/>
                        </a:cubicBezTo>
                        <a:close/>
                      </a:path>
                    </a:pathLst>
                  </a:custGeom>
                  <a:solidFill>
                    <a:schemeClr val="accent1"/>
                  </a:solidFill>
                  <a:ln w="25400" cap="flat" cmpd="sng" algn="ctr">
                    <a:noFill/>
                    <a:prstDash val="solid"/>
                  </a:ln>
                  <a:effectLst/>
                </p:spPr>
                <p:txBody>
                  <a:bodyPr rtlCol="0" anchor="ctr"/>
                  <a:lstStyle/>
                  <a:p>
                    <a:pPr algn="just" defTabSz="836930">
                      <a:lnSpc>
                        <a:spcPts val="2200"/>
                      </a:lnSpc>
                      <a:defRPr/>
                    </a:pPr>
                    <a:endParaRPr lang="en-US" sz="14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6" name="椭圆 30"/>
                  <p:cNvSpPr/>
                  <p:nvPr/>
                </p:nvSpPr>
                <p:spPr>
                  <a:xfrm rot="19870947">
                    <a:off x="5859728" y="5019672"/>
                    <a:ext cx="648361" cy="648360"/>
                  </a:xfrm>
                  <a:prstGeom prst="ellipse">
                    <a:avLst/>
                  </a:prstGeom>
                  <a:solidFill>
                    <a:schemeClr val="bg2"/>
                  </a:solidFill>
                  <a:ln w="295275" cap="flat" cmpd="sng" algn="ctr">
                    <a:solidFill>
                      <a:schemeClr val="accent1"/>
                    </a:solidFill>
                    <a:prstDash val="solid"/>
                  </a:ln>
                  <a:effectLst/>
                </p:spPr>
                <p:txBody>
                  <a:bodyPr rtlCol="0" anchor="ctr"/>
                  <a:lstStyle/>
                  <a:p>
                    <a:pPr algn="just" defTabSz="836930">
                      <a:lnSpc>
                        <a:spcPts val="2200"/>
                      </a:lnSpc>
                      <a:defRPr/>
                    </a:pPr>
                    <a:endParaRPr lang="en-US" sz="1400" kern="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sp>
          <p:nvSpPr>
            <p:cNvPr id="131" name="AutoShape 59"/>
            <p:cNvSpPr/>
            <p:nvPr/>
          </p:nvSpPr>
          <p:spPr bwMode="auto">
            <a:xfrm>
              <a:off x="4918729" y="2285167"/>
              <a:ext cx="384412" cy="383755"/>
            </a:xfrm>
            <a:custGeom>
              <a:avLst/>
              <a:gdLst>
                <a:gd name="T0" fmla="+- 0 10794 23"/>
                <a:gd name="T1" fmla="*/ T0 w 21543"/>
                <a:gd name="T2" fmla="*/ 10800 h 21600"/>
                <a:gd name="T3" fmla="+- 0 10794 23"/>
                <a:gd name="T4" fmla="*/ T3 w 21543"/>
                <a:gd name="T5" fmla="*/ 10800 h 21600"/>
                <a:gd name="T6" fmla="+- 0 10794 23"/>
                <a:gd name="T7" fmla="*/ T6 w 21543"/>
                <a:gd name="T8" fmla="*/ 10800 h 21600"/>
                <a:gd name="T9" fmla="+- 0 10794 23"/>
                <a:gd name="T10" fmla="*/ T9 w 21543"/>
                <a:gd name="T11" fmla="*/ 10800 h 21600"/>
              </a:gdLst>
              <a:ahLst/>
              <a:cxnLst>
                <a:cxn ang="0">
                  <a:pos x="T1" y="T2"/>
                </a:cxn>
                <a:cxn ang="0">
                  <a:pos x="T4" y="T5"/>
                </a:cxn>
                <a:cxn ang="0">
                  <a:pos x="T7" y="T8"/>
                </a:cxn>
                <a:cxn ang="0">
                  <a:pos x="T10" y="T11"/>
                </a:cxn>
              </a:cxnLst>
              <a:rect l="0" t="0" r="r" b="b"/>
              <a:pathLst>
                <a:path w="21543" h="21600">
                  <a:moveTo>
                    <a:pt x="16976" y="19986"/>
                  </a:moveTo>
                  <a:lnTo>
                    <a:pt x="11226" y="17680"/>
                  </a:lnTo>
                  <a:cubicBezTo>
                    <a:pt x="11088" y="17626"/>
                    <a:pt x="10946" y="17608"/>
                    <a:pt x="10806" y="17600"/>
                  </a:cubicBezTo>
                  <a:lnTo>
                    <a:pt x="19660" y="3837"/>
                  </a:lnTo>
                  <a:cubicBezTo>
                    <a:pt x="19660" y="3837"/>
                    <a:pt x="16976" y="19986"/>
                    <a:pt x="16976" y="19986"/>
                  </a:cubicBezTo>
                  <a:close/>
                  <a:moveTo>
                    <a:pt x="6859" y="16244"/>
                  </a:moveTo>
                  <a:cubicBezTo>
                    <a:pt x="6858" y="16242"/>
                    <a:pt x="6855" y="16240"/>
                    <a:pt x="6854" y="16238"/>
                  </a:cubicBezTo>
                  <a:lnTo>
                    <a:pt x="19606" y="2552"/>
                  </a:lnTo>
                  <a:lnTo>
                    <a:pt x="8735" y="19536"/>
                  </a:lnTo>
                  <a:cubicBezTo>
                    <a:pt x="8735" y="19536"/>
                    <a:pt x="6859" y="16244"/>
                    <a:pt x="6859" y="16244"/>
                  </a:cubicBezTo>
                  <a:close/>
                  <a:moveTo>
                    <a:pt x="2111" y="14024"/>
                  </a:moveTo>
                  <a:lnTo>
                    <a:pt x="17712" y="3595"/>
                  </a:lnTo>
                  <a:lnTo>
                    <a:pt x="6369" y="15770"/>
                  </a:lnTo>
                  <a:cubicBezTo>
                    <a:pt x="6309" y="15734"/>
                    <a:pt x="6256" y="15687"/>
                    <a:pt x="6190" y="15660"/>
                  </a:cubicBezTo>
                  <a:cubicBezTo>
                    <a:pt x="6190" y="15660"/>
                    <a:pt x="2111" y="14024"/>
                    <a:pt x="2111" y="14024"/>
                  </a:cubicBezTo>
                  <a:close/>
                  <a:moveTo>
                    <a:pt x="21234" y="108"/>
                  </a:moveTo>
                  <a:cubicBezTo>
                    <a:pt x="21123" y="35"/>
                    <a:pt x="20996" y="0"/>
                    <a:pt x="20868" y="0"/>
                  </a:cubicBezTo>
                  <a:cubicBezTo>
                    <a:pt x="20738" y="0"/>
                    <a:pt x="20608" y="36"/>
                    <a:pt x="20495" y="113"/>
                  </a:cubicBezTo>
                  <a:lnTo>
                    <a:pt x="299" y="13613"/>
                  </a:lnTo>
                  <a:cubicBezTo>
                    <a:pt x="91" y="13751"/>
                    <a:pt x="-23" y="13995"/>
                    <a:pt x="3" y="14244"/>
                  </a:cubicBezTo>
                  <a:cubicBezTo>
                    <a:pt x="28" y="14494"/>
                    <a:pt x="190" y="14708"/>
                    <a:pt x="422" y="14801"/>
                  </a:cubicBezTo>
                  <a:lnTo>
                    <a:pt x="5689" y="16914"/>
                  </a:lnTo>
                  <a:lnTo>
                    <a:pt x="8166" y="21259"/>
                  </a:lnTo>
                  <a:cubicBezTo>
                    <a:pt x="8284" y="21468"/>
                    <a:pt x="8505" y="21597"/>
                    <a:pt x="8743" y="21599"/>
                  </a:cubicBezTo>
                  <a:lnTo>
                    <a:pt x="8751" y="21599"/>
                  </a:lnTo>
                  <a:cubicBezTo>
                    <a:pt x="8987" y="21599"/>
                    <a:pt x="9206" y="21474"/>
                    <a:pt x="9328" y="21271"/>
                  </a:cubicBezTo>
                  <a:lnTo>
                    <a:pt x="10726" y="18934"/>
                  </a:lnTo>
                  <a:lnTo>
                    <a:pt x="17253" y="21551"/>
                  </a:lnTo>
                  <a:cubicBezTo>
                    <a:pt x="17332" y="21584"/>
                    <a:pt x="17418" y="21599"/>
                    <a:pt x="17502" y="21599"/>
                  </a:cubicBezTo>
                  <a:cubicBezTo>
                    <a:pt x="17617" y="21599"/>
                    <a:pt x="17731" y="21571"/>
                    <a:pt x="17832" y="21512"/>
                  </a:cubicBezTo>
                  <a:cubicBezTo>
                    <a:pt x="18010" y="21412"/>
                    <a:pt x="18133" y="21238"/>
                    <a:pt x="18167" y="21035"/>
                  </a:cubicBezTo>
                  <a:lnTo>
                    <a:pt x="21533" y="785"/>
                  </a:lnTo>
                  <a:cubicBezTo>
                    <a:pt x="21576" y="520"/>
                    <a:pt x="21459" y="254"/>
                    <a:pt x="21234" y="10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2" name="AutoShape 112"/>
            <p:cNvSpPr/>
            <p:nvPr/>
          </p:nvSpPr>
          <p:spPr bwMode="auto">
            <a:xfrm>
              <a:off x="3999194" y="3820418"/>
              <a:ext cx="383755" cy="384412"/>
            </a:xfrm>
            <a:custGeom>
              <a:avLst/>
              <a:gdLst>
                <a:gd name="T0" fmla="*/ 10510 w 21020"/>
                <a:gd name="T1" fmla="*/ 10800 h 21600"/>
                <a:gd name="T2" fmla="*/ 10510 w 21020"/>
                <a:gd name="T3" fmla="*/ 10800 h 21600"/>
                <a:gd name="T4" fmla="*/ 10510 w 21020"/>
                <a:gd name="T5" fmla="*/ 10800 h 21600"/>
                <a:gd name="T6" fmla="*/ 10510 w 21020"/>
                <a:gd name="T7" fmla="*/ 10800 h 21600"/>
              </a:gdLst>
              <a:ahLst/>
              <a:cxnLst>
                <a:cxn ang="0">
                  <a:pos x="T0" y="T1"/>
                </a:cxn>
                <a:cxn ang="0">
                  <a:pos x="T2" y="T3"/>
                </a:cxn>
                <a:cxn ang="0">
                  <a:pos x="T4" y="T5"/>
                </a:cxn>
                <a:cxn ang="0">
                  <a:pos x="T6" y="T7"/>
                </a:cxn>
              </a:cxnLst>
              <a:rect l="0" t="0" r="r" b="b"/>
              <a:pathLst>
                <a:path w="21020" h="21600">
                  <a:moveTo>
                    <a:pt x="18846" y="7946"/>
                  </a:moveTo>
                  <a:lnTo>
                    <a:pt x="17740" y="9091"/>
                  </a:lnTo>
                  <a:cubicBezTo>
                    <a:pt x="17740" y="8939"/>
                    <a:pt x="17758" y="8792"/>
                    <a:pt x="17744" y="8636"/>
                  </a:cubicBezTo>
                  <a:cubicBezTo>
                    <a:pt x="17629" y="7331"/>
                    <a:pt x="17036" y="6068"/>
                    <a:pt x="16074" y="5080"/>
                  </a:cubicBezTo>
                  <a:cubicBezTo>
                    <a:pt x="15004" y="3980"/>
                    <a:pt x="13585" y="3348"/>
                    <a:pt x="12180" y="3345"/>
                  </a:cubicBezTo>
                  <a:lnTo>
                    <a:pt x="13268" y="2218"/>
                  </a:lnTo>
                  <a:cubicBezTo>
                    <a:pt x="13812" y="1659"/>
                    <a:pt x="14572" y="1350"/>
                    <a:pt x="15403" y="1350"/>
                  </a:cubicBezTo>
                  <a:cubicBezTo>
                    <a:pt x="16460" y="1350"/>
                    <a:pt x="17546" y="1840"/>
                    <a:pt x="18381" y="2696"/>
                  </a:cubicBezTo>
                  <a:cubicBezTo>
                    <a:pt x="19165" y="3500"/>
                    <a:pt x="19631" y="4499"/>
                    <a:pt x="19698" y="5510"/>
                  </a:cubicBezTo>
                  <a:cubicBezTo>
                    <a:pt x="19760" y="6453"/>
                    <a:pt x="19457" y="7317"/>
                    <a:pt x="18846" y="7946"/>
                  </a:cubicBezTo>
                  <a:moveTo>
                    <a:pt x="5828" y="19329"/>
                  </a:moveTo>
                  <a:cubicBezTo>
                    <a:pt x="5813" y="18424"/>
                    <a:pt x="5454" y="17481"/>
                    <a:pt x="4730" y="16739"/>
                  </a:cubicBezTo>
                  <a:cubicBezTo>
                    <a:pt x="4046" y="16034"/>
                    <a:pt x="3150" y="15628"/>
                    <a:pt x="2257" y="15592"/>
                  </a:cubicBezTo>
                  <a:lnTo>
                    <a:pt x="2911" y="13157"/>
                  </a:lnTo>
                  <a:cubicBezTo>
                    <a:pt x="2959" y="12995"/>
                    <a:pt x="3052" y="12835"/>
                    <a:pt x="3168" y="12695"/>
                  </a:cubicBezTo>
                  <a:cubicBezTo>
                    <a:pt x="4485" y="11726"/>
                    <a:pt x="6512" y="12012"/>
                    <a:pt x="7920" y="13460"/>
                  </a:cubicBezTo>
                  <a:cubicBezTo>
                    <a:pt x="9409" y="14990"/>
                    <a:pt x="9639" y="17230"/>
                    <a:pt x="8492" y="18568"/>
                  </a:cubicBezTo>
                  <a:cubicBezTo>
                    <a:pt x="8416" y="18609"/>
                    <a:pt x="8339" y="18648"/>
                    <a:pt x="8256" y="18675"/>
                  </a:cubicBezTo>
                  <a:cubicBezTo>
                    <a:pt x="8256" y="18675"/>
                    <a:pt x="5828" y="19329"/>
                    <a:pt x="5828" y="19329"/>
                  </a:cubicBezTo>
                  <a:close/>
                  <a:moveTo>
                    <a:pt x="2737" y="20164"/>
                  </a:moveTo>
                  <a:cubicBezTo>
                    <a:pt x="2665" y="20181"/>
                    <a:pt x="2443" y="20239"/>
                    <a:pt x="2291" y="20249"/>
                  </a:cubicBezTo>
                  <a:cubicBezTo>
                    <a:pt x="1751" y="20244"/>
                    <a:pt x="1313" y="19792"/>
                    <a:pt x="1313" y="19237"/>
                  </a:cubicBezTo>
                  <a:cubicBezTo>
                    <a:pt x="1321" y="19124"/>
                    <a:pt x="1365" y="18929"/>
                    <a:pt x="1380" y="18857"/>
                  </a:cubicBezTo>
                  <a:lnTo>
                    <a:pt x="2071" y="16283"/>
                  </a:lnTo>
                  <a:cubicBezTo>
                    <a:pt x="2822" y="16261"/>
                    <a:pt x="3630" y="16562"/>
                    <a:pt x="4265" y="17215"/>
                  </a:cubicBezTo>
                  <a:cubicBezTo>
                    <a:pt x="4911" y="17878"/>
                    <a:pt x="5214" y="18725"/>
                    <a:pt x="5181" y="19504"/>
                  </a:cubicBezTo>
                  <a:cubicBezTo>
                    <a:pt x="5181" y="19504"/>
                    <a:pt x="2737" y="20164"/>
                    <a:pt x="2737" y="20164"/>
                  </a:cubicBezTo>
                  <a:close/>
                  <a:moveTo>
                    <a:pt x="6888" y="11179"/>
                  </a:moveTo>
                  <a:cubicBezTo>
                    <a:pt x="6280" y="10927"/>
                    <a:pt x="5642" y="10783"/>
                    <a:pt x="5004" y="10774"/>
                  </a:cubicBezTo>
                  <a:lnTo>
                    <a:pt x="10063" y="5536"/>
                  </a:lnTo>
                  <a:cubicBezTo>
                    <a:pt x="10838" y="4759"/>
                    <a:pt x="11966" y="4536"/>
                    <a:pt x="13077" y="4819"/>
                  </a:cubicBezTo>
                  <a:cubicBezTo>
                    <a:pt x="13077" y="4819"/>
                    <a:pt x="6888" y="11179"/>
                    <a:pt x="6888" y="11179"/>
                  </a:cubicBezTo>
                  <a:close/>
                  <a:moveTo>
                    <a:pt x="9717" y="13672"/>
                  </a:moveTo>
                  <a:cubicBezTo>
                    <a:pt x="9473" y="13258"/>
                    <a:pt x="9194" y="12859"/>
                    <a:pt x="8848" y="12505"/>
                  </a:cubicBezTo>
                  <a:cubicBezTo>
                    <a:pt x="8447" y="12093"/>
                    <a:pt x="7986" y="11770"/>
                    <a:pt x="7507" y="11498"/>
                  </a:cubicBezTo>
                  <a:lnTo>
                    <a:pt x="13767" y="5064"/>
                  </a:lnTo>
                  <a:cubicBezTo>
                    <a:pt x="14259" y="5288"/>
                    <a:pt x="14729" y="5607"/>
                    <a:pt x="15145" y="6035"/>
                  </a:cubicBezTo>
                  <a:cubicBezTo>
                    <a:pt x="15500" y="6398"/>
                    <a:pt x="15775" y="6806"/>
                    <a:pt x="15987" y="7229"/>
                  </a:cubicBezTo>
                  <a:cubicBezTo>
                    <a:pt x="15987" y="7229"/>
                    <a:pt x="9717" y="13672"/>
                    <a:pt x="9717" y="13672"/>
                  </a:cubicBezTo>
                  <a:close/>
                  <a:moveTo>
                    <a:pt x="10519" y="16061"/>
                  </a:moveTo>
                  <a:cubicBezTo>
                    <a:pt x="10465" y="15452"/>
                    <a:pt x="10298" y="14854"/>
                    <a:pt x="10047" y="14288"/>
                  </a:cubicBezTo>
                  <a:lnTo>
                    <a:pt x="16257" y="7906"/>
                  </a:lnTo>
                  <a:cubicBezTo>
                    <a:pt x="16637" y="9140"/>
                    <a:pt x="16442" y="10429"/>
                    <a:pt x="15610" y="11284"/>
                  </a:cubicBezTo>
                  <a:cubicBezTo>
                    <a:pt x="15604" y="11290"/>
                    <a:pt x="15598" y="11293"/>
                    <a:pt x="15593" y="11298"/>
                  </a:cubicBezTo>
                  <a:lnTo>
                    <a:pt x="15602" y="11306"/>
                  </a:lnTo>
                  <a:lnTo>
                    <a:pt x="10525" y="16565"/>
                  </a:lnTo>
                  <a:cubicBezTo>
                    <a:pt x="10527" y="16397"/>
                    <a:pt x="10534" y="16232"/>
                    <a:pt x="10519" y="16061"/>
                  </a:cubicBezTo>
                  <a:moveTo>
                    <a:pt x="19308" y="1741"/>
                  </a:moveTo>
                  <a:cubicBezTo>
                    <a:pt x="18228" y="632"/>
                    <a:pt x="16805" y="0"/>
                    <a:pt x="15403" y="0"/>
                  </a:cubicBezTo>
                  <a:cubicBezTo>
                    <a:pt x="14220" y="0"/>
                    <a:pt x="13131" y="450"/>
                    <a:pt x="12335" y="1266"/>
                  </a:cubicBezTo>
                  <a:lnTo>
                    <a:pt x="9138" y="4577"/>
                  </a:lnTo>
                  <a:cubicBezTo>
                    <a:pt x="9129" y="4585"/>
                    <a:pt x="9118" y="4592"/>
                    <a:pt x="9108" y="4602"/>
                  </a:cubicBezTo>
                  <a:cubicBezTo>
                    <a:pt x="9103" y="4608"/>
                    <a:pt x="9100" y="4614"/>
                    <a:pt x="9095" y="4620"/>
                  </a:cubicBezTo>
                  <a:lnTo>
                    <a:pt x="9096" y="4621"/>
                  </a:lnTo>
                  <a:lnTo>
                    <a:pt x="2310" y="11647"/>
                  </a:lnTo>
                  <a:cubicBezTo>
                    <a:pt x="1998" y="11966"/>
                    <a:pt x="1771" y="12364"/>
                    <a:pt x="1645" y="12797"/>
                  </a:cubicBezTo>
                  <a:lnTo>
                    <a:pt x="102" y="18541"/>
                  </a:lnTo>
                  <a:cubicBezTo>
                    <a:pt x="100" y="18557"/>
                    <a:pt x="0" y="19008"/>
                    <a:pt x="0" y="19237"/>
                  </a:cubicBezTo>
                  <a:cubicBezTo>
                    <a:pt x="0" y="20541"/>
                    <a:pt x="1030" y="21599"/>
                    <a:pt x="2302" y="21599"/>
                  </a:cubicBezTo>
                  <a:cubicBezTo>
                    <a:pt x="2554" y="21599"/>
                    <a:pt x="3044" y="21475"/>
                    <a:pt x="3062" y="21473"/>
                  </a:cubicBezTo>
                  <a:lnTo>
                    <a:pt x="8630" y="19969"/>
                  </a:lnTo>
                  <a:cubicBezTo>
                    <a:pt x="9054" y="19839"/>
                    <a:pt x="9439" y="19604"/>
                    <a:pt x="9750" y="19283"/>
                  </a:cubicBezTo>
                  <a:lnTo>
                    <a:pt x="19776" y="8899"/>
                  </a:lnTo>
                  <a:cubicBezTo>
                    <a:pt x="21600" y="7023"/>
                    <a:pt x="21394" y="3881"/>
                    <a:pt x="19308" y="1741"/>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133" name="Group 132"/>
            <p:cNvGrpSpPr/>
            <p:nvPr/>
          </p:nvGrpSpPr>
          <p:grpSpPr>
            <a:xfrm>
              <a:off x="6843607" y="2534299"/>
              <a:ext cx="384412" cy="323404"/>
              <a:chOff x="5368132" y="2625725"/>
              <a:chExt cx="465138" cy="391319"/>
            </a:xfrm>
            <a:solidFill>
              <a:schemeClr val="bg2"/>
            </a:solidFill>
          </p:grpSpPr>
          <p:sp>
            <p:nvSpPr>
              <p:cNvPr id="134"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5"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6"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solidFill>
                  <a:effectLst>
                    <a:outerShdw blurRad="38100" dist="38100" dir="2700000" algn="tl">
                      <a:srgbClr val="000000"/>
                    </a:outerShdw>
                  </a:effectLst>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7" name="Group 136"/>
            <p:cNvGrpSpPr/>
            <p:nvPr/>
          </p:nvGrpSpPr>
          <p:grpSpPr>
            <a:xfrm>
              <a:off x="7681436" y="3866045"/>
              <a:ext cx="383755" cy="383755"/>
              <a:chOff x="4439444" y="2582069"/>
              <a:chExt cx="464344" cy="464344"/>
            </a:xfrm>
            <a:solidFill>
              <a:schemeClr val="bg2"/>
            </a:solidFill>
          </p:grpSpPr>
          <p:sp>
            <p:nvSpPr>
              <p:cNvPr id="138" name="AutoShape 123"/>
              <p:cNvSpPr/>
              <p:nvPr/>
            </p:nvSpPr>
            <p:spPr bwMode="auto">
              <a:xfrm>
                <a:off x="4439444" y="2582069"/>
                <a:ext cx="464344"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8180" y="12132"/>
                    </a:moveTo>
                    <a:cubicBezTo>
                      <a:pt x="17710" y="12226"/>
                      <a:pt x="17327" y="12561"/>
                      <a:pt x="17170" y="13012"/>
                    </a:cubicBezTo>
                    <a:cubicBezTo>
                      <a:pt x="17083" y="13261"/>
                      <a:pt x="16981" y="13503"/>
                      <a:pt x="16868" y="13738"/>
                    </a:cubicBezTo>
                    <a:cubicBezTo>
                      <a:pt x="16658" y="14169"/>
                      <a:pt x="16694" y="14677"/>
                      <a:pt x="16959" y="15075"/>
                    </a:cubicBezTo>
                    <a:lnTo>
                      <a:pt x="18131" y="16833"/>
                    </a:lnTo>
                    <a:lnTo>
                      <a:pt x="16832" y="18132"/>
                    </a:lnTo>
                    <a:lnTo>
                      <a:pt x="15075" y="16960"/>
                    </a:lnTo>
                    <a:cubicBezTo>
                      <a:pt x="14850" y="16810"/>
                      <a:pt x="14589" y="16733"/>
                      <a:pt x="14326" y="16733"/>
                    </a:cubicBezTo>
                    <a:cubicBezTo>
                      <a:pt x="14126" y="16733"/>
                      <a:pt x="13924" y="16778"/>
                      <a:pt x="13738" y="16868"/>
                    </a:cubicBezTo>
                    <a:cubicBezTo>
                      <a:pt x="13504" y="16981"/>
                      <a:pt x="13262" y="17083"/>
                      <a:pt x="13012" y="17170"/>
                    </a:cubicBezTo>
                    <a:cubicBezTo>
                      <a:pt x="12561" y="17327"/>
                      <a:pt x="12226" y="17712"/>
                      <a:pt x="12133" y="18180"/>
                    </a:cubicBezTo>
                    <a:lnTo>
                      <a:pt x="11717" y="20249"/>
                    </a:lnTo>
                    <a:lnTo>
                      <a:pt x="9881" y="20249"/>
                    </a:lnTo>
                    <a:lnTo>
                      <a:pt x="9467" y="18180"/>
                    </a:lnTo>
                    <a:cubicBezTo>
                      <a:pt x="9373" y="17712"/>
                      <a:pt x="9039" y="17327"/>
                      <a:pt x="8588" y="17170"/>
                    </a:cubicBezTo>
                    <a:cubicBezTo>
                      <a:pt x="8339" y="17083"/>
                      <a:pt x="8096" y="16983"/>
                      <a:pt x="7861" y="16869"/>
                    </a:cubicBezTo>
                    <a:cubicBezTo>
                      <a:pt x="7675" y="16778"/>
                      <a:pt x="7474" y="16733"/>
                      <a:pt x="7273" y="16733"/>
                    </a:cubicBezTo>
                    <a:cubicBezTo>
                      <a:pt x="7011" y="16733"/>
                      <a:pt x="6750" y="16810"/>
                      <a:pt x="6525" y="16960"/>
                    </a:cubicBezTo>
                    <a:lnTo>
                      <a:pt x="4767" y="18132"/>
                    </a:lnTo>
                    <a:lnTo>
                      <a:pt x="3468" y="16833"/>
                    </a:lnTo>
                    <a:lnTo>
                      <a:pt x="4639" y="15075"/>
                    </a:lnTo>
                    <a:cubicBezTo>
                      <a:pt x="4904" y="14677"/>
                      <a:pt x="4939" y="14169"/>
                      <a:pt x="4732" y="13738"/>
                    </a:cubicBezTo>
                    <a:cubicBezTo>
                      <a:pt x="4618" y="13504"/>
                      <a:pt x="4516" y="13263"/>
                      <a:pt x="4429" y="13013"/>
                    </a:cubicBezTo>
                    <a:cubicBezTo>
                      <a:pt x="4273" y="12561"/>
                      <a:pt x="3888" y="12227"/>
                      <a:pt x="3419" y="12133"/>
                    </a:cubicBezTo>
                    <a:lnTo>
                      <a:pt x="1350" y="11718"/>
                    </a:lnTo>
                    <a:lnTo>
                      <a:pt x="1349" y="9882"/>
                    </a:lnTo>
                    <a:lnTo>
                      <a:pt x="3419" y="9468"/>
                    </a:lnTo>
                    <a:cubicBezTo>
                      <a:pt x="3888" y="9374"/>
                      <a:pt x="4273" y="9039"/>
                      <a:pt x="4429" y="8588"/>
                    </a:cubicBezTo>
                    <a:cubicBezTo>
                      <a:pt x="4516" y="8338"/>
                      <a:pt x="4617" y="8096"/>
                      <a:pt x="4731" y="7862"/>
                    </a:cubicBezTo>
                    <a:cubicBezTo>
                      <a:pt x="4940" y="7431"/>
                      <a:pt x="4905" y="6923"/>
                      <a:pt x="4639" y="6524"/>
                    </a:cubicBezTo>
                    <a:lnTo>
                      <a:pt x="3468" y="4767"/>
                    </a:lnTo>
                    <a:lnTo>
                      <a:pt x="4767" y="3468"/>
                    </a:lnTo>
                    <a:lnTo>
                      <a:pt x="6525" y="4639"/>
                    </a:lnTo>
                    <a:cubicBezTo>
                      <a:pt x="6750" y="4790"/>
                      <a:pt x="7011" y="4866"/>
                      <a:pt x="7273" y="4866"/>
                    </a:cubicBezTo>
                    <a:cubicBezTo>
                      <a:pt x="7474" y="4866"/>
                      <a:pt x="7674" y="4822"/>
                      <a:pt x="7861" y="4732"/>
                    </a:cubicBezTo>
                    <a:cubicBezTo>
                      <a:pt x="8095" y="4619"/>
                      <a:pt x="8337" y="4517"/>
                      <a:pt x="8586" y="4430"/>
                    </a:cubicBezTo>
                    <a:cubicBezTo>
                      <a:pt x="9039" y="4272"/>
                      <a:pt x="9373" y="3888"/>
                      <a:pt x="9467" y="3420"/>
                    </a:cubicBezTo>
                    <a:lnTo>
                      <a:pt x="9881" y="1350"/>
                    </a:lnTo>
                    <a:lnTo>
                      <a:pt x="11717" y="1350"/>
                    </a:lnTo>
                    <a:lnTo>
                      <a:pt x="12131" y="3420"/>
                    </a:lnTo>
                    <a:cubicBezTo>
                      <a:pt x="12225" y="3888"/>
                      <a:pt x="12560" y="4272"/>
                      <a:pt x="13012" y="4430"/>
                    </a:cubicBezTo>
                    <a:cubicBezTo>
                      <a:pt x="13261" y="4517"/>
                      <a:pt x="13502" y="4617"/>
                      <a:pt x="13737" y="4731"/>
                    </a:cubicBezTo>
                    <a:cubicBezTo>
                      <a:pt x="13924" y="4822"/>
                      <a:pt x="14125" y="4866"/>
                      <a:pt x="14326" y="4866"/>
                    </a:cubicBezTo>
                    <a:cubicBezTo>
                      <a:pt x="14589" y="4866"/>
                      <a:pt x="14850" y="4790"/>
                      <a:pt x="15075" y="4639"/>
                    </a:cubicBezTo>
                    <a:lnTo>
                      <a:pt x="16832" y="3468"/>
                    </a:lnTo>
                    <a:lnTo>
                      <a:pt x="18131" y="4767"/>
                    </a:lnTo>
                    <a:lnTo>
                      <a:pt x="16959" y="6524"/>
                    </a:lnTo>
                    <a:cubicBezTo>
                      <a:pt x="16694" y="6923"/>
                      <a:pt x="16660" y="7431"/>
                      <a:pt x="16867" y="7861"/>
                    </a:cubicBezTo>
                    <a:cubicBezTo>
                      <a:pt x="16980" y="8096"/>
                      <a:pt x="17083" y="8337"/>
                      <a:pt x="17170" y="8587"/>
                    </a:cubicBezTo>
                    <a:cubicBezTo>
                      <a:pt x="17327" y="9039"/>
                      <a:pt x="17710" y="9373"/>
                      <a:pt x="18180" y="9467"/>
                    </a:cubicBezTo>
                    <a:lnTo>
                      <a:pt x="20248" y="9882"/>
                    </a:lnTo>
                    <a:lnTo>
                      <a:pt x="20250" y="11718"/>
                    </a:lnTo>
                    <a:cubicBezTo>
                      <a:pt x="20250" y="11718"/>
                      <a:pt x="18180" y="12132"/>
                      <a:pt x="18180" y="12132"/>
                    </a:cubicBezTo>
                    <a:close/>
                    <a:moveTo>
                      <a:pt x="20513" y="8558"/>
                    </a:moveTo>
                    <a:lnTo>
                      <a:pt x="18445" y="8143"/>
                    </a:lnTo>
                    <a:cubicBezTo>
                      <a:pt x="18341" y="7844"/>
                      <a:pt x="18218" y="7554"/>
                      <a:pt x="18082" y="7273"/>
                    </a:cubicBezTo>
                    <a:lnTo>
                      <a:pt x="19254" y="5516"/>
                    </a:lnTo>
                    <a:cubicBezTo>
                      <a:pt x="19611" y="4980"/>
                      <a:pt x="19540" y="4268"/>
                      <a:pt x="19085" y="3813"/>
                    </a:cubicBezTo>
                    <a:lnTo>
                      <a:pt x="17787" y="2514"/>
                    </a:lnTo>
                    <a:cubicBezTo>
                      <a:pt x="17526" y="2253"/>
                      <a:pt x="17181" y="2118"/>
                      <a:pt x="16831" y="2118"/>
                    </a:cubicBezTo>
                    <a:cubicBezTo>
                      <a:pt x="16573" y="2118"/>
                      <a:pt x="16312" y="2193"/>
                      <a:pt x="16084" y="2345"/>
                    </a:cubicBezTo>
                    <a:lnTo>
                      <a:pt x="14326" y="3516"/>
                    </a:lnTo>
                    <a:cubicBezTo>
                      <a:pt x="14044" y="3380"/>
                      <a:pt x="13754" y="3258"/>
                      <a:pt x="13455" y="3155"/>
                    </a:cubicBezTo>
                    <a:lnTo>
                      <a:pt x="13041" y="1085"/>
                    </a:lnTo>
                    <a:cubicBezTo>
                      <a:pt x="12916" y="454"/>
                      <a:pt x="12361" y="0"/>
                      <a:pt x="11717" y="0"/>
                    </a:cubicBezTo>
                    <a:lnTo>
                      <a:pt x="9881" y="0"/>
                    </a:lnTo>
                    <a:cubicBezTo>
                      <a:pt x="9238" y="0"/>
                      <a:pt x="8684" y="454"/>
                      <a:pt x="8557" y="1085"/>
                    </a:cubicBezTo>
                    <a:lnTo>
                      <a:pt x="8143" y="3155"/>
                    </a:lnTo>
                    <a:cubicBezTo>
                      <a:pt x="7843" y="3258"/>
                      <a:pt x="7554" y="3381"/>
                      <a:pt x="7273" y="3516"/>
                    </a:cubicBezTo>
                    <a:lnTo>
                      <a:pt x="5516" y="2345"/>
                    </a:lnTo>
                    <a:cubicBezTo>
                      <a:pt x="5287" y="2193"/>
                      <a:pt x="5026" y="2118"/>
                      <a:pt x="4767" y="2118"/>
                    </a:cubicBezTo>
                    <a:cubicBezTo>
                      <a:pt x="4419" y="2118"/>
                      <a:pt x="4073" y="2253"/>
                      <a:pt x="3812" y="2514"/>
                    </a:cubicBezTo>
                    <a:lnTo>
                      <a:pt x="2514" y="3813"/>
                    </a:lnTo>
                    <a:cubicBezTo>
                      <a:pt x="2059" y="4268"/>
                      <a:pt x="1988" y="4980"/>
                      <a:pt x="2345" y="5516"/>
                    </a:cubicBezTo>
                    <a:lnTo>
                      <a:pt x="3516" y="7273"/>
                    </a:lnTo>
                    <a:cubicBezTo>
                      <a:pt x="3380" y="7555"/>
                      <a:pt x="3258" y="7844"/>
                      <a:pt x="3154" y="8144"/>
                    </a:cubicBezTo>
                    <a:lnTo>
                      <a:pt x="1085" y="8558"/>
                    </a:lnTo>
                    <a:cubicBezTo>
                      <a:pt x="454" y="8684"/>
                      <a:pt x="0" y="9238"/>
                      <a:pt x="0" y="9882"/>
                    </a:cubicBezTo>
                    <a:lnTo>
                      <a:pt x="0" y="11718"/>
                    </a:lnTo>
                    <a:cubicBezTo>
                      <a:pt x="0" y="12361"/>
                      <a:pt x="454" y="12916"/>
                      <a:pt x="1085" y="13042"/>
                    </a:cubicBezTo>
                    <a:lnTo>
                      <a:pt x="3154" y="13456"/>
                    </a:lnTo>
                    <a:cubicBezTo>
                      <a:pt x="3258" y="13755"/>
                      <a:pt x="3380" y="14046"/>
                      <a:pt x="3516" y="14326"/>
                    </a:cubicBezTo>
                    <a:lnTo>
                      <a:pt x="2345" y="16083"/>
                    </a:lnTo>
                    <a:cubicBezTo>
                      <a:pt x="1988" y="16619"/>
                      <a:pt x="2059" y="17332"/>
                      <a:pt x="2514" y="17787"/>
                    </a:cubicBezTo>
                    <a:lnTo>
                      <a:pt x="3812" y="19086"/>
                    </a:lnTo>
                    <a:cubicBezTo>
                      <a:pt x="4073" y="19346"/>
                      <a:pt x="4419" y="19482"/>
                      <a:pt x="4767" y="19482"/>
                    </a:cubicBezTo>
                    <a:cubicBezTo>
                      <a:pt x="5026" y="19482"/>
                      <a:pt x="5287" y="19406"/>
                      <a:pt x="5516" y="19254"/>
                    </a:cubicBezTo>
                    <a:lnTo>
                      <a:pt x="7273" y="18083"/>
                    </a:lnTo>
                    <a:cubicBezTo>
                      <a:pt x="7554" y="18220"/>
                      <a:pt x="7843" y="18341"/>
                      <a:pt x="8143" y="18445"/>
                    </a:cubicBezTo>
                    <a:lnTo>
                      <a:pt x="8557" y="20514"/>
                    </a:lnTo>
                    <a:cubicBezTo>
                      <a:pt x="8684" y="21146"/>
                      <a:pt x="9238" y="21599"/>
                      <a:pt x="9881" y="21599"/>
                    </a:cubicBezTo>
                    <a:lnTo>
                      <a:pt x="11717" y="21599"/>
                    </a:lnTo>
                    <a:cubicBezTo>
                      <a:pt x="12361" y="21599"/>
                      <a:pt x="12916" y="21146"/>
                      <a:pt x="13041" y="20514"/>
                    </a:cubicBezTo>
                    <a:lnTo>
                      <a:pt x="13456" y="18445"/>
                    </a:lnTo>
                    <a:cubicBezTo>
                      <a:pt x="13755" y="18341"/>
                      <a:pt x="14046" y="18219"/>
                      <a:pt x="14326" y="18083"/>
                    </a:cubicBezTo>
                    <a:lnTo>
                      <a:pt x="16084" y="19254"/>
                    </a:lnTo>
                    <a:cubicBezTo>
                      <a:pt x="16312" y="19406"/>
                      <a:pt x="16573" y="19482"/>
                      <a:pt x="16831" y="19482"/>
                    </a:cubicBezTo>
                    <a:cubicBezTo>
                      <a:pt x="17181" y="19482"/>
                      <a:pt x="17526" y="19346"/>
                      <a:pt x="17787" y="19086"/>
                    </a:cubicBezTo>
                    <a:lnTo>
                      <a:pt x="19085" y="17787"/>
                    </a:lnTo>
                    <a:cubicBezTo>
                      <a:pt x="19540" y="17332"/>
                      <a:pt x="19611" y="16619"/>
                      <a:pt x="19254" y="16083"/>
                    </a:cubicBezTo>
                    <a:lnTo>
                      <a:pt x="18082" y="14326"/>
                    </a:lnTo>
                    <a:cubicBezTo>
                      <a:pt x="18219" y="14045"/>
                      <a:pt x="18341" y="13755"/>
                      <a:pt x="18445" y="13456"/>
                    </a:cubicBezTo>
                    <a:lnTo>
                      <a:pt x="20513" y="13042"/>
                    </a:lnTo>
                    <a:cubicBezTo>
                      <a:pt x="21145" y="12916"/>
                      <a:pt x="21599" y="12361"/>
                      <a:pt x="21599" y="11718"/>
                    </a:cubicBezTo>
                    <a:lnTo>
                      <a:pt x="21599" y="9882"/>
                    </a:lnTo>
                    <a:cubicBezTo>
                      <a:pt x="21599" y="9238"/>
                      <a:pt x="21145" y="8684"/>
                      <a:pt x="20513" y="8558"/>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9" name="AutoShape 124"/>
              <p:cNvSpPr/>
              <p:nvPr/>
            </p:nvSpPr>
            <p:spPr bwMode="auto">
              <a:xfrm>
                <a:off x="4570413" y="2712244"/>
                <a:ext cx="203200"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20250"/>
                    </a:moveTo>
                    <a:cubicBezTo>
                      <a:pt x="5580" y="20250"/>
                      <a:pt x="1350" y="16017"/>
                      <a:pt x="1350" y="10800"/>
                    </a:cubicBezTo>
                    <a:cubicBezTo>
                      <a:pt x="1350" y="5582"/>
                      <a:pt x="5580" y="1349"/>
                      <a:pt x="10800" y="1349"/>
                    </a:cubicBezTo>
                    <a:cubicBezTo>
                      <a:pt x="16016" y="1349"/>
                      <a:pt x="20250" y="5582"/>
                      <a:pt x="20250" y="10800"/>
                    </a:cubicBezTo>
                    <a:cubicBezTo>
                      <a:pt x="20250" y="16017"/>
                      <a:pt x="16016" y="20250"/>
                      <a:pt x="10800" y="20250"/>
                    </a:cubicBezTo>
                    <a:moveTo>
                      <a:pt x="10800" y="0"/>
                    </a:moveTo>
                    <a:cubicBezTo>
                      <a:pt x="4836" y="0"/>
                      <a:pt x="0" y="4836"/>
                      <a:pt x="0" y="10800"/>
                    </a:cubicBezTo>
                    <a:cubicBezTo>
                      <a:pt x="0" y="16763"/>
                      <a:pt x="4836" y="21600"/>
                      <a:pt x="10800" y="21600"/>
                    </a:cubicBezTo>
                    <a:cubicBezTo>
                      <a:pt x="16763" y="21600"/>
                      <a:pt x="21599" y="16763"/>
                      <a:pt x="21599" y="10800"/>
                    </a:cubicBezTo>
                    <a:cubicBezTo>
                      <a:pt x="21599" y="4836"/>
                      <a:pt x="16763"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0" name="AutoShape 125"/>
              <p:cNvSpPr/>
              <p:nvPr/>
            </p:nvSpPr>
            <p:spPr bwMode="auto">
              <a:xfrm>
                <a:off x="4613275" y="2755900"/>
                <a:ext cx="116682" cy="1166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18900"/>
                    </a:moveTo>
                    <a:cubicBezTo>
                      <a:pt x="6328" y="18900"/>
                      <a:pt x="2699" y="15271"/>
                      <a:pt x="2699" y="10800"/>
                    </a:cubicBezTo>
                    <a:cubicBezTo>
                      <a:pt x="2699" y="6329"/>
                      <a:pt x="6328" y="2700"/>
                      <a:pt x="10800" y="2700"/>
                    </a:cubicBezTo>
                    <a:cubicBezTo>
                      <a:pt x="15271" y="2700"/>
                      <a:pt x="18899" y="6329"/>
                      <a:pt x="18899" y="10800"/>
                    </a:cubicBezTo>
                    <a:cubicBezTo>
                      <a:pt x="18899" y="15271"/>
                      <a:pt x="15271" y="18900"/>
                      <a:pt x="10800" y="18900"/>
                    </a:cubicBezTo>
                    <a:moveTo>
                      <a:pt x="10800" y="0"/>
                    </a:moveTo>
                    <a:cubicBezTo>
                      <a:pt x="4830" y="0"/>
                      <a:pt x="0" y="4833"/>
                      <a:pt x="0" y="10800"/>
                    </a:cubicBezTo>
                    <a:cubicBezTo>
                      <a:pt x="0" y="16766"/>
                      <a:pt x="4830" y="21599"/>
                      <a:pt x="10800" y="21599"/>
                    </a:cubicBezTo>
                    <a:cubicBezTo>
                      <a:pt x="16764" y="21599"/>
                      <a:pt x="21600" y="16766"/>
                      <a:pt x="21600" y="10800"/>
                    </a:cubicBezTo>
                    <a:cubicBezTo>
                      <a:pt x="21600" y="4833"/>
                      <a:pt x="16764" y="0"/>
                      <a:pt x="10800" y="0"/>
                    </a:cubicBezTo>
                  </a:path>
                </a:pathLst>
              </a:custGeom>
              <a:solidFill>
                <a:schemeClr val="bg1"/>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6543" tIns="16543" rIns="16543" bIns="16543" anchor="ctr"/>
              <a:lstStyle/>
              <a:p>
                <a:pPr algn="just" defTabSz="208915" hangingPunct="0">
                  <a:lnSpc>
                    <a:spcPts val="2200"/>
                  </a:lnSpc>
                </a:pPr>
                <a:endParaRPr 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41" name="Rectangle 140"/>
            <p:cNvSpPr/>
            <p:nvPr/>
          </p:nvSpPr>
          <p:spPr>
            <a:xfrm>
              <a:off x="3290740" y="4301604"/>
              <a:ext cx="1799288" cy="429970"/>
            </a:xfrm>
            <a:prstGeom prst="rect">
              <a:avLst/>
            </a:prstGeom>
          </p:spPr>
          <p:txBody>
            <a:bodyPr wrap="square">
              <a:spAutoFit/>
            </a:bodyPr>
            <a:lstStyle/>
            <a:p>
              <a:pPr algn="ctr">
                <a:lnSpc>
                  <a:spcPts val="2200"/>
                </a:lnSpc>
              </a:pPr>
              <a:r>
                <a:rPr lang="zh-CN"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添加内容</a:t>
              </a:r>
              <a:endParaRPr lang="en-GB"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2" name="Rectangle 141"/>
            <p:cNvSpPr/>
            <p:nvPr/>
          </p:nvSpPr>
          <p:spPr>
            <a:xfrm>
              <a:off x="4405224" y="2799521"/>
              <a:ext cx="1446923" cy="429970"/>
            </a:xfrm>
            <a:prstGeom prst="rect">
              <a:avLst/>
            </a:prstGeom>
          </p:spPr>
          <p:txBody>
            <a:bodyPr wrap="square">
              <a:spAutoFit/>
            </a:bodyPr>
            <a:lstStyle/>
            <a:p>
              <a:pPr algn="ctr">
                <a:lnSpc>
                  <a:spcPts val="2200"/>
                </a:lnSpc>
              </a:pPr>
              <a:r>
                <a:rPr lang="zh-CN"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添加内容</a:t>
              </a:r>
              <a:endParaRPr 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3" name="Rectangle 142"/>
            <p:cNvSpPr/>
            <p:nvPr/>
          </p:nvSpPr>
          <p:spPr>
            <a:xfrm>
              <a:off x="6304303" y="2941200"/>
              <a:ext cx="1390289" cy="429970"/>
            </a:xfrm>
            <a:prstGeom prst="rect">
              <a:avLst/>
            </a:prstGeom>
          </p:spPr>
          <p:txBody>
            <a:bodyPr wrap="square">
              <a:spAutoFit/>
            </a:bodyPr>
            <a:lstStyle/>
            <a:p>
              <a:pPr algn="ctr">
                <a:lnSpc>
                  <a:spcPts val="2200"/>
                </a:lnSpc>
              </a:pPr>
              <a:r>
                <a:rPr lang="zh-CN"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添加内容</a:t>
              </a:r>
              <a:endParaRPr lang="en-GB"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4" name="Rectangle 143"/>
            <p:cNvSpPr/>
            <p:nvPr/>
          </p:nvSpPr>
          <p:spPr>
            <a:xfrm>
              <a:off x="7098837" y="4243919"/>
              <a:ext cx="1736991" cy="429970"/>
            </a:xfrm>
            <a:prstGeom prst="rect">
              <a:avLst/>
            </a:prstGeom>
          </p:spPr>
          <p:txBody>
            <a:bodyPr wrap="square">
              <a:spAutoFit/>
            </a:bodyPr>
            <a:lstStyle/>
            <a:p>
              <a:pPr algn="ctr">
                <a:lnSpc>
                  <a:spcPts val="2200"/>
                </a:lnSpc>
              </a:pPr>
              <a:r>
                <a:rPr lang="zh-CN"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添加内容</a:t>
              </a:r>
              <a:endParaRPr lang="en-GB" altLang="zh-CN"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2" name="Rectangle 51"/>
          <p:cNvSpPr/>
          <p:nvPr/>
        </p:nvSpPr>
        <p:spPr>
          <a:xfrm>
            <a:off x="1149350" y="5381625"/>
            <a:ext cx="9992995" cy="845820"/>
          </a:xfrm>
          <a:prstGeom prst="rect">
            <a:avLst/>
          </a:prstGeom>
        </p:spPr>
        <p:txBody>
          <a:bodyPr wrap="square" lIns="0" tIns="0" rIns="0" bIns="0">
            <a:spAutoFit/>
          </a:bodyPr>
          <a:lstStyle/>
          <a:p>
            <a:pP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文本框 1"/>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 name="文本框 2"/>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5" name="矩形 4"/>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nodeType="afterEffect">
                                  <p:stCondLst>
                                    <p:cond delay="0"/>
                                  </p:stCondLst>
                                  <p:childTnLst>
                                    <p:set>
                                      <p:cBhvr>
                                        <p:cTn id="12" dur="1" fill="hold">
                                          <p:stCondLst>
                                            <p:cond delay="0"/>
                                          </p:stCondLst>
                                        </p:cTn>
                                        <p:tgtEl>
                                          <p:spTgt spid="100"/>
                                        </p:tgtEl>
                                        <p:attrNameLst>
                                          <p:attrName>style.visibility</p:attrName>
                                        </p:attrNameLst>
                                      </p:cBhvr>
                                      <p:to>
                                        <p:strVal val="visible"/>
                                      </p:to>
                                    </p:set>
                                    <p:anim calcmode="lin" valueType="num">
                                      <p:cBhvr>
                                        <p:cTn id="13" dur="500" fill="hold"/>
                                        <p:tgtEl>
                                          <p:spTgt spid="100"/>
                                        </p:tgtEl>
                                        <p:attrNameLst>
                                          <p:attrName>ppt_w</p:attrName>
                                        </p:attrNameLst>
                                      </p:cBhvr>
                                      <p:tavLst>
                                        <p:tav tm="0">
                                          <p:val>
                                            <p:fltVal val="0"/>
                                          </p:val>
                                        </p:tav>
                                        <p:tav tm="100000">
                                          <p:val>
                                            <p:strVal val="#ppt_w"/>
                                          </p:val>
                                        </p:tav>
                                      </p:tavLst>
                                    </p:anim>
                                    <p:anim calcmode="lin" valueType="num">
                                      <p:cBhvr>
                                        <p:cTn id="14" dur="500" fill="hold"/>
                                        <p:tgtEl>
                                          <p:spTgt spid="100"/>
                                        </p:tgtEl>
                                        <p:attrNameLst>
                                          <p:attrName>ppt_h</p:attrName>
                                        </p:attrNameLst>
                                      </p:cBhvr>
                                      <p:tavLst>
                                        <p:tav tm="0">
                                          <p:val>
                                            <p:fltVal val="0"/>
                                          </p:val>
                                        </p:tav>
                                        <p:tav tm="100000">
                                          <p:val>
                                            <p:strVal val="#ppt_h"/>
                                          </p:val>
                                        </p:tav>
                                      </p:tavLst>
                                    </p:anim>
                                    <p:animEffect transition="in" filter="fade">
                                      <p:cBhvr>
                                        <p:cTn id="15" dur="500"/>
                                        <p:tgtEl>
                                          <p:spTgt spid="100"/>
                                        </p:tgtEl>
                                      </p:cBhvr>
                                    </p:animEffect>
                                  </p:childTnLst>
                                </p:cTn>
                              </p:par>
                            </p:childTnLst>
                          </p:cTn>
                        </p:par>
                        <p:par>
                          <p:cTn id="16" fill="hold">
                            <p:stCondLst>
                              <p:cond delay="1500"/>
                            </p:stCondLst>
                            <p:childTnLst>
                              <p:par>
                                <p:cTn id="17" presetID="53" presetClass="entr" presetSubtype="16" fill="hold" nodeType="afterEffect">
                                  <p:stCondLst>
                                    <p:cond delay="0"/>
                                  </p:stCondLst>
                                  <p:childTnLst>
                                    <p:set>
                                      <p:cBhvr>
                                        <p:cTn id="18" dur="1" fill="hold">
                                          <p:stCondLst>
                                            <p:cond delay="0"/>
                                          </p:stCondLst>
                                        </p:cTn>
                                        <p:tgtEl>
                                          <p:spTgt spid="106"/>
                                        </p:tgtEl>
                                        <p:attrNameLst>
                                          <p:attrName>style.visibility</p:attrName>
                                        </p:attrNameLst>
                                      </p:cBhvr>
                                      <p:to>
                                        <p:strVal val="visible"/>
                                      </p:to>
                                    </p:set>
                                    <p:anim calcmode="lin" valueType="num">
                                      <p:cBhvr>
                                        <p:cTn id="19" dur="500" fill="hold"/>
                                        <p:tgtEl>
                                          <p:spTgt spid="106"/>
                                        </p:tgtEl>
                                        <p:attrNameLst>
                                          <p:attrName>ppt_w</p:attrName>
                                        </p:attrNameLst>
                                      </p:cBhvr>
                                      <p:tavLst>
                                        <p:tav tm="0">
                                          <p:val>
                                            <p:fltVal val="0"/>
                                          </p:val>
                                        </p:tav>
                                        <p:tav tm="100000">
                                          <p:val>
                                            <p:strVal val="#ppt_w"/>
                                          </p:val>
                                        </p:tav>
                                      </p:tavLst>
                                    </p:anim>
                                    <p:anim calcmode="lin" valueType="num">
                                      <p:cBhvr>
                                        <p:cTn id="20" dur="500" fill="hold"/>
                                        <p:tgtEl>
                                          <p:spTgt spid="106"/>
                                        </p:tgtEl>
                                        <p:attrNameLst>
                                          <p:attrName>ppt_h</p:attrName>
                                        </p:attrNameLst>
                                      </p:cBhvr>
                                      <p:tavLst>
                                        <p:tav tm="0">
                                          <p:val>
                                            <p:fltVal val="0"/>
                                          </p:val>
                                        </p:tav>
                                        <p:tav tm="100000">
                                          <p:val>
                                            <p:strVal val="#ppt_h"/>
                                          </p:val>
                                        </p:tav>
                                      </p:tavLst>
                                    </p:anim>
                                    <p:animEffect transition="in" filter="fade">
                                      <p:cBhvr>
                                        <p:cTn id="21" dur="500"/>
                                        <p:tgtEl>
                                          <p:spTgt spid="106"/>
                                        </p:tgtEl>
                                      </p:cBhvr>
                                    </p:animEffect>
                                  </p:childTnLst>
                                </p:cTn>
                              </p:par>
                            </p:childTnLst>
                          </p:cTn>
                        </p:par>
                        <p:par>
                          <p:cTn id="22" fill="hold">
                            <p:stCondLst>
                              <p:cond delay="2000"/>
                            </p:stCondLst>
                            <p:childTnLst>
                              <p:par>
                                <p:cTn id="23" presetID="53" presetClass="entr" presetSubtype="16" fill="hold" nodeType="afterEffect">
                                  <p:stCondLst>
                                    <p:cond delay="0"/>
                                  </p:stCondLst>
                                  <p:childTnLst>
                                    <p:set>
                                      <p:cBhvr>
                                        <p:cTn id="24" dur="1" fill="hold">
                                          <p:stCondLst>
                                            <p:cond delay="0"/>
                                          </p:stCondLst>
                                        </p:cTn>
                                        <p:tgtEl>
                                          <p:spTgt spid="90"/>
                                        </p:tgtEl>
                                        <p:attrNameLst>
                                          <p:attrName>style.visibility</p:attrName>
                                        </p:attrNameLst>
                                      </p:cBhvr>
                                      <p:to>
                                        <p:strVal val="visible"/>
                                      </p:to>
                                    </p:set>
                                    <p:anim calcmode="lin" valueType="num">
                                      <p:cBhvr>
                                        <p:cTn id="25" dur="500" fill="hold"/>
                                        <p:tgtEl>
                                          <p:spTgt spid="90"/>
                                        </p:tgtEl>
                                        <p:attrNameLst>
                                          <p:attrName>ppt_w</p:attrName>
                                        </p:attrNameLst>
                                      </p:cBhvr>
                                      <p:tavLst>
                                        <p:tav tm="0">
                                          <p:val>
                                            <p:fltVal val="0"/>
                                          </p:val>
                                        </p:tav>
                                        <p:tav tm="100000">
                                          <p:val>
                                            <p:strVal val="#ppt_w"/>
                                          </p:val>
                                        </p:tav>
                                      </p:tavLst>
                                    </p:anim>
                                    <p:anim calcmode="lin" valueType="num">
                                      <p:cBhvr>
                                        <p:cTn id="26" dur="500" fill="hold"/>
                                        <p:tgtEl>
                                          <p:spTgt spid="90"/>
                                        </p:tgtEl>
                                        <p:attrNameLst>
                                          <p:attrName>ppt_h</p:attrName>
                                        </p:attrNameLst>
                                      </p:cBhvr>
                                      <p:tavLst>
                                        <p:tav tm="0">
                                          <p:val>
                                            <p:fltVal val="0"/>
                                          </p:val>
                                        </p:tav>
                                        <p:tav tm="100000">
                                          <p:val>
                                            <p:strVal val="#ppt_h"/>
                                          </p:val>
                                        </p:tav>
                                      </p:tavLst>
                                    </p:anim>
                                    <p:animEffect transition="in" filter="fade">
                                      <p:cBhvr>
                                        <p:cTn id="27" dur="500"/>
                                        <p:tgtEl>
                                          <p:spTgt spid="90"/>
                                        </p:tgtEl>
                                      </p:cBhvr>
                                    </p:animEffect>
                                  </p:childTnLst>
                                </p:cTn>
                              </p:par>
                            </p:childTnLst>
                          </p:cTn>
                        </p:par>
                        <p:par>
                          <p:cTn id="28" fill="hold">
                            <p:stCondLst>
                              <p:cond delay="2500"/>
                            </p:stCondLst>
                            <p:childTnLst>
                              <p:par>
                                <p:cTn id="29" presetID="53" presetClass="entr" presetSubtype="16" fill="hold" nodeType="afterEffect">
                                  <p:stCondLst>
                                    <p:cond delay="0"/>
                                  </p:stCondLst>
                                  <p:childTnLst>
                                    <p:set>
                                      <p:cBhvr>
                                        <p:cTn id="30" dur="1" fill="hold">
                                          <p:stCondLst>
                                            <p:cond delay="0"/>
                                          </p:stCondLst>
                                        </p:cTn>
                                        <p:tgtEl>
                                          <p:spTgt spid="95"/>
                                        </p:tgtEl>
                                        <p:attrNameLst>
                                          <p:attrName>style.visibility</p:attrName>
                                        </p:attrNameLst>
                                      </p:cBhvr>
                                      <p:to>
                                        <p:strVal val="visible"/>
                                      </p:to>
                                    </p:set>
                                    <p:anim calcmode="lin" valueType="num">
                                      <p:cBhvr>
                                        <p:cTn id="31" dur="500" fill="hold"/>
                                        <p:tgtEl>
                                          <p:spTgt spid="95"/>
                                        </p:tgtEl>
                                        <p:attrNameLst>
                                          <p:attrName>ppt_w</p:attrName>
                                        </p:attrNameLst>
                                      </p:cBhvr>
                                      <p:tavLst>
                                        <p:tav tm="0">
                                          <p:val>
                                            <p:fltVal val="0"/>
                                          </p:val>
                                        </p:tav>
                                        <p:tav tm="100000">
                                          <p:val>
                                            <p:strVal val="#ppt_w"/>
                                          </p:val>
                                        </p:tav>
                                      </p:tavLst>
                                    </p:anim>
                                    <p:anim calcmode="lin" valueType="num">
                                      <p:cBhvr>
                                        <p:cTn id="32" dur="500" fill="hold"/>
                                        <p:tgtEl>
                                          <p:spTgt spid="95"/>
                                        </p:tgtEl>
                                        <p:attrNameLst>
                                          <p:attrName>ppt_h</p:attrName>
                                        </p:attrNameLst>
                                      </p:cBhvr>
                                      <p:tavLst>
                                        <p:tav tm="0">
                                          <p:val>
                                            <p:fltVal val="0"/>
                                          </p:val>
                                        </p:tav>
                                        <p:tav tm="100000">
                                          <p:val>
                                            <p:strVal val="#ppt_h"/>
                                          </p:val>
                                        </p:tav>
                                      </p:tavLst>
                                    </p:anim>
                                    <p:animEffect transition="in" filter="fade">
                                      <p:cBhvr>
                                        <p:cTn id="33" dur="500"/>
                                        <p:tgtEl>
                                          <p:spTgt spid="95"/>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barn(inVertical)">
                                      <p:cBhvr>
                                        <p:cTn id="37"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7"/>
          <p:cNvCxnSpPr/>
          <p:nvPr/>
        </p:nvCxnSpPr>
        <p:spPr>
          <a:xfrm>
            <a:off x="6079543" y="1461492"/>
            <a:ext cx="0" cy="4697961"/>
          </a:xfrm>
          <a:prstGeom prst="line">
            <a:avLst/>
          </a:prstGeom>
          <a:ln w="9525">
            <a:solidFill>
              <a:schemeClr val="bg1">
                <a:lumMod val="65000"/>
              </a:schemeClr>
            </a:solidFill>
          </a:ln>
          <a:effectLst/>
        </p:spPr>
        <p:style>
          <a:lnRef idx="1">
            <a:schemeClr val="accent1"/>
          </a:lnRef>
          <a:fillRef idx="0">
            <a:schemeClr val="accent1"/>
          </a:fillRef>
          <a:effectRef idx="0">
            <a:schemeClr val="accent1"/>
          </a:effectRef>
          <a:fontRef idx="minor">
            <a:schemeClr val="tx1"/>
          </a:fontRef>
        </p:style>
      </p:cxnSp>
      <p:grpSp>
        <p:nvGrpSpPr>
          <p:cNvPr id="9" name="Group 8"/>
          <p:cNvGrpSpPr/>
          <p:nvPr/>
        </p:nvGrpSpPr>
        <p:grpSpPr>
          <a:xfrm>
            <a:off x="5982437" y="1781221"/>
            <a:ext cx="929435" cy="194210"/>
            <a:chOff x="5964215" y="1531583"/>
            <a:chExt cx="1070244" cy="223633"/>
          </a:xfrm>
        </p:grpSpPr>
        <p:sp>
          <p:nvSpPr>
            <p:cNvPr id="5" name="椭圆 8"/>
            <p:cNvSpPr/>
            <p:nvPr/>
          </p:nvSpPr>
          <p:spPr>
            <a:xfrm>
              <a:off x="5964215" y="153158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8" name="直接连接符 12"/>
            <p:cNvCxnSpPr>
              <a:stCxn id="5" idx="6"/>
            </p:cNvCxnSpPr>
            <p:nvPr/>
          </p:nvCxnSpPr>
          <p:spPr>
            <a:xfrm flipV="1">
              <a:off x="6187848" y="1643399"/>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3" name="Group 12"/>
          <p:cNvGrpSpPr/>
          <p:nvPr/>
        </p:nvGrpSpPr>
        <p:grpSpPr>
          <a:xfrm>
            <a:off x="5982436" y="4611280"/>
            <a:ext cx="931077" cy="194210"/>
            <a:chOff x="5964215" y="4790393"/>
            <a:chExt cx="1072134" cy="223633"/>
          </a:xfrm>
        </p:grpSpPr>
        <p:sp>
          <p:nvSpPr>
            <p:cNvPr id="7" name="椭圆 10"/>
            <p:cNvSpPr/>
            <p:nvPr/>
          </p:nvSpPr>
          <p:spPr>
            <a:xfrm>
              <a:off x="5964215" y="4790393"/>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0" name="直接连接符 14"/>
            <p:cNvCxnSpPr/>
            <p:nvPr/>
          </p:nvCxnSpPr>
          <p:spPr>
            <a:xfrm flipV="1">
              <a:off x="6189738" y="4902208"/>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grpSp>
        <p:nvGrpSpPr>
          <p:cNvPr id="11" name="Group 10"/>
          <p:cNvGrpSpPr/>
          <p:nvPr/>
        </p:nvGrpSpPr>
        <p:grpSpPr>
          <a:xfrm>
            <a:off x="5982436" y="3085343"/>
            <a:ext cx="931077" cy="194210"/>
            <a:chOff x="5964215" y="3033279"/>
            <a:chExt cx="1072134" cy="223633"/>
          </a:xfrm>
        </p:grpSpPr>
        <p:sp>
          <p:nvSpPr>
            <p:cNvPr id="6" name="椭圆 9"/>
            <p:cNvSpPr/>
            <p:nvPr/>
          </p:nvSpPr>
          <p:spPr>
            <a:xfrm>
              <a:off x="5964215" y="3033279"/>
              <a:ext cx="223633" cy="223633"/>
            </a:xfrm>
            <a:prstGeom prst="ellipse">
              <a:avLst/>
            </a:prstGeom>
            <a:solidFill>
              <a:schemeClr val="bg1"/>
            </a:solidFill>
            <a:ln w="9525">
              <a:solidFill>
                <a:schemeClr val="bg1">
                  <a:lumMod val="65000"/>
                </a:schemeClr>
              </a:solidFill>
            </a:ln>
            <a:effectLst>
              <a:innerShdw blurRad="114300">
                <a:prstClr val="black"/>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12" name="直接连接符 16"/>
            <p:cNvCxnSpPr/>
            <p:nvPr/>
          </p:nvCxnSpPr>
          <p:spPr>
            <a:xfrm flipV="1">
              <a:off x="6189738" y="3145093"/>
              <a:ext cx="846611" cy="1"/>
            </a:xfrm>
            <a:prstGeom prst="line">
              <a:avLst/>
            </a:prstGeom>
            <a:ln w="9525">
              <a:solidFill>
                <a:schemeClr val="bg1">
                  <a:lumMod val="65000"/>
                </a:schemeClr>
              </a:solidFill>
              <a:prstDash val="lgDash"/>
              <a:headEnd type="none"/>
              <a:tailEnd type="oval" w="lg" len="lg"/>
            </a:ln>
            <a:effectLst/>
          </p:spPr>
          <p:style>
            <a:lnRef idx="1">
              <a:schemeClr val="accent1"/>
            </a:lnRef>
            <a:fillRef idx="0">
              <a:schemeClr val="accent1"/>
            </a:fillRef>
            <a:effectRef idx="0">
              <a:schemeClr val="accent1"/>
            </a:effectRef>
            <a:fontRef idx="minor">
              <a:schemeClr val="tx1"/>
            </a:fontRef>
          </p:style>
        </p:cxnSp>
      </p:grpSp>
      <p:sp>
        <p:nvSpPr>
          <p:cNvPr id="30" name="TextBox 29"/>
          <p:cNvSpPr txBox="1"/>
          <p:nvPr/>
        </p:nvSpPr>
        <p:spPr>
          <a:xfrm>
            <a:off x="7019671" y="1723631"/>
            <a:ext cx="579120" cy="373380"/>
          </a:xfrm>
          <a:prstGeom prst="rect">
            <a:avLst/>
          </a:prstGeom>
          <a:noFill/>
        </p:spPr>
        <p:txBody>
          <a:bodyPr wrap="none" rtlCol="0">
            <a:spAutoFit/>
          </a:bodyPr>
          <a:lstStyle/>
          <a:p>
            <a:pPr algn="just">
              <a:lnSpc>
                <a:spcPts val="2200"/>
              </a:lnSpc>
            </a:pPr>
            <a:r>
              <a:rPr 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2017</a:t>
            </a:r>
            <a:endParaRPr lang="en-GB"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TextBox 30"/>
          <p:cNvSpPr txBox="1"/>
          <p:nvPr/>
        </p:nvSpPr>
        <p:spPr>
          <a:xfrm>
            <a:off x="7019670" y="3027424"/>
            <a:ext cx="579120" cy="373380"/>
          </a:xfrm>
          <a:prstGeom prst="rect">
            <a:avLst/>
          </a:prstGeom>
          <a:noFill/>
        </p:spPr>
        <p:txBody>
          <a:bodyPr wrap="none" rtlCol="0">
            <a:spAutoFit/>
          </a:bodyPr>
          <a:lstStyle/>
          <a:p>
            <a:pPr algn="just">
              <a:lnSpc>
                <a:spcPts val="22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2016</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TextBox 31"/>
          <p:cNvSpPr txBox="1"/>
          <p:nvPr/>
        </p:nvSpPr>
        <p:spPr>
          <a:xfrm>
            <a:off x="7019670" y="4563573"/>
            <a:ext cx="579120" cy="373380"/>
          </a:xfrm>
          <a:prstGeom prst="rect">
            <a:avLst/>
          </a:prstGeom>
          <a:noFill/>
        </p:spPr>
        <p:txBody>
          <a:bodyPr wrap="none" rtlCol="0">
            <a:spAutoFit/>
          </a:bodyPr>
          <a:lstStyle/>
          <a:p>
            <a:pPr algn="just">
              <a:lnSpc>
                <a:spcPts val="2200"/>
              </a:lnSpc>
            </a:pPr>
            <a:r>
              <a:rPr lang="en-US"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2015</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35" name="Group 34"/>
          <p:cNvGrpSpPr/>
          <p:nvPr/>
        </p:nvGrpSpPr>
        <p:grpSpPr>
          <a:xfrm>
            <a:off x="2242717" y="2027759"/>
            <a:ext cx="2428499" cy="935997"/>
            <a:chOff x="-158386" y="2124222"/>
            <a:chExt cx="4463257" cy="1077802"/>
          </a:xfrm>
        </p:grpSpPr>
        <p:sp>
          <p:nvSpPr>
            <p:cNvPr id="33" name="TextBox 32"/>
            <p:cNvSpPr txBox="1"/>
            <p:nvPr/>
          </p:nvSpPr>
          <p:spPr>
            <a:xfrm>
              <a:off x="1914762" y="2124222"/>
              <a:ext cx="2390109" cy="429947"/>
            </a:xfrm>
            <a:prstGeom prst="rect">
              <a:avLst/>
            </a:prstGeom>
            <a:noFill/>
          </p:spPr>
          <p:txBody>
            <a:bodyPr wrap="none" rtlCol="0">
              <a:spAutoFit/>
            </a:bodyPr>
            <a:lstStyle/>
            <a:p>
              <a:pPr algn="r" defTabSz="866775">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添加标题</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Rectangle 33"/>
            <p:cNvSpPr/>
            <p:nvPr/>
          </p:nvSpPr>
          <p:spPr>
            <a:xfrm>
              <a:off x="-158386" y="2447422"/>
              <a:ext cx="4451859" cy="754602"/>
            </a:xfrm>
            <a:prstGeom prst="rect">
              <a:avLst/>
            </a:prstGeom>
          </p:spPr>
          <p:txBody>
            <a:bodyPr wrap="square">
              <a:spAutoFit/>
            </a:bodyPr>
            <a:lstStyle/>
            <a:p>
              <a:pPr algn="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p:nvPr/>
        </p:nvGrpSpPr>
        <p:grpSpPr>
          <a:xfrm>
            <a:off x="2242717" y="4940914"/>
            <a:ext cx="2430166" cy="935997"/>
            <a:chOff x="-159167" y="2124222"/>
            <a:chExt cx="4466319" cy="1077802"/>
          </a:xfrm>
        </p:grpSpPr>
        <p:sp>
          <p:nvSpPr>
            <p:cNvPr id="37" name="TextBox 36"/>
            <p:cNvSpPr txBox="1"/>
            <p:nvPr/>
          </p:nvSpPr>
          <p:spPr>
            <a:xfrm>
              <a:off x="1917044" y="2124222"/>
              <a:ext cx="2390108" cy="429947"/>
            </a:xfrm>
            <a:prstGeom prst="rect">
              <a:avLst/>
            </a:prstGeom>
            <a:noFill/>
          </p:spPr>
          <p:txBody>
            <a:bodyPr wrap="none" rtlCol="0">
              <a:spAutoFit/>
            </a:bodyPr>
            <a:lstStyle/>
            <a:p>
              <a:pPr algn="r" defTabSz="866775">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添加标题</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Rectangle 37"/>
            <p:cNvSpPr/>
            <p:nvPr/>
          </p:nvSpPr>
          <p:spPr>
            <a:xfrm>
              <a:off x="-159167" y="2447422"/>
              <a:ext cx="4452636" cy="754602"/>
            </a:xfrm>
            <a:prstGeom prst="rect">
              <a:avLst/>
            </a:prstGeom>
          </p:spPr>
          <p:txBody>
            <a:bodyPr wrap="square">
              <a:spAutoFit/>
            </a:bodyPr>
            <a:lstStyle/>
            <a:p>
              <a:pPr algn="r">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p:nvPr/>
        </p:nvGrpSpPr>
        <p:grpSpPr>
          <a:xfrm>
            <a:off x="7023706" y="3448089"/>
            <a:ext cx="2571575" cy="935997"/>
            <a:chOff x="276738" y="2124222"/>
            <a:chExt cx="4016733" cy="1077801"/>
          </a:xfrm>
        </p:grpSpPr>
        <p:sp>
          <p:nvSpPr>
            <p:cNvPr id="40" name="TextBox 39"/>
            <p:cNvSpPr txBox="1"/>
            <p:nvPr/>
          </p:nvSpPr>
          <p:spPr>
            <a:xfrm>
              <a:off x="279209" y="2124222"/>
              <a:ext cx="2031316" cy="429947"/>
            </a:xfrm>
            <a:prstGeom prst="rect">
              <a:avLst/>
            </a:prstGeom>
            <a:noFill/>
          </p:spPr>
          <p:txBody>
            <a:bodyPr wrap="none" rtlCol="0">
              <a:spAutoFit/>
            </a:bodyPr>
            <a:lstStyle/>
            <a:p>
              <a:pPr algn="l" defTabSz="866775">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添加标题</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276738" y="2447421"/>
              <a:ext cx="4016733" cy="754602"/>
            </a:xfrm>
            <a:prstGeom prst="rect">
              <a:avLst/>
            </a:prstGeom>
          </p:spPr>
          <p:txBody>
            <a:bodyPr wrap="square">
              <a:spAutoFit/>
            </a:bodyPr>
            <a:lstStyle/>
            <a:p>
              <a:pPr algn="just">
                <a:lnSpc>
                  <a:spcPts val="2200"/>
                </a:lnSpc>
              </a:pPr>
              <a:r>
                <a:rPr lang="zh-CN" altLang="en-US" sz="14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5" name="Group 14"/>
          <p:cNvGrpSpPr/>
          <p:nvPr/>
        </p:nvGrpSpPr>
        <p:grpSpPr>
          <a:xfrm>
            <a:off x="5448360" y="2197524"/>
            <a:ext cx="3710800" cy="582631"/>
            <a:chOff x="5349226" y="2010956"/>
            <a:chExt cx="4272984" cy="670899"/>
          </a:xfrm>
        </p:grpSpPr>
        <p:sp>
          <p:nvSpPr>
            <p:cNvPr id="14" name="燕尾形 18"/>
            <p:cNvSpPr/>
            <p:nvPr/>
          </p:nvSpPr>
          <p:spPr>
            <a:xfrm rot="10800000">
              <a:off x="5349226" y="2010956"/>
              <a:ext cx="4272984" cy="670899"/>
            </a:xfrm>
            <a:prstGeom prst="chevron">
              <a:avLst>
                <a:gd name="adj" fmla="val 67746"/>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TextBox 41"/>
            <p:cNvSpPr txBox="1"/>
            <p:nvPr/>
          </p:nvSpPr>
          <p:spPr>
            <a:xfrm>
              <a:off x="5936902" y="2162574"/>
              <a:ext cx="1659794" cy="398705"/>
            </a:xfrm>
            <a:prstGeom prst="rect">
              <a:avLst/>
            </a:prstGeom>
            <a:noFill/>
          </p:spPr>
          <p:txBody>
            <a:bodyPr wrap="none" rtlCol="0">
              <a:spAutoFit/>
            </a:bodyPr>
            <a:lstStyle/>
            <a:p>
              <a:pPr algn="just">
                <a:lnSpc>
                  <a:spcPts val="22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6" name="Group 15"/>
          <p:cNvGrpSpPr/>
          <p:nvPr/>
        </p:nvGrpSpPr>
        <p:grpSpPr>
          <a:xfrm>
            <a:off x="3034605" y="3617857"/>
            <a:ext cx="3710800" cy="582631"/>
            <a:chOff x="2569789" y="3646467"/>
            <a:chExt cx="4272984" cy="670899"/>
          </a:xfrm>
        </p:grpSpPr>
        <p:sp>
          <p:nvSpPr>
            <p:cNvPr id="17" name="燕尾形 20"/>
            <p:cNvSpPr/>
            <p:nvPr/>
          </p:nvSpPr>
          <p:spPr>
            <a:xfrm>
              <a:off x="2569789" y="3646467"/>
              <a:ext cx="4272984" cy="670899"/>
            </a:xfrm>
            <a:prstGeom prst="chevron">
              <a:avLst>
                <a:gd name="adj" fmla="val 67746"/>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TextBox 42"/>
            <p:cNvSpPr txBox="1"/>
            <p:nvPr/>
          </p:nvSpPr>
          <p:spPr>
            <a:xfrm>
              <a:off x="3157465" y="3795078"/>
              <a:ext cx="1659794" cy="398705"/>
            </a:xfrm>
            <a:prstGeom prst="rect">
              <a:avLst/>
            </a:prstGeom>
            <a:noFill/>
          </p:spPr>
          <p:txBody>
            <a:bodyPr wrap="none" rtlCol="0">
              <a:spAutoFit/>
            </a:bodyPr>
            <a:lstStyle/>
            <a:p>
              <a:pPr algn="just">
                <a:lnSpc>
                  <a:spcPts val="22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8" name="Group 17"/>
          <p:cNvGrpSpPr/>
          <p:nvPr/>
        </p:nvGrpSpPr>
        <p:grpSpPr>
          <a:xfrm>
            <a:off x="5448360" y="5110678"/>
            <a:ext cx="3710800" cy="582631"/>
            <a:chOff x="5349226" y="5365450"/>
            <a:chExt cx="4272984" cy="670899"/>
          </a:xfrm>
        </p:grpSpPr>
        <p:sp>
          <p:nvSpPr>
            <p:cNvPr id="19" name="燕尾形 23"/>
            <p:cNvSpPr/>
            <p:nvPr/>
          </p:nvSpPr>
          <p:spPr>
            <a:xfrm rot="10800000">
              <a:off x="5349226" y="5365450"/>
              <a:ext cx="4272984" cy="670899"/>
            </a:xfrm>
            <a:prstGeom prst="chevron">
              <a:avLst>
                <a:gd name="adj" fmla="val 67746"/>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TextBox 43"/>
            <p:cNvSpPr txBox="1"/>
            <p:nvPr/>
          </p:nvSpPr>
          <p:spPr>
            <a:xfrm>
              <a:off x="5941986" y="5516234"/>
              <a:ext cx="1659794" cy="398705"/>
            </a:xfrm>
            <a:prstGeom prst="rect">
              <a:avLst/>
            </a:prstGeom>
            <a:noFill/>
          </p:spPr>
          <p:txBody>
            <a:bodyPr wrap="none" rtlCol="0">
              <a:spAutoFit/>
            </a:bodyPr>
            <a:lstStyle/>
            <a:p>
              <a:pPr algn="just">
                <a:lnSpc>
                  <a:spcPts val="2200"/>
                </a:lnSpc>
              </a:pPr>
              <a:r>
                <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21" name="文本框 20"/>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22" name="文本框 21"/>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23" name="矩形 22"/>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down)">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wipe(left)">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2" presetClass="entr" presetSubtype="2"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additive="base">
                                        <p:cTn id="19" dur="500"/>
                                        <p:tgtEl>
                                          <p:spTgt spid="15"/>
                                        </p:tgtEl>
                                        <p:attrNameLst>
                                          <p:attrName>ppt_x</p:attrName>
                                        </p:attrNameLst>
                                      </p:cBhvr>
                                      <p:tavLst>
                                        <p:tav tm="0">
                                          <p:val>
                                            <p:strVal val="#ppt_x+#ppt_w*1.125000"/>
                                          </p:val>
                                        </p:tav>
                                        <p:tav tm="100000">
                                          <p:val>
                                            <p:strVal val="#ppt_x"/>
                                          </p:val>
                                        </p:tav>
                                      </p:tavLst>
                                    </p:anim>
                                    <p:animEffect transition="in" filter="wipe(left)">
                                      <p:cBhvr>
                                        <p:cTn id="20" dur="500"/>
                                        <p:tgtEl>
                                          <p:spTgt spid="15"/>
                                        </p:tgtEl>
                                      </p:cBhvr>
                                    </p:animEffect>
                                  </p:childTnLst>
                                </p:cTn>
                              </p:par>
                            </p:childTnLst>
                          </p:cTn>
                        </p:par>
                        <p:par>
                          <p:cTn id="21" fill="hold">
                            <p:stCondLst>
                              <p:cond delay="2000"/>
                            </p:stCondLst>
                            <p:childTnLst>
                              <p:par>
                                <p:cTn id="22" presetID="10" presetClass="entr" presetSubtype="0" fill="hold" nodeType="afterEffect">
                                  <p:stCondLst>
                                    <p:cond delay="0"/>
                                  </p:stCondLst>
                                  <p:childTnLst>
                                    <p:set>
                                      <p:cBhvr>
                                        <p:cTn id="23" dur="1" fill="hold">
                                          <p:stCondLst>
                                            <p:cond delay="0"/>
                                          </p:stCondLst>
                                        </p:cTn>
                                        <p:tgtEl>
                                          <p:spTgt spid="35"/>
                                        </p:tgtEl>
                                        <p:attrNameLst>
                                          <p:attrName>style.visibility</p:attrName>
                                        </p:attrNameLst>
                                      </p:cBhvr>
                                      <p:to>
                                        <p:strVal val="visible"/>
                                      </p:to>
                                    </p:set>
                                    <p:animEffect transition="in" filter="fade">
                                      <p:cBhvr>
                                        <p:cTn id="24" dur="500"/>
                                        <p:tgtEl>
                                          <p:spTgt spid="35"/>
                                        </p:tgtEl>
                                      </p:cBhvr>
                                    </p:animEffect>
                                  </p:childTnLst>
                                </p:cTn>
                              </p:par>
                            </p:childTnLst>
                          </p:cTn>
                        </p:par>
                        <p:par>
                          <p:cTn id="25" fill="hold">
                            <p:stCondLst>
                              <p:cond delay="2500"/>
                            </p:stCondLst>
                            <p:childTnLst>
                              <p:par>
                                <p:cTn id="26" presetID="22" presetClass="entr" presetSubtype="8" fill="hold"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31"/>
                                        </p:tgtEl>
                                        <p:attrNameLst>
                                          <p:attrName>style.visibility</p:attrName>
                                        </p:attrNameLst>
                                      </p:cBhvr>
                                      <p:to>
                                        <p:strVal val="visible"/>
                                      </p:to>
                                    </p:set>
                                    <p:animEffect transition="in" filter="fade">
                                      <p:cBhvr>
                                        <p:cTn id="32" dur="500"/>
                                        <p:tgtEl>
                                          <p:spTgt spid="31"/>
                                        </p:tgtEl>
                                      </p:cBhvr>
                                    </p:animEffect>
                                  </p:childTnLst>
                                </p:cTn>
                              </p:par>
                            </p:childTnLst>
                          </p:cTn>
                        </p:par>
                        <p:par>
                          <p:cTn id="33" fill="hold">
                            <p:stCondLst>
                              <p:cond delay="3500"/>
                            </p:stCondLst>
                            <p:childTnLst>
                              <p:par>
                                <p:cTn id="34" presetID="12" presetClass="entr" presetSubtype="8" fill="hold" nodeType="afterEffect">
                                  <p:stCondLst>
                                    <p:cond delay="0"/>
                                  </p:stCondLst>
                                  <p:childTnLst>
                                    <p:set>
                                      <p:cBhvr>
                                        <p:cTn id="35" dur="1" fill="hold">
                                          <p:stCondLst>
                                            <p:cond delay="0"/>
                                          </p:stCondLst>
                                        </p:cTn>
                                        <p:tgtEl>
                                          <p:spTgt spid="16"/>
                                        </p:tgtEl>
                                        <p:attrNameLst>
                                          <p:attrName>style.visibility</p:attrName>
                                        </p:attrNameLst>
                                      </p:cBhvr>
                                      <p:to>
                                        <p:strVal val="visible"/>
                                      </p:to>
                                    </p:set>
                                    <p:anim calcmode="lin" valueType="num">
                                      <p:cBhvr additive="base">
                                        <p:cTn id="36" dur="500"/>
                                        <p:tgtEl>
                                          <p:spTgt spid="16"/>
                                        </p:tgtEl>
                                        <p:attrNameLst>
                                          <p:attrName>ppt_x</p:attrName>
                                        </p:attrNameLst>
                                      </p:cBhvr>
                                      <p:tavLst>
                                        <p:tav tm="0">
                                          <p:val>
                                            <p:strVal val="#ppt_x-#ppt_w*1.125000"/>
                                          </p:val>
                                        </p:tav>
                                        <p:tav tm="100000">
                                          <p:val>
                                            <p:strVal val="#ppt_x"/>
                                          </p:val>
                                        </p:tav>
                                      </p:tavLst>
                                    </p:anim>
                                    <p:animEffect transition="in" filter="wipe(right)">
                                      <p:cBhvr>
                                        <p:cTn id="37" dur="500"/>
                                        <p:tgtEl>
                                          <p:spTgt spid="16"/>
                                        </p:tgtEl>
                                      </p:cBhvr>
                                    </p:animEffect>
                                  </p:childTnLst>
                                </p:cTn>
                              </p:par>
                            </p:childTnLst>
                          </p:cTn>
                        </p:par>
                        <p:par>
                          <p:cTn id="38" fill="hold">
                            <p:stCondLst>
                              <p:cond delay="4000"/>
                            </p:stCondLst>
                            <p:childTnLst>
                              <p:par>
                                <p:cTn id="39" presetID="10" presetClass="entr" presetSubtype="0" fill="hold" nodeType="afterEffect">
                                  <p:stCondLst>
                                    <p:cond delay="0"/>
                                  </p:stCondLst>
                                  <p:childTnLst>
                                    <p:set>
                                      <p:cBhvr>
                                        <p:cTn id="40" dur="1" fill="hold">
                                          <p:stCondLst>
                                            <p:cond delay="0"/>
                                          </p:stCondLst>
                                        </p:cTn>
                                        <p:tgtEl>
                                          <p:spTgt spid="39"/>
                                        </p:tgtEl>
                                        <p:attrNameLst>
                                          <p:attrName>style.visibility</p:attrName>
                                        </p:attrNameLst>
                                      </p:cBhvr>
                                      <p:to>
                                        <p:strVal val="visible"/>
                                      </p:to>
                                    </p:set>
                                    <p:animEffect transition="in" filter="fade">
                                      <p:cBhvr>
                                        <p:cTn id="41" dur="500"/>
                                        <p:tgtEl>
                                          <p:spTgt spid="39"/>
                                        </p:tgtEl>
                                      </p:cBhvr>
                                    </p:animEffect>
                                  </p:childTnLst>
                                </p:cTn>
                              </p:par>
                            </p:childTnLst>
                          </p:cTn>
                        </p:par>
                        <p:par>
                          <p:cTn id="42" fill="hold">
                            <p:stCondLst>
                              <p:cond delay="4500"/>
                            </p:stCondLst>
                            <p:childTnLst>
                              <p:par>
                                <p:cTn id="43" presetID="22" presetClass="entr" presetSubtype="8"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Effect transition="in" filter="wipe(left)">
                                      <p:cBhvr>
                                        <p:cTn id="45" dur="500"/>
                                        <p:tgtEl>
                                          <p:spTgt spid="13"/>
                                        </p:tgtEl>
                                      </p:cBhvr>
                                    </p:animEffect>
                                  </p:childTnLst>
                                </p:cTn>
                              </p:par>
                            </p:childTnLst>
                          </p:cTn>
                        </p:par>
                        <p:par>
                          <p:cTn id="46" fill="hold">
                            <p:stCondLst>
                              <p:cond delay="5000"/>
                            </p:stCondLst>
                            <p:childTnLst>
                              <p:par>
                                <p:cTn id="47" presetID="10" presetClass="entr" presetSubtype="0" fill="hold" grpId="0" nodeType="afterEffect">
                                  <p:stCondLst>
                                    <p:cond delay="0"/>
                                  </p:stCondLst>
                                  <p:childTnLst>
                                    <p:set>
                                      <p:cBhvr>
                                        <p:cTn id="48" dur="1" fill="hold">
                                          <p:stCondLst>
                                            <p:cond delay="0"/>
                                          </p:stCondLst>
                                        </p:cTn>
                                        <p:tgtEl>
                                          <p:spTgt spid="32"/>
                                        </p:tgtEl>
                                        <p:attrNameLst>
                                          <p:attrName>style.visibility</p:attrName>
                                        </p:attrNameLst>
                                      </p:cBhvr>
                                      <p:to>
                                        <p:strVal val="visible"/>
                                      </p:to>
                                    </p:set>
                                    <p:animEffect transition="in" filter="fade">
                                      <p:cBhvr>
                                        <p:cTn id="49" dur="500"/>
                                        <p:tgtEl>
                                          <p:spTgt spid="32"/>
                                        </p:tgtEl>
                                      </p:cBhvr>
                                    </p:animEffect>
                                  </p:childTnLst>
                                </p:cTn>
                              </p:par>
                            </p:childTnLst>
                          </p:cTn>
                        </p:par>
                        <p:par>
                          <p:cTn id="50" fill="hold">
                            <p:stCondLst>
                              <p:cond delay="5500"/>
                            </p:stCondLst>
                            <p:childTnLst>
                              <p:par>
                                <p:cTn id="51" presetID="12" presetClass="entr" presetSubtype="2" fill="hold" nodeType="afterEffect">
                                  <p:stCondLst>
                                    <p:cond delay="0"/>
                                  </p:stCondLst>
                                  <p:childTnLst>
                                    <p:set>
                                      <p:cBhvr>
                                        <p:cTn id="52" dur="1" fill="hold">
                                          <p:stCondLst>
                                            <p:cond delay="0"/>
                                          </p:stCondLst>
                                        </p:cTn>
                                        <p:tgtEl>
                                          <p:spTgt spid="18"/>
                                        </p:tgtEl>
                                        <p:attrNameLst>
                                          <p:attrName>style.visibility</p:attrName>
                                        </p:attrNameLst>
                                      </p:cBhvr>
                                      <p:to>
                                        <p:strVal val="visible"/>
                                      </p:to>
                                    </p:set>
                                    <p:anim calcmode="lin" valueType="num">
                                      <p:cBhvr additive="base">
                                        <p:cTn id="53" dur="500"/>
                                        <p:tgtEl>
                                          <p:spTgt spid="18"/>
                                        </p:tgtEl>
                                        <p:attrNameLst>
                                          <p:attrName>ppt_x</p:attrName>
                                        </p:attrNameLst>
                                      </p:cBhvr>
                                      <p:tavLst>
                                        <p:tav tm="0">
                                          <p:val>
                                            <p:strVal val="#ppt_x+#ppt_w*1.125000"/>
                                          </p:val>
                                        </p:tav>
                                        <p:tav tm="100000">
                                          <p:val>
                                            <p:strVal val="#ppt_x"/>
                                          </p:val>
                                        </p:tav>
                                      </p:tavLst>
                                    </p:anim>
                                    <p:animEffect transition="in" filter="wipe(left)">
                                      <p:cBhvr>
                                        <p:cTn id="54" dur="500"/>
                                        <p:tgtEl>
                                          <p:spTgt spid="18"/>
                                        </p:tgtEl>
                                      </p:cBhvr>
                                    </p:animEffect>
                                  </p:childTnLst>
                                </p:cTn>
                              </p:par>
                            </p:childTnLst>
                          </p:cTn>
                        </p:par>
                        <p:par>
                          <p:cTn id="55" fill="hold">
                            <p:stCondLst>
                              <p:cond delay="6000"/>
                            </p:stCondLst>
                            <p:childTnLst>
                              <p:par>
                                <p:cTn id="56" presetID="10" presetClass="entr" presetSubtype="0" fill="hold" nodeType="afterEffect">
                                  <p:stCondLst>
                                    <p:cond delay="0"/>
                                  </p:stCondLst>
                                  <p:childTnLst>
                                    <p:set>
                                      <p:cBhvr>
                                        <p:cTn id="57" dur="1" fill="hold">
                                          <p:stCondLst>
                                            <p:cond delay="0"/>
                                          </p:stCondLst>
                                        </p:cTn>
                                        <p:tgtEl>
                                          <p:spTgt spid="36"/>
                                        </p:tgtEl>
                                        <p:attrNameLst>
                                          <p:attrName>style.visibility</p:attrName>
                                        </p:attrNameLst>
                                      </p:cBhvr>
                                      <p:to>
                                        <p:strVal val="visible"/>
                                      </p:to>
                                    </p:set>
                                    <p:animEffect transition="in" filter="fade">
                                      <p:cBhvr>
                                        <p:cTn id="58"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6" name="文本框 5"/>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7" name="矩形 6"/>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grpSp>
        <p:nvGrpSpPr>
          <p:cNvPr id="8" name="Group 4"/>
          <p:cNvGrpSpPr>
            <a:grpSpLocks noChangeAspect="1"/>
          </p:cNvGrpSpPr>
          <p:nvPr/>
        </p:nvGrpSpPr>
        <p:grpSpPr>
          <a:xfrm>
            <a:off x="4358353" y="4839227"/>
            <a:ext cx="3541712" cy="1452627"/>
            <a:chOff x="620310" y="4663505"/>
            <a:chExt cx="3351081" cy="1374438"/>
          </a:xfrm>
        </p:grpSpPr>
        <p:sp>
          <p:nvSpPr>
            <p:cNvPr id="9" name="Oval 5"/>
            <p:cNvSpPr/>
            <p:nvPr/>
          </p:nvSpPr>
          <p:spPr>
            <a:xfrm>
              <a:off x="811580" y="5233298"/>
              <a:ext cx="2995556" cy="600614"/>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Freeform 5"/>
            <p:cNvSpPr/>
            <p:nvPr/>
          </p:nvSpPr>
          <p:spPr bwMode="auto">
            <a:xfrm>
              <a:off x="620310" y="5074129"/>
              <a:ext cx="3351081" cy="963814"/>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5"/>
            </a:solidFill>
            <a:ln>
              <a:noFill/>
            </a:ln>
            <a:effectLst>
              <a:outerShdw blurRad="50800" dist="38100" dir="18900000" algn="bl" rotWithShape="0">
                <a:prstClr val="black">
                  <a:alpha val="40000"/>
                </a:prstClr>
              </a:outerShdw>
            </a:effectLst>
          </p:spPr>
          <p:txBody>
            <a:bodyPr vert="horz" wrap="square" lIns="75014" tIns="37507" rIns="75014" bIns="37507"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Oval 9"/>
            <p:cNvSpPr>
              <a:spLocks noChangeArrowheads="1"/>
            </p:cNvSpPr>
            <p:nvPr/>
          </p:nvSpPr>
          <p:spPr bwMode="auto">
            <a:xfrm>
              <a:off x="620310" y="4663505"/>
              <a:ext cx="3351081" cy="821247"/>
            </a:xfrm>
            <a:prstGeom prst="ellipse">
              <a:avLst/>
            </a:prstGeom>
            <a:solidFill>
              <a:schemeClr val="accent5">
                <a:lumMod val="60000"/>
                <a:lumOff val="40000"/>
              </a:schemeClr>
            </a:solidFill>
            <a:ln>
              <a:noFill/>
            </a:ln>
          </p:spPr>
          <p:txBody>
            <a:bodyPr vert="horz" wrap="square" lIns="75014" tIns="37507" rIns="75014" bIns="37507"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Oval 17"/>
            <p:cNvSpPr>
              <a:spLocks noChangeArrowheads="1"/>
            </p:cNvSpPr>
            <p:nvPr/>
          </p:nvSpPr>
          <p:spPr bwMode="auto">
            <a:xfrm>
              <a:off x="1405949" y="5012020"/>
              <a:ext cx="1779802" cy="312450"/>
            </a:xfrm>
            <a:prstGeom prst="ellipse">
              <a:avLst/>
            </a:prstGeom>
            <a:solidFill>
              <a:schemeClr val="tx1">
                <a:lumMod val="75000"/>
                <a:lumOff val="25000"/>
              </a:schemeClr>
            </a:solidFill>
            <a:ln>
              <a:noFill/>
            </a:ln>
          </p:spPr>
          <p:txBody>
            <a:bodyPr vert="horz" wrap="square" lIns="75014" tIns="37507" rIns="75014" bIns="37507"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2" name="Group 9"/>
          <p:cNvGrpSpPr/>
          <p:nvPr/>
        </p:nvGrpSpPr>
        <p:grpSpPr>
          <a:xfrm>
            <a:off x="4578599" y="4315762"/>
            <a:ext cx="3101220" cy="1271956"/>
            <a:chOff x="620310" y="4663505"/>
            <a:chExt cx="3351081" cy="1374438"/>
          </a:xfrm>
        </p:grpSpPr>
        <p:sp>
          <p:nvSpPr>
            <p:cNvPr id="33" name="Oval 10"/>
            <p:cNvSpPr/>
            <p:nvPr/>
          </p:nvSpPr>
          <p:spPr>
            <a:xfrm>
              <a:off x="811580" y="5233298"/>
              <a:ext cx="2995556" cy="600614"/>
            </a:xfrm>
            <a:prstGeom prst="ellipse">
              <a:avLst/>
            </a:prstGeom>
            <a:solidFill>
              <a:schemeClr val="tx1">
                <a:lumMod val="65000"/>
                <a:lumOff val="35000"/>
                <a:alpha val="57000"/>
              </a:schemeClr>
            </a:solidFill>
            <a:ln>
              <a:noFill/>
            </a:ln>
            <a:effectLst>
              <a:outerShdw blurRad="685800" sx="119000" sy="119000" algn="ctr" rotWithShape="0">
                <a:prstClr val="black">
                  <a:alpha val="82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4" name="Freeform 5"/>
            <p:cNvSpPr/>
            <p:nvPr/>
          </p:nvSpPr>
          <p:spPr bwMode="auto">
            <a:xfrm>
              <a:off x="620310" y="5074129"/>
              <a:ext cx="3351081" cy="963814"/>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4"/>
            </a:solidFill>
            <a:ln>
              <a:noFill/>
            </a:ln>
            <a:effectLst>
              <a:outerShdw blurRad="50800" dist="38100" dir="18900000" algn="bl" rotWithShape="0">
                <a:prstClr val="black">
                  <a:alpha val="40000"/>
                </a:prstClr>
              </a:outerShdw>
            </a:effectLst>
          </p:spPr>
          <p:txBody>
            <a:bodyPr vert="horz" wrap="square" lIns="75014" tIns="37507" rIns="75014" bIns="37507"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9"/>
            <p:cNvSpPr>
              <a:spLocks noChangeArrowheads="1"/>
            </p:cNvSpPr>
            <p:nvPr/>
          </p:nvSpPr>
          <p:spPr bwMode="auto">
            <a:xfrm>
              <a:off x="620310" y="4663505"/>
              <a:ext cx="3351081" cy="821247"/>
            </a:xfrm>
            <a:prstGeom prst="ellipse">
              <a:avLst/>
            </a:prstGeom>
            <a:solidFill>
              <a:schemeClr val="accent4">
                <a:lumMod val="60000"/>
                <a:lumOff val="40000"/>
              </a:schemeClr>
            </a:solidFill>
            <a:ln>
              <a:noFill/>
            </a:ln>
          </p:spPr>
          <p:txBody>
            <a:bodyPr vert="horz" wrap="square" lIns="75014" tIns="37507" rIns="75014" bIns="37507"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Oval 17"/>
            <p:cNvSpPr>
              <a:spLocks noChangeArrowheads="1"/>
            </p:cNvSpPr>
            <p:nvPr/>
          </p:nvSpPr>
          <p:spPr bwMode="auto">
            <a:xfrm>
              <a:off x="1405949" y="5012020"/>
              <a:ext cx="1779802" cy="312450"/>
            </a:xfrm>
            <a:prstGeom prst="ellipse">
              <a:avLst/>
            </a:prstGeom>
            <a:solidFill>
              <a:schemeClr val="tx1">
                <a:lumMod val="75000"/>
                <a:lumOff val="25000"/>
              </a:schemeClr>
            </a:solidFill>
            <a:ln>
              <a:noFill/>
            </a:ln>
          </p:spPr>
          <p:txBody>
            <a:bodyPr vert="horz" wrap="square" lIns="75014" tIns="37507" rIns="75014" bIns="37507"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7" name="Group 14"/>
          <p:cNvGrpSpPr/>
          <p:nvPr/>
        </p:nvGrpSpPr>
        <p:grpSpPr>
          <a:xfrm>
            <a:off x="4764655" y="3811437"/>
            <a:ext cx="2729108" cy="1119335"/>
            <a:chOff x="6724539" y="1872152"/>
            <a:chExt cx="2057954" cy="967954"/>
          </a:xfrm>
        </p:grpSpPr>
        <p:sp>
          <p:nvSpPr>
            <p:cNvPr id="38"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3"/>
            </a:solidFill>
            <a:ln>
              <a:noFill/>
            </a:ln>
            <a:effectLst>
              <a:outerShdw blurRad="50800" dist="38100" dir="18900000" algn="bl" rotWithShape="0">
                <a:prstClr val="black">
                  <a:alpha val="40000"/>
                </a:prstClr>
              </a:outerShdw>
            </a:effectLst>
          </p:spPr>
          <p:txBody>
            <a:bodyPr vert="horz" wrap="square" lIns="75014" tIns="37507" rIns="75014" bIns="37507"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Oval 9"/>
            <p:cNvSpPr>
              <a:spLocks noChangeArrowheads="1"/>
            </p:cNvSpPr>
            <p:nvPr/>
          </p:nvSpPr>
          <p:spPr bwMode="auto">
            <a:xfrm>
              <a:off x="6724539" y="1872152"/>
              <a:ext cx="2057954" cy="578367"/>
            </a:xfrm>
            <a:prstGeom prst="ellipse">
              <a:avLst/>
            </a:prstGeom>
            <a:solidFill>
              <a:schemeClr val="accent3">
                <a:lumMod val="60000"/>
                <a:lumOff val="40000"/>
              </a:schemeClr>
            </a:solidFill>
            <a:ln>
              <a:noFill/>
            </a:ln>
          </p:spPr>
          <p:txBody>
            <a:bodyPr vert="horz" wrap="square" lIns="75014" tIns="37507" rIns="75014" bIns="37507"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Oval 17"/>
            <p:cNvSpPr>
              <a:spLocks noChangeArrowheads="1"/>
            </p:cNvSpPr>
            <p:nvPr/>
          </p:nvSpPr>
          <p:spPr bwMode="auto">
            <a:xfrm>
              <a:off x="7207013" y="2117595"/>
              <a:ext cx="1093006" cy="220044"/>
            </a:xfrm>
            <a:prstGeom prst="ellipse">
              <a:avLst/>
            </a:prstGeom>
            <a:solidFill>
              <a:schemeClr val="tx1">
                <a:lumMod val="65000"/>
                <a:lumOff val="35000"/>
              </a:schemeClr>
            </a:solidFill>
            <a:ln>
              <a:noFill/>
            </a:ln>
          </p:spPr>
          <p:txBody>
            <a:bodyPr vert="horz" wrap="square" lIns="75014" tIns="37507" rIns="75014" bIns="37507"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1" name="Group 18"/>
          <p:cNvGrpSpPr/>
          <p:nvPr/>
        </p:nvGrpSpPr>
        <p:grpSpPr>
          <a:xfrm>
            <a:off x="4922760" y="3370496"/>
            <a:ext cx="2412898" cy="989644"/>
            <a:chOff x="6724539" y="1872152"/>
            <a:chExt cx="2057954" cy="967954"/>
          </a:xfrm>
        </p:grpSpPr>
        <p:sp>
          <p:nvSpPr>
            <p:cNvPr id="42" name="Freeform 5"/>
            <p:cNvSpPr/>
            <p:nvPr/>
          </p:nvSpPr>
          <p:spPr bwMode="auto">
            <a:xfrm>
              <a:off x="6724539" y="2161336"/>
              <a:ext cx="2057954" cy="678770"/>
            </a:xfrm>
            <a:custGeom>
              <a:avLst/>
              <a:gdLst>
                <a:gd name="T0" fmla="*/ 1446 w 1446"/>
                <a:gd name="T1" fmla="*/ 0 h 475"/>
                <a:gd name="T2" fmla="*/ 1446 w 1446"/>
                <a:gd name="T3" fmla="*/ 273 h 475"/>
                <a:gd name="T4" fmla="*/ 723 w 1446"/>
                <a:gd name="T5" fmla="*/ 475 h 475"/>
                <a:gd name="T6" fmla="*/ 0 w 1446"/>
                <a:gd name="T7" fmla="*/ 273 h 475"/>
                <a:gd name="T8" fmla="*/ 0 w 1446"/>
                <a:gd name="T9" fmla="*/ 0 h 475"/>
                <a:gd name="T10" fmla="*/ 723 w 1446"/>
                <a:gd name="T11" fmla="*/ 84 h 475"/>
                <a:gd name="T12" fmla="*/ 1446 w 1446"/>
                <a:gd name="T13" fmla="*/ 0 h 475"/>
              </a:gdLst>
              <a:ahLst/>
              <a:cxnLst>
                <a:cxn ang="0">
                  <a:pos x="T0" y="T1"/>
                </a:cxn>
                <a:cxn ang="0">
                  <a:pos x="T2" y="T3"/>
                </a:cxn>
                <a:cxn ang="0">
                  <a:pos x="T4" y="T5"/>
                </a:cxn>
                <a:cxn ang="0">
                  <a:pos x="T6" y="T7"/>
                </a:cxn>
                <a:cxn ang="0">
                  <a:pos x="T8" y="T9"/>
                </a:cxn>
                <a:cxn ang="0">
                  <a:pos x="T10" y="T11"/>
                </a:cxn>
                <a:cxn ang="0">
                  <a:pos x="T12" y="T13"/>
                </a:cxn>
              </a:cxnLst>
              <a:rect l="0" t="0" r="r" b="b"/>
              <a:pathLst>
                <a:path w="1446" h="475">
                  <a:moveTo>
                    <a:pt x="1446" y="0"/>
                  </a:moveTo>
                  <a:cubicBezTo>
                    <a:pt x="1446" y="273"/>
                    <a:pt x="1446" y="273"/>
                    <a:pt x="1446" y="273"/>
                  </a:cubicBezTo>
                  <a:cubicBezTo>
                    <a:pt x="1446" y="384"/>
                    <a:pt x="1122" y="475"/>
                    <a:pt x="723" y="475"/>
                  </a:cubicBezTo>
                  <a:cubicBezTo>
                    <a:pt x="324" y="475"/>
                    <a:pt x="0" y="384"/>
                    <a:pt x="0" y="273"/>
                  </a:cubicBezTo>
                  <a:cubicBezTo>
                    <a:pt x="0" y="0"/>
                    <a:pt x="0" y="0"/>
                    <a:pt x="0" y="0"/>
                  </a:cubicBezTo>
                  <a:cubicBezTo>
                    <a:pt x="0" y="0"/>
                    <a:pt x="440" y="84"/>
                    <a:pt x="723" y="84"/>
                  </a:cubicBezTo>
                  <a:cubicBezTo>
                    <a:pt x="967" y="84"/>
                    <a:pt x="1446" y="0"/>
                    <a:pt x="1446" y="0"/>
                  </a:cubicBezTo>
                </a:path>
              </a:pathLst>
            </a:custGeom>
            <a:solidFill>
              <a:schemeClr val="accent2"/>
            </a:solidFill>
            <a:ln>
              <a:noFill/>
            </a:ln>
            <a:effectLst>
              <a:outerShdw blurRad="50800" dist="38100" dir="18900000" algn="bl" rotWithShape="0">
                <a:prstClr val="black">
                  <a:alpha val="40000"/>
                </a:prstClr>
              </a:outerShdw>
            </a:effectLst>
          </p:spPr>
          <p:txBody>
            <a:bodyPr vert="horz" wrap="square" lIns="75014" tIns="37507" rIns="75014" bIns="37507"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Oval 9"/>
            <p:cNvSpPr>
              <a:spLocks noChangeArrowheads="1"/>
            </p:cNvSpPr>
            <p:nvPr/>
          </p:nvSpPr>
          <p:spPr bwMode="auto">
            <a:xfrm>
              <a:off x="6724539" y="1872152"/>
              <a:ext cx="2057954" cy="578367"/>
            </a:xfrm>
            <a:prstGeom prst="ellipse">
              <a:avLst/>
            </a:prstGeom>
            <a:solidFill>
              <a:schemeClr val="accent2">
                <a:lumMod val="60000"/>
                <a:lumOff val="40000"/>
              </a:schemeClr>
            </a:solidFill>
            <a:ln>
              <a:noFill/>
            </a:ln>
          </p:spPr>
          <p:txBody>
            <a:bodyPr vert="horz" wrap="square" lIns="75014" tIns="37507" rIns="75014" bIns="37507" numCol="1" anchor="t" anchorCtr="0" compatLnSpc="1"/>
            <a:lstStyle/>
            <a:p>
              <a:pPr algn="ctr">
                <a:lnSpc>
                  <a:spcPct val="120000"/>
                </a:lnSpc>
                <a:spcBef>
                  <a:spcPts val="0"/>
                </a:spcBef>
                <a:spcAft>
                  <a:spcPts val="0"/>
                </a:spcAft>
              </a:pPr>
              <a:endParaRPr lang="id-ID" sz="1325">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4" name="Gruppe 203"/>
          <p:cNvGrpSpPr>
            <a:grpSpLocks noChangeAspect="1"/>
          </p:cNvGrpSpPr>
          <p:nvPr/>
        </p:nvGrpSpPr>
        <p:grpSpPr bwMode="auto">
          <a:xfrm>
            <a:off x="5242051" y="1400884"/>
            <a:ext cx="1774317" cy="2362643"/>
            <a:chOff x="5947532" y="1849623"/>
            <a:chExt cx="602159" cy="802872"/>
          </a:xfrm>
          <a:effectLst>
            <a:outerShdw blurRad="50800" dist="38100" dir="5400000" algn="t" rotWithShape="0">
              <a:prstClr val="black">
                <a:alpha val="40000"/>
              </a:prstClr>
            </a:outerShdw>
          </a:effectLst>
        </p:grpSpPr>
        <p:grpSp>
          <p:nvGrpSpPr>
            <p:cNvPr id="45" name="Gruppe 65"/>
            <p:cNvGrpSpPr/>
            <p:nvPr/>
          </p:nvGrpSpPr>
          <p:grpSpPr bwMode="auto">
            <a:xfrm flipH="1">
              <a:off x="5947524" y="1938472"/>
              <a:ext cx="293160" cy="707672"/>
              <a:chOff x="506456" y="1658064"/>
              <a:chExt cx="1625556" cy="3599525"/>
            </a:xfrm>
          </p:grpSpPr>
          <p:sp>
            <p:nvSpPr>
              <p:cNvPr id="46" name="Freeform 64"/>
              <p:cNvSpPr/>
              <p:nvPr/>
            </p:nvSpPr>
            <p:spPr bwMode="auto">
              <a:xfrm>
                <a:off x="726098" y="1847581"/>
                <a:ext cx="388078" cy="833969"/>
              </a:xfrm>
              <a:custGeom>
                <a:avLst/>
                <a:gdLst>
                  <a:gd name="T0" fmla="*/ 209550 w 246"/>
                  <a:gd name="T1" fmla="*/ 508000 h 512"/>
                  <a:gd name="T2" fmla="*/ 234950 w 246"/>
                  <a:gd name="T3" fmla="*/ 508000 h 512"/>
                  <a:gd name="T4" fmla="*/ 304800 w 246"/>
                  <a:gd name="T5" fmla="*/ 812800 h 512"/>
                  <a:gd name="T6" fmla="*/ 292100 w 246"/>
                  <a:gd name="T7" fmla="*/ 485775 h 512"/>
                  <a:gd name="T8" fmla="*/ 314325 w 246"/>
                  <a:gd name="T9" fmla="*/ 473075 h 512"/>
                  <a:gd name="T10" fmla="*/ 330200 w 246"/>
                  <a:gd name="T11" fmla="*/ 466725 h 512"/>
                  <a:gd name="T12" fmla="*/ 346075 w 246"/>
                  <a:gd name="T13" fmla="*/ 457200 h 512"/>
                  <a:gd name="T14" fmla="*/ 358775 w 246"/>
                  <a:gd name="T15" fmla="*/ 447675 h 512"/>
                  <a:gd name="T16" fmla="*/ 371475 w 246"/>
                  <a:gd name="T17" fmla="*/ 434975 h 512"/>
                  <a:gd name="T18" fmla="*/ 377825 w 246"/>
                  <a:gd name="T19" fmla="*/ 419100 h 512"/>
                  <a:gd name="T20" fmla="*/ 384175 w 246"/>
                  <a:gd name="T21" fmla="*/ 406400 h 512"/>
                  <a:gd name="T22" fmla="*/ 387350 w 246"/>
                  <a:gd name="T23" fmla="*/ 390525 h 512"/>
                  <a:gd name="T24" fmla="*/ 390525 w 246"/>
                  <a:gd name="T25" fmla="*/ 384175 h 512"/>
                  <a:gd name="T26" fmla="*/ 368300 w 246"/>
                  <a:gd name="T27" fmla="*/ 336550 h 512"/>
                  <a:gd name="T28" fmla="*/ 368300 w 246"/>
                  <a:gd name="T29" fmla="*/ 285750 h 512"/>
                  <a:gd name="T30" fmla="*/ 361950 w 246"/>
                  <a:gd name="T31" fmla="*/ 244475 h 512"/>
                  <a:gd name="T32" fmla="*/ 371475 w 246"/>
                  <a:gd name="T33" fmla="*/ 219075 h 512"/>
                  <a:gd name="T34" fmla="*/ 374650 w 246"/>
                  <a:gd name="T35" fmla="*/ 200025 h 512"/>
                  <a:gd name="T36" fmla="*/ 368300 w 246"/>
                  <a:gd name="T37" fmla="*/ 174625 h 512"/>
                  <a:gd name="T38" fmla="*/ 361950 w 246"/>
                  <a:gd name="T39" fmla="*/ 155575 h 512"/>
                  <a:gd name="T40" fmla="*/ 349250 w 246"/>
                  <a:gd name="T41" fmla="*/ 142875 h 512"/>
                  <a:gd name="T42" fmla="*/ 346075 w 246"/>
                  <a:gd name="T43" fmla="*/ 149225 h 512"/>
                  <a:gd name="T44" fmla="*/ 342900 w 246"/>
                  <a:gd name="T45" fmla="*/ 155575 h 512"/>
                  <a:gd name="T46" fmla="*/ 320675 w 246"/>
                  <a:gd name="T47" fmla="*/ 88900 h 512"/>
                  <a:gd name="T48" fmla="*/ 304800 w 246"/>
                  <a:gd name="T49" fmla="*/ 60325 h 512"/>
                  <a:gd name="T50" fmla="*/ 288925 w 246"/>
                  <a:gd name="T51" fmla="*/ 31750 h 512"/>
                  <a:gd name="T52" fmla="*/ 234950 w 246"/>
                  <a:gd name="T53" fmla="*/ 9525 h 512"/>
                  <a:gd name="T54" fmla="*/ 209550 w 246"/>
                  <a:gd name="T55" fmla="*/ 3175 h 512"/>
                  <a:gd name="T56" fmla="*/ 180975 w 246"/>
                  <a:gd name="T57" fmla="*/ 3175 h 512"/>
                  <a:gd name="T58" fmla="*/ 152400 w 246"/>
                  <a:gd name="T59" fmla="*/ 0 h 512"/>
                  <a:gd name="T60" fmla="*/ 127000 w 246"/>
                  <a:gd name="T61" fmla="*/ 6350 h 512"/>
                  <a:gd name="T62" fmla="*/ 69850 w 246"/>
                  <a:gd name="T63" fmla="*/ 25400 h 512"/>
                  <a:gd name="T64" fmla="*/ 44450 w 246"/>
                  <a:gd name="T65" fmla="*/ 53975 h 512"/>
                  <a:gd name="T66" fmla="*/ 31750 w 246"/>
                  <a:gd name="T67" fmla="*/ 66675 h 512"/>
                  <a:gd name="T68" fmla="*/ 22225 w 246"/>
                  <a:gd name="T69" fmla="*/ 82550 h 512"/>
                  <a:gd name="T70" fmla="*/ 9525 w 246"/>
                  <a:gd name="T71" fmla="*/ 114300 h 512"/>
                  <a:gd name="T72" fmla="*/ 0 w 246"/>
                  <a:gd name="T73" fmla="*/ 142875 h 512"/>
                  <a:gd name="T74" fmla="*/ 34925 w 246"/>
                  <a:gd name="T75" fmla="*/ 257175 h 512"/>
                  <a:gd name="T76" fmla="*/ 31750 w 246"/>
                  <a:gd name="T77" fmla="*/ 250825 h 512"/>
                  <a:gd name="T78" fmla="*/ 28575 w 246"/>
                  <a:gd name="T79" fmla="*/ 250825 h 512"/>
                  <a:gd name="T80" fmla="*/ 28575 w 246"/>
                  <a:gd name="T81" fmla="*/ 254000 h 512"/>
                  <a:gd name="T82" fmla="*/ 25400 w 246"/>
                  <a:gd name="T83" fmla="*/ 260350 h 512"/>
                  <a:gd name="T84" fmla="*/ 28575 w 246"/>
                  <a:gd name="T85" fmla="*/ 269875 h 512"/>
                  <a:gd name="T86" fmla="*/ 34925 w 246"/>
                  <a:gd name="T87" fmla="*/ 282575 h 512"/>
                  <a:gd name="T88" fmla="*/ 44450 w 246"/>
                  <a:gd name="T89" fmla="*/ 301625 h 512"/>
                  <a:gd name="T90" fmla="*/ 57150 w 246"/>
                  <a:gd name="T91" fmla="*/ 323850 h 512"/>
                  <a:gd name="T92" fmla="*/ 82550 w 246"/>
                  <a:gd name="T93" fmla="*/ 361950 h 512"/>
                  <a:gd name="T94" fmla="*/ 107950 w 246"/>
                  <a:gd name="T95" fmla="*/ 400050 h 512"/>
                  <a:gd name="T96" fmla="*/ 136525 w 246"/>
                  <a:gd name="T97" fmla="*/ 431800 h 512"/>
                  <a:gd name="T98" fmla="*/ 161925 w 246"/>
                  <a:gd name="T99" fmla="*/ 457200 h 512"/>
                  <a:gd name="T100" fmla="*/ 187325 w 246"/>
                  <a:gd name="T101" fmla="*/ 482600 h 512"/>
                  <a:gd name="T102" fmla="*/ 209550 w 246"/>
                  <a:gd name="T103" fmla="*/ 495300 h 512"/>
                  <a:gd name="T104" fmla="*/ 209550 w 246"/>
                  <a:gd name="T105" fmla="*/ 508000 h 512"/>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246"/>
                  <a:gd name="T160" fmla="*/ 0 h 512"/>
                  <a:gd name="T161" fmla="*/ 246 w 246"/>
                  <a:gd name="T162" fmla="*/ 512 h 512"/>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246" h="512">
                    <a:moveTo>
                      <a:pt x="132" y="320"/>
                    </a:moveTo>
                    <a:lnTo>
                      <a:pt x="148" y="320"/>
                    </a:lnTo>
                    <a:lnTo>
                      <a:pt x="192" y="512"/>
                    </a:lnTo>
                    <a:lnTo>
                      <a:pt x="184" y="306"/>
                    </a:lnTo>
                    <a:lnTo>
                      <a:pt x="198" y="298"/>
                    </a:lnTo>
                    <a:lnTo>
                      <a:pt x="208" y="294"/>
                    </a:lnTo>
                    <a:lnTo>
                      <a:pt x="218" y="288"/>
                    </a:lnTo>
                    <a:lnTo>
                      <a:pt x="226" y="282"/>
                    </a:lnTo>
                    <a:lnTo>
                      <a:pt x="234" y="274"/>
                    </a:lnTo>
                    <a:lnTo>
                      <a:pt x="238" y="264"/>
                    </a:lnTo>
                    <a:lnTo>
                      <a:pt x="242" y="256"/>
                    </a:lnTo>
                    <a:lnTo>
                      <a:pt x="244" y="246"/>
                    </a:lnTo>
                    <a:lnTo>
                      <a:pt x="246" y="242"/>
                    </a:lnTo>
                    <a:lnTo>
                      <a:pt x="232" y="212"/>
                    </a:lnTo>
                    <a:lnTo>
                      <a:pt x="232" y="180"/>
                    </a:lnTo>
                    <a:lnTo>
                      <a:pt x="228" y="154"/>
                    </a:lnTo>
                    <a:lnTo>
                      <a:pt x="234" y="138"/>
                    </a:lnTo>
                    <a:lnTo>
                      <a:pt x="236" y="126"/>
                    </a:lnTo>
                    <a:lnTo>
                      <a:pt x="232" y="110"/>
                    </a:lnTo>
                    <a:lnTo>
                      <a:pt x="228" y="98"/>
                    </a:lnTo>
                    <a:lnTo>
                      <a:pt x="220" y="90"/>
                    </a:lnTo>
                    <a:lnTo>
                      <a:pt x="218" y="94"/>
                    </a:lnTo>
                    <a:lnTo>
                      <a:pt x="216" y="98"/>
                    </a:lnTo>
                    <a:lnTo>
                      <a:pt x="202" y="56"/>
                    </a:lnTo>
                    <a:lnTo>
                      <a:pt x="192" y="38"/>
                    </a:lnTo>
                    <a:lnTo>
                      <a:pt x="182" y="20"/>
                    </a:lnTo>
                    <a:lnTo>
                      <a:pt x="148" y="6"/>
                    </a:lnTo>
                    <a:lnTo>
                      <a:pt x="132" y="2"/>
                    </a:lnTo>
                    <a:lnTo>
                      <a:pt x="114" y="2"/>
                    </a:lnTo>
                    <a:lnTo>
                      <a:pt x="96" y="0"/>
                    </a:lnTo>
                    <a:lnTo>
                      <a:pt x="80" y="4"/>
                    </a:lnTo>
                    <a:lnTo>
                      <a:pt x="44" y="16"/>
                    </a:lnTo>
                    <a:lnTo>
                      <a:pt x="28" y="34"/>
                    </a:lnTo>
                    <a:lnTo>
                      <a:pt x="20" y="42"/>
                    </a:lnTo>
                    <a:lnTo>
                      <a:pt x="14" y="52"/>
                    </a:lnTo>
                    <a:lnTo>
                      <a:pt x="6" y="72"/>
                    </a:lnTo>
                    <a:lnTo>
                      <a:pt x="0" y="90"/>
                    </a:lnTo>
                    <a:lnTo>
                      <a:pt x="22" y="162"/>
                    </a:lnTo>
                    <a:lnTo>
                      <a:pt x="20" y="158"/>
                    </a:lnTo>
                    <a:lnTo>
                      <a:pt x="18" y="158"/>
                    </a:lnTo>
                    <a:lnTo>
                      <a:pt x="18" y="160"/>
                    </a:lnTo>
                    <a:lnTo>
                      <a:pt x="16" y="164"/>
                    </a:lnTo>
                    <a:lnTo>
                      <a:pt x="18" y="170"/>
                    </a:lnTo>
                    <a:lnTo>
                      <a:pt x="22" y="178"/>
                    </a:lnTo>
                    <a:lnTo>
                      <a:pt x="28" y="190"/>
                    </a:lnTo>
                    <a:lnTo>
                      <a:pt x="36" y="204"/>
                    </a:lnTo>
                    <a:lnTo>
                      <a:pt x="52" y="228"/>
                    </a:lnTo>
                    <a:lnTo>
                      <a:pt x="68" y="252"/>
                    </a:lnTo>
                    <a:lnTo>
                      <a:pt x="86" y="272"/>
                    </a:lnTo>
                    <a:lnTo>
                      <a:pt x="102" y="288"/>
                    </a:lnTo>
                    <a:lnTo>
                      <a:pt x="118" y="304"/>
                    </a:lnTo>
                    <a:lnTo>
                      <a:pt x="132" y="312"/>
                    </a:lnTo>
                    <a:lnTo>
                      <a:pt x="132" y="320"/>
                    </a:lnTo>
                    <a:close/>
                  </a:path>
                </a:pathLst>
              </a:custGeom>
              <a:solidFill>
                <a:schemeClr val="accent1"/>
              </a:solidFill>
              <a:ln w="9525">
                <a:solidFill>
                  <a:schemeClr val="accent1"/>
                </a:solid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65"/>
              <p:cNvSpPr/>
              <p:nvPr/>
            </p:nvSpPr>
            <p:spPr bwMode="auto">
              <a:xfrm>
                <a:off x="1147127" y="2146869"/>
                <a:ext cx="307534" cy="1035735"/>
              </a:xfrm>
              <a:custGeom>
                <a:avLst/>
                <a:gdLst>
                  <a:gd name="T0" fmla="*/ 3175 w 198"/>
                  <a:gd name="T1" fmla="*/ 107950 h 642"/>
                  <a:gd name="T2" fmla="*/ 0 w 198"/>
                  <a:gd name="T3" fmla="*/ 133350 h 642"/>
                  <a:gd name="T4" fmla="*/ 12700 w 198"/>
                  <a:gd name="T5" fmla="*/ 161925 h 642"/>
                  <a:gd name="T6" fmla="*/ 50800 w 198"/>
                  <a:gd name="T7" fmla="*/ 200025 h 642"/>
                  <a:gd name="T8" fmla="*/ 117475 w 198"/>
                  <a:gd name="T9" fmla="*/ 260350 h 642"/>
                  <a:gd name="T10" fmla="*/ 165100 w 198"/>
                  <a:gd name="T11" fmla="*/ 304800 h 642"/>
                  <a:gd name="T12" fmla="*/ 190500 w 198"/>
                  <a:gd name="T13" fmla="*/ 333375 h 642"/>
                  <a:gd name="T14" fmla="*/ 180975 w 198"/>
                  <a:gd name="T15" fmla="*/ 349250 h 642"/>
                  <a:gd name="T16" fmla="*/ 168275 w 198"/>
                  <a:gd name="T17" fmla="*/ 365125 h 642"/>
                  <a:gd name="T18" fmla="*/ 142875 w 198"/>
                  <a:gd name="T19" fmla="*/ 371475 h 642"/>
                  <a:gd name="T20" fmla="*/ 107950 w 198"/>
                  <a:gd name="T21" fmla="*/ 384175 h 642"/>
                  <a:gd name="T22" fmla="*/ 133350 w 198"/>
                  <a:gd name="T23" fmla="*/ 409575 h 642"/>
                  <a:gd name="T24" fmla="*/ 165100 w 198"/>
                  <a:gd name="T25" fmla="*/ 438150 h 642"/>
                  <a:gd name="T26" fmla="*/ 177800 w 198"/>
                  <a:gd name="T27" fmla="*/ 450850 h 642"/>
                  <a:gd name="T28" fmla="*/ 193675 w 198"/>
                  <a:gd name="T29" fmla="*/ 463550 h 642"/>
                  <a:gd name="T30" fmla="*/ 196850 w 198"/>
                  <a:gd name="T31" fmla="*/ 476250 h 642"/>
                  <a:gd name="T32" fmla="*/ 196850 w 198"/>
                  <a:gd name="T33" fmla="*/ 492125 h 642"/>
                  <a:gd name="T34" fmla="*/ 193675 w 198"/>
                  <a:gd name="T35" fmla="*/ 536575 h 642"/>
                  <a:gd name="T36" fmla="*/ 187325 w 198"/>
                  <a:gd name="T37" fmla="*/ 609600 h 642"/>
                  <a:gd name="T38" fmla="*/ 177800 w 198"/>
                  <a:gd name="T39" fmla="*/ 708025 h 642"/>
                  <a:gd name="T40" fmla="*/ 155575 w 198"/>
                  <a:gd name="T41" fmla="*/ 844550 h 642"/>
                  <a:gd name="T42" fmla="*/ 196850 w 198"/>
                  <a:gd name="T43" fmla="*/ 965200 h 642"/>
                  <a:gd name="T44" fmla="*/ 222250 w 198"/>
                  <a:gd name="T45" fmla="*/ 1006475 h 642"/>
                  <a:gd name="T46" fmla="*/ 215900 w 198"/>
                  <a:gd name="T47" fmla="*/ 977900 h 642"/>
                  <a:gd name="T48" fmla="*/ 209550 w 198"/>
                  <a:gd name="T49" fmla="*/ 917575 h 642"/>
                  <a:gd name="T50" fmla="*/ 206375 w 198"/>
                  <a:gd name="T51" fmla="*/ 809625 h 642"/>
                  <a:gd name="T52" fmla="*/ 206375 w 198"/>
                  <a:gd name="T53" fmla="*/ 746125 h 642"/>
                  <a:gd name="T54" fmla="*/ 206375 w 198"/>
                  <a:gd name="T55" fmla="*/ 708025 h 642"/>
                  <a:gd name="T56" fmla="*/ 206375 w 198"/>
                  <a:gd name="T57" fmla="*/ 587375 h 642"/>
                  <a:gd name="T58" fmla="*/ 215900 w 198"/>
                  <a:gd name="T59" fmla="*/ 419100 h 642"/>
                  <a:gd name="T60" fmla="*/ 228600 w 198"/>
                  <a:gd name="T61" fmla="*/ 307975 h 642"/>
                  <a:gd name="T62" fmla="*/ 238125 w 198"/>
                  <a:gd name="T63" fmla="*/ 206375 h 642"/>
                  <a:gd name="T64" fmla="*/ 247650 w 198"/>
                  <a:gd name="T65" fmla="*/ 149225 h 642"/>
                  <a:gd name="T66" fmla="*/ 257175 w 198"/>
                  <a:gd name="T67" fmla="*/ 92075 h 642"/>
                  <a:gd name="T68" fmla="*/ 292100 w 198"/>
                  <a:gd name="T69" fmla="*/ 15875 h 642"/>
                  <a:gd name="T70" fmla="*/ 25400 w 198"/>
                  <a:gd name="T71" fmla="*/ 88900 h 642"/>
                  <a:gd name="T72" fmla="*/ 12700 w 198"/>
                  <a:gd name="T73" fmla="*/ 92075 h 642"/>
                  <a:gd name="T74" fmla="*/ 3175 w 198"/>
                  <a:gd name="T75" fmla="*/ 104775 h 64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98"/>
                  <a:gd name="T115" fmla="*/ 0 h 642"/>
                  <a:gd name="T116" fmla="*/ 198 w 198"/>
                  <a:gd name="T117" fmla="*/ 642 h 642"/>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98" h="642">
                    <a:moveTo>
                      <a:pt x="2" y="66"/>
                    </a:moveTo>
                    <a:lnTo>
                      <a:pt x="2" y="68"/>
                    </a:lnTo>
                    <a:lnTo>
                      <a:pt x="2" y="74"/>
                    </a:lnTo>
                    <a:lnTo>
                      <a:pt x="0" y="84"/>
                    </a:lnTo>
                    <a:lnTo>
                      <a:pt x="0" y="92"/>
                    </a:lnTo>
                    <a:lnTo>
                      <a:pt x="8" y="102"/>
                    </a:lnTo>
                    <a:lnTo>
                      <a:pt x="18" y="112"/>
                    </a:lnTo>
                    <a:lnTo>
                      <a:pt x="32" y="126"/>
                    </a:lnTo>
                    <a:lnTo>
                      <a:pt x="48" y="142"/>
                    </a:lnTo>
                    <a:lnTo>
                      <a:pt x="74" y="164"/>
                    </a:lnTo>
                    <a:lnTo>
                      <a:pt x="96" y="184"/>
                    </a:lnTo>
                    <a:lnTo>
                      <a:pt x="104" y="192"/>
                    </a:lnTo>
                    <a:lnTo>
                      <a:pt x="112" y="202"/>
                    </a:lnTo>
                    <a:lnTo>
                      <a:pt x="120" y="210"/>
                    </a:lnTo>
                    <a:lnTo>
                      <a:pt x="124" y="220"/>
                    </a:lnTo>
                    <a:lnTo>
                      <a:pt x="114" y="220"/>
                    </a:lnTo>
                    <a:lnTo>
                      <a:pt x="100" y="226"/>
                    </a:lnTo>
                    <a:lnTo>
                      <a:pt x="106" y="230"/>
                    </a:lnTo>
                    <a:lnTo>
                      <a:pt x="98" y="230"/>
                    </a:lnTo>
                    <a:lnTo>
                      <a:pt x="90" y="234"/>
                    </a:lnTo>
                    <a:lnTo>
                      <a:pt x="80" y="236"/>
                    </a:lnTo>
                    <a:lnTo>
                      <a:pt x="68" y="242"/>
                    </a:lnTo>
                    <a:lnTo>
                      <a:pt x="68" y="248"/>
                    </a:lnTo>
                    <a:lnTo>
                      <a:pt x="84" y="258"/>
                    </a:lnTo>
                    <a:lnTo>
                      <a:pt x="96" y="270"/>
                    </a:lnTo>
                    <a:lnTo>
                      <a:pt x="104" y="276"/>
                    </a:lnTo>
                    <a:lnTo>
                      <a:pt x="108" y="280"/>
                    </a:lnTo>
                    <a:lnTo>
                      <a:pt x="112" y="284"/>
                    </a:lnTo>
                    <a:lnTo>
                      <a:pt x="118" y="288"/>
                    </a:lnTo>
                    <a:lnTo>
                      <a:pt x="122" y="292"/>
                    </a:lnTo>
                    <a:lnTo>
                      <a:pt x="124" y="296"/>
                    </a:lnTo>
                    <a:lnTo>
                      <a:pt x="124" y="300"/>
                    </a:lnTo>
                    <a:lnTo>
                      <a:pt x="124" y="302"/>
                    </a:lnTo>
                    <a:lnTo>
                      <a:pt x="124" y="310"/>
                    </a:lnTo>
                    <a:lnTo>
                      <a:pt x="124" y="320"/>
                    </a:lnTo>
                    <a:lnTo>
                      <a:pt x="122" y="338"/>
                    </a:lnTo>
                    <a:lnTo>
                      <a:pt x="120" y="358"/>
                    </a:lnTo>
                    <a:lnTo>
                      <a:pt x="118" y="384"/>
                    </a:lnTo>
                    <a:lnTo>
                      <a:pt x="116" y="412"/>
                    </a:lnTo>
                    <a:lnTo>
                      <a:pt x="112" y="446"/>
                    </a:lnTo>
                    <a:lnTo>
                      <a:pt x="106" y="486"/>
                    </a:lnTo>
                    <a:lnTo>
                      <a:pt x="98" y="532"/>
                    </a:lnTo>
                    <a:lnTo>
                      <a:pt x="96" y="544"/>
                    </a:lnTo>
                    <a:lnTo>
                      <a:pt x="124" y="608"/>
                    </a:lnTo>
                    <a:lnTo>
                      <a:pt x="142" y="642"/>
                    </a:lnTo>
                    <a:lnTo>
                      <a:pt x="140" y="634"/>
                    </a:lnTo>
                    <a:lnTo>
                      <a:pt x="138" y="626"/>
                    </a:lnTo>
                    <a:lnTo>
                      <a:pt x="136" y="616"/>
                    </a:lnTo>
                    <a:lnTo>
                      <a:pt x="134" y="606"/>
                    </a:lnTo>
                    <a:lnTo>
                      <a:pt x="132" y="578"/>
                    </a:lnTo>
                    <a:lnTo>
                      <a:pt x="130" y="548"/>
                    </a:lnTo>
                    <a:lnTo>
                      <a:pt x="130" y="510"/>
                    </a:lnTo>
                    <a:lnTo>
                      <a:pt x="130" y="490"/>
                    </a:lnTo>
                    <a:lnTo>
                      <a:pt x="130" y="470"/>
                    </a:lnTo>
                    <a:lnTo>
                      <a:pt x="130" y="456"/>
                    </a:lnTo>
                    <a:lnTo>
                      <a:pt x="130" y="446"/>
                    </a:lnTo>
                    <a:lnTo>
                      <a:pt x="130" y="422"/>
                    </a:lnTo>
                    <a:lnTo>
                      <a:pt x="130" y="370"/>
                    </a:lnTo>
                    <a:lnTo>
                      <a:pt x="134" y="314"/>
                    </a:lnTo>
                    <a:lnTo>
                      <a:pt x="136" y="264"/>
                    </a:lnTo>
                    <a:lnTo>
                      <a:pt x="142" y="216"/>
                    </a:lnTo>
                    <a:lnTo>
                      <a:pt x="144" y="194"/>
                    </a:lnTo>
                    <a:lnTo>
                      <a:pt x="144" y="172"/>
                    </a:lnTo>
                    <a:lnTo>
                      <a:pt x="150" y="130"/>
                    </a:lnTo>
                    <a:lnTo>
                      <a:pt x="154" y="110"/>
                    </a:lnTo>
                    <a:lnTo>
                      <a:pt x="156" y="94"/>
                    </a:lnTo>
                    <a:lnTo>
                      <a:pt x="160" y="74"/>
                    </a:lnTo>
                    <a:lnTo>
                      <a:pt x="162" y="58"/>
                    </a:lnTo>
                    <a:lnTo>
                      <a:pt x="168" y="28"/>
                    </a:lnTo>
                    <a:lnTo>
                      <a:pt x="184" y="10"/>
                    </a:lnTo>
                    <a:lnTo>
                      <a:pt x="198" y="0"/>
                    </a:lnTo>
                    <a:lnTo>
                      <a:pt x="16" y="56"/>
                    </a:lnTo>
                    <a:lnTo>
                      <a:pt x="12" y="56"/>
                    </a:lnTo>
                    <a:lnTo>
                      <a:pt x="8" y="58"/>
                    </a:lnTo>
                    <a:lnTo>
                      <a:pt x="6" y="60"/>
                    </a:lnTo>
                    <a:lnTo>
                      <a:pt x="2" y="66"/>
                    </a:lnTo>
                    <a:close/>
                  </a:path>
                </a:pathLst>
              </a:custGeom>
              <a:solidFill>
                <a:schemeClr val="accent1"/>
              </a:solidFill>
              <a:ln w="9525">
                <a:solidFill>
                  <a:schemeClr val="accent1"/>
                </a:solid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66"/>
              <p:cNvSpPr/>
              <p:nvPr/>
            </p:nvSpPr>
            <p:spPr bwMode="auto">
              <a:xfrm>
                <a:off x="806642" y="2237663"/>
                <a:ext cx="508896" cy="1113080"/>
              </a:xfrm>
              <a:custGeom>
                <a:avLst/>
                <a:gdLst>
                  <a:gd name="T0" fmla="*/ 44450 w 322"/>
                  <a:gd name="T1" fmla="*/ 346075 h 692"/>
                  <a:gd name="T2" fmla="*/ 0 w 322"/>
                  <a:gd name="T3" fmla="*/ 762000 h 692"/>
                  <a:gd name="T4" fmla="*/ 9525 w 322"/>
                  <a:gd name="T5" fmla="*/ 1022350 h 692"/>
                  <a:gd name="T6" fmla="*/ 82550 w 322"/>
                  <a:gd name="T7" fmla="*/ 1054100 h 692"/>
                  <a:gd name="T8" fmla="*/ 120650 w 322"/>
                  <a:gd name="T9" fmla="*/ 1066800 h 692"/>
                  <a:gd name="T10" fmla="*/ 200025 w 322"/>
                  <a:gd name="T11" fmla="*/ 1085850 h 692"/>
                  <a:gd name="T12" fmla="*/ 228600 w 322"/>
                  <a:gd name="T13" fmla="*/ 1089025 h 692"/>
                  <a:gd name="T14" fmla="*/ 241300 w 322"/>
                  <a:gd name="T15" fmla="*/ 1082675 h 692"/>
                  <a:gd name="T16" fmla="*/ 244475 w 322"/>
                  <a:gd name="T17" fmla="*/ 1012825 h 692"/>
                  <a:gd name="T18" fmla="*/ 247650 w 322"/>
                  <a:gd name="T19" fmla="*/ 955675 h 692"/>
                  <a:gd name="T20" fmla="*/ 250825 w 322"/>
                  <a:gd name="T21" fmla="*/ 911225 h 692"/>
                  <a:gd name="T22" fmla="*/ 250825 w 322"/>
                  <a:gd name="T23" fmla="*/ 876300 h 692"/>
                  <a:gd name="T24" fmla="*/ 257175 w 322"/>
                  <a:gd name="T25" fmla="*/ 876300 h 692"/>
                  <a:gd name="T26" fmla="*/ 260350 w 322"/>
                  <a:gd name="T27" fmla="*/ 904875 h 692"/>
                  <a:gd name="T28" fmla="*/ 266700 w 322"/>
                  <a:gd name="T29" fmla="*/ 949325 h 692"/>
                  <a:gd name="T30" fmla="*/ 288925 w 322"/>
                  <a:gd name="T31" fmla="*/ 1038225 h 692"/>
                  <a:gd name="T32" fmla="*/ 298450 w 322"/>
                  <a:gd name="T33" fmla="*/ 1098550 h 692"/>
                  <a:gd name="T34" fmla="*/ 384175 w 322"/>
                  <a:gd name="T35" fmla="*/ 1098550 h 692"/>
                  <a:gd name="T36" fmla="*/ 444500 w 322"/>
                  <a:gd name="T37" fmla="*/ 1066800 h 692"/>
                  <a:gd name="T38" fmla="*/ 454025 w 322"/>
                  <a:gd name="T39" fmla="*/ 1025525 h 692"/>
                  <a:gd name="T40" fmla="*/ 454025 w 322"/>
                  <a:gd name="T41" fmla="*/ 1006475 h 692"/>
                  <a:gd name="T42" fmla="*/ 450850 w 322"/>
                  <a:gd name="T43" fmla="*/ 977900 h 692"/>
                  <a:gd name="T44" fmla="*/ 450850 w 322"/>
                  <a:gd name="T45" fmla="*/ 977900 h 692"/>
                  <a:gd name="T46" fmla="*/ 479425 w 322"/>
                  <a:gd name="T47" fmla="*/ 996950 h 692"/>
                  <a:gd name="T48" fmla="*/ 508000 w 322"/>
                  <a:gd name="T49" fmla="*/ 1012825 h 692"/>
                  <a:gd name="T50" fmla="*/ 495300 w 322"/>
                  <a:gd name="T51" fmla="*/ 993775 h 692"/>
                  <a:gd name="T52" fmla="*/ 485775 w 322"/>
                  <a:gd name="T53" fmla="*/ 968375 h 692"/>
                  <a:gd name="T54" fmla="*/ 473075 w 322"/>
                  <a:gd name="T55" fmla="*/ 933450 h 692"/>
                  <a:gd name="T56" fmla="*/ 457200 w 322"/>
                  <a:gd name="T57" fmla="*/ 889000 h 692"/>
                  <a:gd name="T58" fmla="*/ 444500 w 322"/>
                  <a:gd name="T59" fmla="*/ 857250 h 692"/>
                  <a:gd name="T60" fmla="*/ 431800 w 322"/>
                  <a:gd name="T61" fmla="*/ 790575 h 692"/>
                  <a:gd name="T62" fmla="*/ 431800 w 322"/>
                  <a:gd name="T63" fmla="*/ 781050 h 692"/>
                  <a:gd name="T64" fmla="*/ 425450 w 322"/>
                  <a:gd name="T65" fmla="*/ 768350 h 692"/>
                  <a:gd name="T66" fmla="*/ 412750 w 322"/>
                  <a:gd name="T67" fmla="*/ 698500 h 692"/>
                  <a:gd name="T68" fmla="*/ 396875 w 322"/>
                  <a:gd name="T69" fmla="*/ 625475 h 692"/>
                  <a:gd name="T70" fmla="*/ 384175 w 322"/>
                  <a:gd name="T71" fmla="*/ 520700 h 692"/>
                  <a:gd name="T72" fmla="*/ 381000 w 322"/>
                  <a:gd name="T73" fmla="*/ 460375 h 692"/>
                  <a:gd name="T74" fmla="*/ 374650 w 322"/>
                  <a:gd name="T75" fmla="*/ 400050 h 692"/>
                  <a:gd name="T76" fmla="*/ 374650 w 322"/>
                  <a:gd name="T77" fmla="*/ 390525 h 692"/>
                  <a:gd name="T78" fmla="*/ 355600 w 322"/>
                  <a:gd name="T79" fmla="*/ 282575 h 692"/>
                  <a:gd name="T80" fmla="*/ 346075 w 322"/>
                  <a:gd name="T81" fmla="*/ 193675 h 692"/>
                  <a:gd name="T82" fmla="*/ 339725 w 322"/>
                  <a:gd name="T83" fmla="*/ 136525 h 692"/>
                  <a:gd name="T84" fmla="*/ 336550 w 322"/>
                  <a:gd name="T85" fmla="*/ 111125 h 692"/>
                  <a:gd name="T86" fmla="*/ 336550 w 322"/>
                  <a:gd name="T87" fmla="*/ 57150 h 692"/>
                  <a:gd name="T88" fmla="*/ 339725 w 322"/>
                  <a:gd name="T89" fmla="*/ 28575 h 692"/>
                  <a:gd name="T90" fmla="*/ 339725 w 322"/>
                  <a:gd name="T91" fmla="*/ 15875 h 692"/>
                  <a:gd name="T92" fmla="*/ 349250 w 322"/>
                  <a:gd name="T93" fmla="*/ 3175 h 692"/>
                  <a:gd name="T94" fmla="*/ 311150 w 322"/>
                  <a:gd name="T95" fmla="*/ 9525 h 692"/>
                  <a:gd name="T96" fmla="*/ 301625 w 322"/>
                  <a:gd name="T97" fmla="*/ 22225 h 692"/>
                  <a:gd name="T98" fmla="*/ 288925 w 322"/>
                  <a:gd name="T99" fmla="*/ 50800 h 692"/>
                  <a:gd name="T100" fmla="*/ 263525 w 322"/>
                  <a:gd name="T101" fmla="*/ 73025 h 692"/>
                  <a:gd name="T102" fmla="*/ 231775 w 322"/>
                  <a:gd name="T103" fmla="*/ 88900 h 692"/>
                  <a:gd name="T104" fmla="*/ 222250 w 322"/>
                  <a:gd name="T105" fmla="*/ 428625 h 692"/>
                  <a:gd name="T106" fmla="*/ 127000 w 322"/>
                  <a:gd name="T107" fmla="*/ 123825 h 692"/>
                  <a:gd name="T108" fmla="*/ 104775 w 322"/>
                  <a:gd name="T109" fmla="*/ 98425 h 692"/>
                  <a:gd name="T110" fmla="*/ 88900 w 322"/>
                  <a:gd name="T111" fmla="*/ 127000 h 692"/>
                  <a:gd name="T112" fmla="*/ 101600 w 322"/>
                  <a:gd name="T113" fmla="*/ 155575 h 692"/>
                  <a:gd name="T114" fmla="*/ 114300 w 322"/>
                  <a:gd name="T115" fmla="*/ 206375 h 692"/>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2"/>
                  <a:gd name="T175" fmla="*/ 0 h 692"/>
                  <a:gd name="T176" fmla="*/ 322 w 322"/>
                  <a:gd name="T177" fmla="*/ 692 h 692"/>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2" h="692">
                    <a:moveTo>
                      <a:pt x="72" y="130"/>
                    </a:moveTo>
                    <a:lnTo>
                      <a:pt x="28" y="218"/>
                    </a:lnTo>
                    <a:lnTo>
                      <a:pt x="42" y="374"/>
                    </a:lnTo>
                    <a:lnTo>
                      <a:pt x="0" y="480"/>
                    </a:lnTo>
                    <a:lnTo>
                      <a:pt x="4" y="642"/>
                    </a:lnTo>
                    <a:lnTo>
                      <a:pt x="6" y="644"/>
                    </a:lnTo>
                    <a:lnTo>
                      <a:pt x="36" y="658"/>
                    </a:lnTo>
                    <a:lnTo>
                      <a:pt x="52" y="664"/>
                    </a:lnTo>
                    <a:lnTo>
                      <a:pt x="66" y="668"/>
                    </a:lnTo>
                    <a:lnTo>
                      <a:pt x="76" y="672"/>
                    </a:lnTo>
                    <a:lnTo>
                      <a:pt x="100" y="678"/>
                    </a:lnTo>
                    <a:lnTo>
                      <a:pt x="126" y="684"/>
                    </a:lnTo>
                    <a:lnTo>
                      <a:pt x="138" y="686"/>
                    </a:lnTo>
                    <a:lnTo>
                      <a:pt x="144" y="686"/>
                    </a:lnTo>
                    <a:lnTo>
                      <a:pt x="150" y="688"/>
                    </a:lnTo>
                    <a:lnTo>
                      <a:pt x="152" y="682"/>
                    </a:lnTo>
                    <a:lnTo>
                      <a:pt x="154" y="658"/>
                    </a:lnTo>
                    <a:lnTo>
                      <a:pt x="154" y="638"/>
                    </a:lnTo>
                    <a:lnTo>
                      <a:pt x="156" y="618"/>
                    </a:lnTo>
                    <a:lnTo>
                      <a:pt x="156" y="602"/>
                    </a:lnTo>
                    <a:lnTo>
                      <a:pt x="158" y="586"/>
                    </a:lnTo>
                    <a:lnTo>
                      <a:pt x="158" y="574"/>
                    </a:lnTo>
                    <a:lnTo>
                      <a:pt x="158" y="562"/>
                    </a:lnTo>
                    <a:lnTo>
                      <a:pt x="158" y="552"/>
                    </a:lnTo>
                    <a:lnTo>
                      <a:pt x="162" y="552"/>
                    </a:lnTo>
                    <a:lnTo>
                      <a:pt x="164" y="570"/>
                    </a:lnTo>
                    <a:lnTo>
                      <a:pt x="166" y="584"/>
                    </a:lnTo>
                    <a:lnTo>
                      <a:pt x="168" y="598"/>
                    </a:lnTo>
                    <a:lnTo>
                      <a:pt x="170" y="610"/>
                    </a:lnTo>
                    <a:lnTo>
                      <a:pt x="182" y="654"/>
                    </a:lnTo>
                    <a:lnTo>
                      <a:pt x="186" y="672"/>
                    </a:lnTo>
                    <a:lnTo>
                      <a:pt x="188" y="692"/>
                    </a:lnTo>
                    <a:lnTo>
                      <a:pt x="208" y="692"/>
                    </a:lnTo>
                    <a:lnTo>
                      <a:pt x="242" y="692"/>
                    </a:lnTo>
                    <a:lnTo>
                      <a:pt x="274" y="692"/>
                    </a:lnTo>
                    <a:lnTo>
                      <a:pt x="280" y="672"/>
                    </a:lnTo>
                    <a:lnTo>
                      <a:pt x="282" y="658"/>
                    </a:lnTo>
                    <a:lnTo>
                      <a:pt x="286" y="646"/>
                    </a:lnTo>
                    <a:lnTo>
                      <a:pt x="286" y="638"/>
                    </a:lnTo>
                    <a:lnTo>
                      <a:pt x="286" y="634"/>
                    </a:lnTo>
                    <a:lnTo>
                      <a:pt x="284" y="618"/>
                    </a:lnTo>
                    <a:lnTo>
                      <a:pt x="284" y="616"/>
                    </a:lnTo>
                    <a:lnTo>
                      <a:pt x="282" y="614"/>
                    </a:lnTo>
                    <a:lnTo>
                      <a:pt x="284" y="616"/>
                    </a:lnTo>
                    <a:lnTo>
                      <a:pt x="302" y="628"/>
                    </a:lnTo>
                    <a:lnTo>
                      <a:pt x="322" y="642"/>
                    </a:lnTo>
                    <a:lnTo>
                      <a:pt x="320" y="638"/>
                    </a:lnTo>
                    <a:lnTo>
                      <a:pt x="316" y="632"/>
                    </a:lnTo>
                    <a:lnTo>
                      <a:pt x="312" y="626"/>
                    </a:lnTo>
                    <a:lnTo>
                      <a:pt x="308" y="618"/>
                    </a:lnTo>
                    <a:lnTo>
                      <a:pt x="306" y="610"/>
                    </a:lnTo>
                    <a:lnTo>
                      <a:pt x="302" y="600"/>
                    </a:lnTo>
                    <a:lnTo>
                      <a:pt x="298" y="588"/>
                    </a:lnTo>
                    <a:lnTo>
                      <a:pt x="292" y="576"/>
                    </a:lnTo>
                    <a:lnTo>
                      <a:pt x="288" y="560"/>
                    </a:lnTo>
                    <a:lnTo>
                      <a:pt x="282" y="544"/>
                    </a:lnTo>
                    <a:lnTo>
                      <a:pt x="280" y="540"/>
                    </a:lnTo>
                    <a:lnTo>
                      <a:pt x="274" y="512"/>
                    </a:lnTo>
                    <a:lnTo>
                      <a:pt x="272" y="498"/>
                    </a:lnTo>
                    <a:lnTo>
                      <a:pt x="272" y="494"/>
                    </a:lnTo>
                    <a:lnTo>
                      <a:pt x="272" y="492"/>
                    </a:lnTo>
                    <a:lnTo>
                      <a:pt x="270" y="490"/>
                    </a:lnTo>
                    <a:lnTo>
                      <a:pt x="268" y="484"/>
                    </a:lnTo>
                    <a:lnTo>
                      <a:pt x="262" y="456"/>
                    </a:lnTo>
                    <a:lnTo>
                      <a:pt x="260" y="440"/>
                    </a:lnTo>
                    <a:lnTo>
                      <a:pt x="256" y="426"/>
                    </a:lnTo>
                    <a:lnTo>
                      <a:pt x="250" y="394"/>
                    </a:lnTo>
                    <a:lnTo>
                      <a:pt x="246" y="362"/>
                    </a:lnTo>
                    <a:lnTo>
                      <a:pt x="242" y="328"/>
                    </a:lnTo>
                    <a:lnTo>
                      <a:pt x="242" y="308"/>
                    </a:lnTo>
                    <a:lnTo>
                      <a:pt x="240" y="290"/>
                    </a:lnTo>
                    <a:lnTo>
                      <a:pt x="236" y="254"/>
                    </a:lnTo>
                    <a:lnTo>
                      <a:pt x="236" y="252"/>
                    </a:lnTo>
                    <a:lnTo>
                      <a:pt x="236" y="246"/>
                    </a:lnTo>
                    <a:lnTo>
                      <a:pt x="230" y="210"/>
                    </a:lnTo>
                    <a:lnTo>
                      <a:pt x="224" y="178"/>
                    </a:lnTo>
                    <a:lnTo>
                      <a:pt x="222" y="148"/>
                    </a:lnTo>
                    <a:lnTo>
                      <a:pt x="218" y="122"/>
                    </a:lnTo>
                    <a:lnTo>
                      <a:pt x="216" y="98"/>
                    </a:lnTo>
                    <a:lnTo>
                      <a:pt x="214" y="86"/>
                    </a:lnTo>
                    <a:lnTo>
                      <a:pt x="212" y="76"/>
                    </a:lnTo>
                    <a:lnTo>
                      <a:pt x="212" y="70"/>
                    </a:lnTo>
                    <a:lnTo>
                      <a:pt x="212" y="52"/>
                    </a:lnTo>
                    <a:lnTo>
                      <a:pt x="212" y="36"/>
                    </a:lnTo>
                    <a:lnTo>
                      <a:pt x="212" y="28"/>
                    </a:lnTo>
                    <a:lnTo>
                      <a:pt x="214" y="18"/>
                    </a:lnTo>
                    <a:lnTo>
                      <a:pt x="214" y="12"/>
                    </a:lnTo>
                    <a:lnTo>
                      <a:pt x="214" y="10"/>
                    </a:lnTo>
                    <a:lnTo>
                      <a:pt x="218" y="4"/>
                    </a:lnTo>
                    <a:lnTo>
                      <a:pt x="220" y="2"/>
                    </a:lnTo>
                    <a:lnTo>
                      <a:pt x="218" y="0"/>
                    </a:lnTo>
                    <a:lnTo>
                      <a:pt x="196" y="6"/>
                    </a:lnTo>
                    <a:lnTo>
                      <a:pt x="192" y="4"/>
                    </a:lnTo>
                    <a:lnTo>
                      <a:pt x="190" y="14"/>
                    </a:lnTo>
                    <a:lnTo>
                      <a:pt x="186" y="22"/>
                    </a:lnTo>
                    <a:lnTo>
                      <a:pt x="182" y="32"/>
                    </a:lnTo>
                    <a:lnTo>
                      <a:pt x="174" y="40"/>
                    </a:lnTo>
                    <a:lnTo>
                      <a:pt x="166" y="46"/>
                    </a:lnTo>
                    <a:lnTo>
                      <a:pt x="156" y="52"/>
                    </a:lnTo>
                    <a:lnTo>
                      <a:pt x="146" y="56"/>
                    </a:lnTo>
                    <a:lnTo>
                      <a:pt x="132" y="64"/>
                    </a:lnTo>
                    <a:lnTo>
                      <a:pt x="140" y="270"/>
                    </a:lnTo>
                    <a:lnTo>
                      <a:pt x="96" y="78"/>
                    </a:lnTo>
                    <a:lnTo>
                      <a:pt x="80" y="78"/>
                    </a:lnTo>
                    <a:lnTo>
                      <a:pt x="80" y="70"/>
                    </a:lnTo>
                    <a:lnTo>
                      <a:pt x="66" y="62"/>
                    </a:lnTo>
                    <a:lnTo>
                      <a:pt x="52" y="78"/>
                    </a:lnTo>
                    <a:lnTo>
                      <a:pt x="56" y="80"/>
                    </a:lnTo>
                    <a:lnTo>
                      <a:pt x="56" y="86"/>
                    </a:lnTo>
                    <a:lnTo>
                      <a:pt x="64" y="98"/>
                    </a:lnTo>
                    <a:lnTo>
                      <a:pt x="74" y="118"/>
                    </a:lnTo>
                    <a:lnTo>
                      <a:pt x="72" y="130"/>
                    </a:lnTo>
                    <a:close/>
                  </a:path>
                </a:pathLst>
              </a:custGeom>
              <a:solidFill>
                <a:srgbClr val="FFFFFF"/>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67"/>
              <p:cNvSpPr/>
              <p:nvPr/>
            </p:nvSpPr>
            <p:spPr bwMode="auto">
              <a:xfrm>
                <a:off x="1147127" y="2348635"/>
                <a:ext cx="168411" cy="622113"/>
              </a:xfrm>
              <a:custGeom>
                <a:avLst/>
                <a:gdLst>
                  <a:gd name="T0" fmla="*/ 38100 w 106"/>
                  <a:gd name="T1" fmla="*/ 282575 h 382"/>
                  <a:gd name="T2" fmla="*/ 38100 w 106"/>
                  <a:gd name="T3" fmla="*/ 285750 h 382"/>
                  <a:gd name="T4" fmla="*/ 53975 w 106"/>
                  <a:gd name="T5" fmla="*/ 358775 h 382"/>
                  <a:gd name="T6" fmla="*/ 63500 w 106"/>
                  <a:gd name="T7" fmla="*/ 396875 h 382"/>
                  <a:gd name="T8" fmla="*/ 73025 w 106"/>
                  <a:gd name="T9" fmla="*/ 438150 h 382"/>
                  <a:gd name="T10" fmla="*/ 101600 w 106"/>
                  <a:gd name="T11" fmla="*/ 517525 h 382"/>
                  <a:gd name="T12" fmla="*/ 130175 w 106"/>
                  <a:gd name="T13" fmla="*/ 606425 h 382"/>
                  <a:gd name="T14" fmla="*/ 133350 w 106"/>
                  <a:gd name="T15" fmla="*/ 603250 h 382"/>
                  <a:gd name="T16" fmla="*/ 142875 w 106"/>
                  <a:gd name="T17" fmla="*/ 558800 h 382"/>
                  <a:gd name="T18" fmla="*/ 146050 w 106"/>
                  <a:gd name="T19" fmla="*/ 520700 h 382"/>
                  <a:gd name="T20" fmla="*/ 152400 w 106"/>
                  <a:gd name="T21" fmla="*/ 466725 h 382"/>
                  <a:gd name="T22" fmla="*/ 158750 w 106"/>
                  <a:gd name="T23" fmla="*/ 419100 h 382"/>
                  <a:gd name="T24" fmla="*/ 161925 w 106"/>
                  <a:gd name="T25" fmla="*/ 381000 h 382"/>
                  <a:gd name="T26" fmla="*/ 161925 w 106"/>
                  <a:gd name="T27" fmla="*/ 346075 h 382"/>
                  <a:gd name="T28" fmla="*/ 165100 w 106"/>
                  <a:gd name="T29" fmla="*/ 320675 h 382"/>
                  <a:gd name="T30" fmla="*/ 168275 w 106"/>
                  <a:gd name="T31" fmla="*/ 301625 h 382"/>
                  <a:gd name="T32" fmla="*/ 168275 w 106"/>
                  <a:gd name="T33" fmla="*/ 288925 h 382"/>
                  <a:gd name="T34" fmla="*/ 168275 w 106"/>
                  <a:gd name="T35" fmla="*/ 285750 h 382"/>
                  <a:gd name="T36" fmla="*/ 168275 w 106"/>
                  <a:gd name="T37" fmla="*/ 279400 h 382"/>
                  <a:gd name="T38" fmla="*/ 161925 w 106"/>
                  <a:gd name="T39" fmla="*/ 276225 h 382"/>
                  <a:gd name="T40" fmla="*/ 158750 w 106"/>
                  <a:gd name="T41" fmla="*/ 269875 h 382"/>
                  <a:gd name="T42" fmla="*/ 146050 w 106"/>
                  <a:gd name="T43" fmla="*/ 263525 h 382"/>
                  <a:gd name="T44" fmla="*/ 136525 w 106"/>
                  <a:gd name="T45" fmla="*/ 250825 h 382"/>
                  <a:gd name="T46" fmla="*/ 117475 w 106"/>
                  <a:gd name="T47" fmla="*/ 234950 h 382"/>
                  <a:gd name="T48" fmla="*/ 95250 w 106"/>
                  <a:gd name="T49" fmla="*/ 215900 h 382"/>
                  <a:gd name="T50" fmla="*/ 66675 w 106"/>
                  <a:gd name="T51" fmla="*/ 193675 h 382"/>
                  <a:gd name="T52" fmla="*/ 88900 w 106"/>
                  <a:gd name="T53" fmla="*/ 184150 h 382"/>
                  <a:gd name="T54" fmla="*/ 98425 w 106"/>
                  <a:gd name="T55" fmla="*/ 177800 h 382"/>
                  <a:gd name="T56" fmla="*/ 130175 w 106"/>
                  <a:gd name="T57" fmla="*/ 161925 h 382"/>
                  <a:gd name="T58" fmla="*/ 155575 w 106"/>
                  <a:gd name="T59" fmla="*/ 152400 h 382"/>
                  <a:gd name="T60" fmla="*/ 155575 w 106"/>
                  <a:gd name="T61" fmla="*/ 152400 h 382"/>
                  <a:gd name="T62" fmla="*/ 155575 w 106"/>
                  <a:gd name="T63" fmla="*/ 142875 h 382"/>
                  <a:gd name="T64" fmla="*/ 146050 w 106"/>
                  <a:gd name="T65" fmla="*/ 130175 h 382"/>
                  <a:gd name="T66" fmla="*/ 136525 w 106"/>
                  <a:gd name="T67" fmla="*/ 120650 h 382"/>
                  <a:gd name="T68" fmla="*/ 111125 w 106"/>
                  <a:gd name="T69" fmla="*/ 92075 h 382"/>
                  <a:gd name="T70" fmla="*/ 82550 w 106"/>
                  <a:gd name="T71" fmla="*/ 63500 h 382"/>
                  <a:gd name="T72" fmla="*/ 47625 w 106"/>
                  <a:gd name="T73" fmla="*/ 38100 h 382"/>
                  <a:gd name="T74" fmla="*/ 25400 w 106"/>
                  <a:gd name="T75" fmla="*/ 15875 h 382"/>
                  <a:gd name="T76" fmla="*/ 3175 w 106"/>
                  <a:gd name="T77" fmla="*/ 0 h 382"/>
                  <a:gd name="T78" fmla="*/ 0 w 106"/>
                  <a:gd name="T79" fmla="*/ 3175 h 382"/>
                  <a:gd name="T80" fmla="*/ 3175 w 106"/>
                  <a:gd name="T81" fmla="*/ 19050 h 382"/>
                  <a:gd name="T82" fmla="*/ 6350 w 106"/>
                  <a:gd name="T83" fmla="*/ 38100 h 382"/>
                  <a:gd name="T84" fmla="*/ 9525 w 106"/>
                  <a:gd name="T85" fmla="*/ 76200 h 382"/>
                  <a:gd name="T86" fmla="*/ 15875 w 106"/>
                  <a:gd name="T87" fmla="*/ 117475 h 382"/>
                  <a:gd name="T88" fmla="*/ 19050 w 106"/>
                  <a:gd name="T89" fmla="*/ 165100 h 382"/>
                  <a:gd name="T90" fmla="*/ 28575 w 106"/>
                  <a:gd name="T91" fmla="*/ 215900 h 382"/>
                  <a:gd name="T92" fmla="*/ 38100 w 106"/>
                  <a:gd name="T93" fmla="*/ 273050 h 382"/>
                  <a:gd name="T94" fmla="*/ 38100 w 106"/>
                  <a:gd name="T95" fmla="*/ 273050 h 382"/>
                  <a:gd name="T96" fmla="*/ 38100 w 106"/>
                  <a:gd name="T97" fmla="*/ 276225 h 382"/>
                  <a:gd name="T98" fmla="*/ 38100 w 106"/>
                  <a:gd name="T99" fmla="*/ 282575 h 38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06"/>
                  <a:gd name="T151" fmla="*/ 0 h 382"/>
                  <a:gd name="T152" fmla="*/ 106 w 106"/>
                  <a:gd name="T153" fmla="*/ 382 h 38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06" h="382">
                    <a:moveTo>
                      <a:pt x="24" y="178"/>
                    </a:moveTo>
                    <a:lnTo>
                      <a:pt x="24" y="180"/>
                    </a:lnTo>
                    <a:lnTo>
                      <a:pt x="34" y="226"/>
                    </a:lnTo>
                    <a:lnTo>
                      <a:pt x="40" y="250"/>
                    </a:lnTo>
                    <a:lnTo>
                      <a:pt x="46" y="276"/>
                    </a:lnTo>
                    <a:lnTo>
                      <a:pt x="64" y="326"/>
                    </a:lnTo>
                    <a:lnTo>
                      <a:pt x="82" y="382"/>
                    </a:lnTo>
                    <a:lnTo>
                      <a:pt x="84" y="380"/>
                    </a:lnTo>
                    <a:lnTo>
                      <a:pt x="90" y="352"/>
                    </a:lnTo>
                    <a:lnTo>
                      <a:pt x="92" y="328"/>
                    </a:lnTo>
                    <a:lnTo>
                      <a:pt x="96" y="294"/>
                    </a:lnTo>
                    <a:lnTo>
                      <a:pt x="100" y="264"/>
                    </a:lnTo>
                    <a:lnTo>
                      <a:pt x="102" y="240"/>
                    </a:lnTo>
                    <a:lnTo>
                      <a:pt x="102" y="218"/>
                    </a:lnTo>
                    <a:lnTo>
                      <a:pt x="104" y="202"/>
                    </a:lnTo>
                    <a:lnTo>
                      <a:pt x="106" y="190"/>
                    </a:lnTo>
                    <a:lnTo>
                      <a:pt x="106" y="182"/>
                    </a:lnTo>
                    <a:lnTo>
                      <a:pt x="106" y="180"/>
                    </a:lnTo>
                    <a:lnTo>
                      <a:pt x="106" y="176"/>
                    </a:lnTo>
                    <a:lnTo>
                      <a:pt x="102" y="174"/>
                    </a:lnTo>
                    <a:lnTo>
                      <a:pt x="100" y="170"/>
                    </a:lnTo>
                    <a:lnTo>
                      <a:pt x="92" y="166"/>
                    </a:lnTo>
                    <a:lnTo>
                      <a:pt x="86" y="158"/>
                    </a:lnTo>
                    <a:lnTo>
                      <a:pt x="74" y="148"/>
                    </a:lnTo>
                    <a:lnTo>
                      <a:pt x="60" y="136"/>
                    </a:lnTo>
                    <a:lnTo>
                      <a:pt x="42" y="122"/>
                    </a:lnTo>
                    <a:lnTo>
                      <a:pt x="56" y="116"/>
                    </a:lnTo>
                    <a:lnTo>
                      <a:pt x="62" y="112"/>
                    </a:lnTo>
                    <a:lnTo>
                      <a:pt x="82" y="102"/>
                    </a:lnTo>
                    <a:lnTo>
                      <a:pt x="98" y="96"/>
                    </a:lnTo>
                    <a:lnTo>
                      <a:pt x="98" y="90"/>
                    </a:lnTo>
                    <a:lnTo>
                      <a:pt x="92" y="82"/>
                    </a:lnTo>
                    <a:lnTo>
                      <a:pt x="86" y="76"/>
                    </a:lnTo>
                    <a:lnTo>
                      <a:pt x="70" y="58"/>
                    </a:lnTo>
                    <a:lnTo>
                      <a:pt x="52" y="40"/>
                    </a:lnTo>
                    <a:lnTo>
                      <a:pt x="30" y="24"/>
                    </a:lnTo>
                    <a:lnTo>
                      <a:pt x="16" y="10"/>
                    </a:lnTo>
                    <a:lnTo>
                      <a:pt x="2" y="0"/>
                    </a:lnTo>
                    <a:lnTo>
                      <a:pt x="0" y="2"/>
                    </a:lnTo>
                    <a:lnTo>
                      <a:pt x="2" y="12"/>
                    </a:lnTo>
                    <a:lnTo>
                      <a:pt x="4" y="24"/>
                    </a:lnTo>
                    <a:lnTo>
                      <a:pt x="6" y="48"/>
                    </a:lnTo>
                    <a:lnTo>
                      <a:pt x="10" y="74"/>
                    </a:lnTo>
                    <a:lnTo>
                      <a:pt x="12" y="104"/>
                    </a:lnTo>
                    <a:lnTo>
                      <a:pt x="18" y="136"/>
                    </a:lnTo>
                    <a:lnTo>
                      <a:pt x="24" y="172"/>
                    </a:lnTo>
                    <a:lnTo>
                      <a:pt x="24" y="174"/>
                    </a:lnTo>
                    <a:lnTo>
                      <a:pt x="24" y="178"/>
                    </a:lnTo>
                    <a:close/>
                  </a:path>
                </a:pathLst>
              </a:custGeom>
              <a:solidFill>
                <a:schemeClr val="accent1"/>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68"/>
              <p:cNvSpPr/>
              <p:nvPr/>
            </p:nvSpPr>
            <p:spPr bwMode="auto">
              <a:xfrm>
                <a:off x="1147127" y="2284742"/>
                <a:ext cx="194038" cy="736449"/>
              </a:xfrm>
              <a:custGeom>
                <a:avLst/>
                <a:gdLst/>
                <a:ahLst/>
                <a:cxnLst>
                  <a:cxn ang="0">
                    <a:pos x="30" y="62"/>
                  </a:cxn>
                  <a:cxn ang="0">
                    <a:pos x="70" y="96"/>
                  </a:cxn>
                  <a:cxn ang="0">
                    <a:pos x="92" y="120"/>
                  </a:cxn>
                  <a:cxn ang="0">
                    <a:pos x="98" y="134"/>
                  </a:cxn>
                  <a:cxn ang="0">
                    <a:pos x="82" y="140"/>
                  </a:cxn>
                  <a:cxn ang="0">
                    <a:pos x="56" y="154"/>
                  </a:cxn>
                  <a:cxn ang="0">
                    <a:pos x="60" y="174"/>
                  </a:cxn>
                  <a:cxn ang="0">
                    <a:pos x="86" y="196"/>
                  </a:cxn>
                  <a:cxn ang="0">
                    <a:pos x="100" y="208"/>
                  </a:cxn>
                  <a:cxn ang="0">
                    <a:pos x="106" y="214"/>
                  </a:cxn>
                  <a:cxn ang="0">
                    <a:pos x="106" y="220"/>
                  </a:cxn>
                  <a:cxn ang="0">
                    <a:pos x="104" y="240"/>
                  </a:cxn>
                  <a:cxn ang="0">
                    <a:pos x="102" y="278"/>
                  </a:cxn>
                  <a:cxn ang="0">
                    <a:pos x="96" y="332"/>
                  </a:cxn>
                  <a:cxn ang="0">
                    <a:pos x="90" y="390"/>
                  </a:cxn>
                  <a:cxn ang="0">
                    <a:pos x="82" y="420"/>
                  </a:cxn>
                  <a:cxn ang="0">
                    <a:pos x="84" y="424"/>
                  </a:cxn>
                  <a:cxn ang="0">
                    <a:pos x="98" y="440"/>
                  </a:cxn>
                  <a:cxn ang="0">
                    <a:pos x="112" y="354"/>
                  </a:cxn>
                  <a:cxn ang="0">
                    <a:pos x="118" y="292"/>
                  </a:cxn>
                  <a:cxn ang="0">
                    <a:pos x="122" y="246"/>
                  </a:cxn>
                  <a:cxn ang="0">
                    <a:pos x="124" y="218"/>
                  </a:cxn>
                  <a:cxn ang="0">
                    <a:pos x="124" y="208"/>
                  </a:cxn>
                  <a:cxn ang="0">
                    <a:pos x="122" y="200"/>
                  </a:cxn>
                  <a:cxn ang="0">
                    <a:pos x="112" y="192"/>
                  </a:cxn>
                  <a:cxn ang="0">
                    <a:pos x="104" y="184"/>
                  </a:cxn>
                  <a:cxn ang="0">
                    <a:pos x="84" y="166"/>
                  </a:cxn>
                  <a:cxn ang="0">
                    <a:pos x="68" y="150"/>
                  </a:cxn>
                  <a:cxn ang="0">
                    <a:pos x="90" y="142"/>
                  </a:cxn>
                  <a:cxn ang="0">
                    <a:pos x="106" y="138"/>
                  </a:cxn>
                  <a:cxn ang="0">
                    <a:pos x="114" y="128"/>
                  </a:cxn>
                  <a:cxn ang="0">
                    <a:pos x="120" y="118"/>
                  </a:cxn>
                  <a:cxn ang="0">
                    <a:pos x="104" y="100"/>
                  </a:cxn>
                  <a:cxn ang="0">
                    <a:pos x="74" y="72"/>
                  </a:cxn>
                  <a:cxn ang="0">
                    <a:pos x="32" y="34"/>
                  </a:cxn>
                  <a:cxn ang="0">
                    <a:pos x="8" y="10"/>
                  </a:cxn>
                  <a:cxn ang="0">
                    <a:pos x="0" y="16"/>
                  </a:cxn>
                  <a:cxn ang="0">
                    <a:pos x="0" y="40"/>
                  </a:cxn>
                  <a:cxn ang="0">
                    <a:pos x="16" y="48"/>
                  </a:cxn>
                </a:cxnLst>
                <a:rect l="0" t="0" r="r" b="b"/>
                <a:pathLst>
                  <a:path w="124" h="452">
                    <a:moveTo>
                      <a:pt x="16" y="48"/>
                    </a:moveTo>
                    <a:lnTo>
                      <a:pt x="30" y="62"/>
                    </a:lnTo>
                    <a:lnTo>
                      <a:pt x="52" y="78"/>
                    </a:lnTo>
                    <a:lnTo>
                      <a:pt x="70" y="96"/>
                    </a:lnTo>
                    <a:lnTo>
                      <a:pt x="86" y="114"/>
                    </a:lnTo>
                    <a:lnTo>
                      <a:pt x="92" y="120"/>
                    </a:lnTo>
                    <a:lnTo>
                      <a:pt x="98" y="128"/>
                    </a:lnTo>
                    <a:lnTo>
                      <a:pt x="98" y="134"/>
                    </a:lnTo>
                    <a:lnTo>
                      <a:pt x="98" y="134"/>
                    </a:lnTo>
                    <a:lnTo>
                      <a:pt x="82" y="140"/>
                    </a:lnTo>
                    <a:lnTo>
                      <a:pt x="62" y="150"/>
                    </a:lnTo>
                    <a:lnTo>
                      <a:pt x="56" y="154"/>
                    </a:lnTo>
                    <a:lnTo>
                      <a:pt x="42" y="160"/>
                    </a:lnTo>
                    <a:lnTo>
                      <a:pt x="60" y="174"/>
                    </a:lnTo>
                    <a:lnTo>
                      <a:pt x="74" y="186"/>
                    </a:lnTo>
                    <a:lnTo>
                      <a:pt x="86" y="196"/>
                    </a:lnTo>
                    <a:lnTo>
                      <a:pt x="92" y="204"/>
                    </a:lnTo>
                    <a:lnTo>
                      <a:pt x="100" y="208"/>
                    </a:lnTo>
                    <a:lnTo>
                      <a:pt x="102" y="212"/>
                    </a:lnTo>
                    <a:lnTo>
                      <a:pt x="106" y="214"/>
                    </a:lnTo>
                    <a:lnTo>
                      <a:pt x="106" y="218"/>
                    </a:lnTo>
                    <a:lnTo>
                      <a:pt x="106" y="220"/>
                    </a:lnTo>
                    <a:lnTo>
                      <a:pt x="106" y="228"/>
                    </a:lnTo>
                    <a:lnTo>
                      <a:pt x="104" y="240"/>
                    </a:lnTo>
                    <a:lnTo>
                      <a:pt x="102" y="256"/>
                    </a:lnTo>
                    <a:lnTo>
                      <a:pt x="102" y="278"/>
                    </a:lnTo>
                    <a:lnTo>
                      <a:pt x="100" y="302"/>
                    </a:lnTo>
                    <a:lnTo>
                      <a:pt x="96" y="332"/>
                    </a:lnTo>
                    <a:lnTo>
                      <a:pt x="92" y="366"/>
                    </a:lnTo>
                    <a:lnTo>
                      <a:pt x="90" y="390"/>
                    </a:lnTo>
                    <a:lnTo>
                      <a:pt x="84" y="418"/>
                    </a:lnTo>
                    <a:lnTo>
                      <a:pt x="82" y="420"/>
                    </a:lnTo>
                    <a:lnTo>
                      <a:pt x="84" y="424"/>
                    </a:lnTo>
                    <a:lnTo>
                      <a:pt x="84" y="424"/>
                    </a:lnTo>
                    <a:lnTo>
                      <a:pt x="96" y="452"/>
                    </a:lnTo>
                    <a:lnTo>
                      <a:pt x="98" y="440"/>
                    </a:lnTo>
                    <a:lnTo>
                      <a:pt x="106" y="394"/>
                    </a:lnTo>
                    <a:lnTo>
                      <a:pt x="112" y="354"/>
                    </a:lnTo>
                    <a:lnTo>
                      <a:pt x="116" y="320"/>
                    </a:lnTo>
                    <a:lnTo>
                      <a:pt x="118" y="292"/>
                    </a:lnTo>
                    <a:lnTo>
                      <a:pt x="120" y="266"/>
                    </a:lnTo>
                    <a:lnTo>
                      <a:pt x="122" y="246"/>
                    </a:lnTo>
                    <a:lnTo>
                      <a:pt x="124" y="228"/>
                    </a:lnTo>
                    <a:lnTo>
                      <a:pt x="124" y="218"/>
                    </a:lnTo>
                    <a:lnTo>
                      <a:pt x="124" y="210"/>
                    </a:lnTo>
                    <a:lnTo>
                      <a:pt x="124" y="208"/>
                    </a:lnTo>
                    <a:lnTo>
                      <a:pt x="124" y="204"/>
                    </a:lnTo>
                    <a:lnTo>
                      <a:pt x="122" y="200"/>
                    </a:lnTo>
                    <a:lnTo>
                      <a:pt x="118" y="196"/>
                    </a:lnTo>
                    <a:lnTo>
                      <a:pt x="112" y="192"/>
                    </a:lnTo>
                    <a:lnTo>
                      <a:pt x="108" y="188"/>
                    </a:lnTo>
                    <a:lnTo>
                      <a:pt x="104" y="184"/>
                    </a:lnTo>
                    <a:lnTo>
                      <a:pt x="96" y="178"/>
                    </a:lnTo>
                    <a:lnTo>
                      <a:pt x="84" y="166"/>
                    </a:lnTo>
                    <a:lnTo>
                      <a:pt x="68" y="156"/>
                    </a:lnTo>
                    <a:lnTo>
                      <a:pt x="68" y="150"/>
                    </a:lnTo>
                    <a:lnTo>
                      <a:pt x="80" y="144"/>
                    </a:lnTo>
                    <a:lnTo>
                      <a:pt x="90" y="142"/>
                    </a:lnTo>
                    <a:lnTo>
                      <a:pt x="98" y="138"/>
                    </a:lnTo>
                    <a:lnTo>
                      <a:pt x="106" y="138"/>
                    </a:lnTo>
                    <a:lnTo>
                      <a:pt x="100" y="134"/>
                    </a:lnTo>
                    <a:lnTo>
                      <a:pt x="114" y="128"/>
                    </a:lnTo>
                    <a:lnTo>
                      <a:pt x="124" y="128"/>
                    </a:lnTo>
                    <a:lnTo>
                      <a:pt x="120" y="118"/>
                    </a:lnTo>
                    <a:lnTo>
                      <a:pt x="112" y="110"/>
                    </a:lnTo>
                    <a:lnTo>
                      <a:pt x="104" y="100"/>
                    </a:lnTo>
                    <a:lnTo>
                      <a:pt x="96" y="92"/>
                    </a:lnTo>
                    <a:lnTo>
                      <a:pt x="74" y="72"/>
                    </a:lnTo>
                    <a:lnTo>
                      <a:pt x="48" y="50"/>
                    </a:lnTo>
                    <a:lnTo>
                      <a:pt x="32" y="34"/>
                    </a:lnTo>
                    <a:lnTo>
                      <a:pt x="18" y="20"/>
                    </a:lnTo>
                    <a:lnTo>
                      <a:pt x="8" y="10"/>
                    </a:lnTo>
                    <a:lnTo>
                      <a:pt x="0" y="0"/>
                    </a:lnTo>
                    <a:lnTo>
                      <a:pt x="0" y="16"/>
                    </a:lnTo>
                    <a:lnTo>
                      <a:pt x="0" y="34"/>
                    </a:lnTo>
                    <a:lnTo>
                      <a:pt x="0" y="40"/>
                    </a:lnTo>
                    <a:lnTo>
                      <a:pt x="2" y="38"/>
                    </a:lnTo>
                    <a:lnTo>
                      <a:pt x="16" y="48"/>
                    </a:lnTo>
                    <a:close/>
                  </a:path>
                </a:pathLst>
              </a:custGeom>
              <a:solidFill>
                <a:schemeClr val="accent1"/>
              </a:solidFill>
              <a:ln w="9525">
                <a:solidFill>
                  <a:schemeClr val="accent1"/>
                </a:solid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1" name="Freeform 69"/>
              <p:cNvSpPr/>
              <p:nvPr/>
            </p:nvSpPr>
            <p:spPr bwMode="auto">
              <a:xfrm>
                <a:off x="1183738" y="2647922"/>
                <a:ext cx="252616" cy="702821"/>
              </a:xfrm>
              <a:custGeom>
                <a:avLst/>
                <a:gdLst>
                  <a:gd name="T0" fmla="*/ 158750 w 162"/>
                  <a:gd name="T1" fmla="*/ 514350 h 438"/>
                  <a:gd name="T2" fmla="*/ 155575 w 162"/>
                  <a:gd name="T3" fmla="*/ 539750 h 438"/>
                  <a:gd name="T4" fmla="*/ 152400 w 162"/>
                  <a:gd name="T5" fmla="*/ 555625 h 438"/>
                  <a:gd name="T6" fmla="*/ 139700 w 162"/>
                  <a:gd name="T7" fmla="*/ 581025 h 438"/>
                  <a:gd name="T8" fmla="*/ 152400 w 162"/>
                  <a:gd name="T9" fmla="*/ 555625 h 438"/>
                  <a:gd name="T10" fmla="*/ 155575 w 162"/>
                  <a:gd name="T11" fmla="*/ 539750 h 438"/>
                  <a:gd name="T12" fmla="*/ 158750 w 162"/>
                  <a:gd name="T13" fmla="*/ 514350 h 438"/>
                  <a:gd name="T14" fmla="*/ 158750 w 162"/>
                  <a:gd name="T15" fmla="*/ 473075 h 438"/>
                  <a:gd name="T16" fmla="*/ 95250 w 162"/>
                  <a:gd name="T17" fmla="*/ 327025 h 438"/>
                  <a:gd name="T18" fmla="*/ 92075 w 162"/>
                  <a:gd name="T19" fmla="*/ 320675 h 438"/>
                  <a:gd name="T20" fmla="*/ 34925 w 162"/>
                  <a:gd name="T21" fmla="*/ 152400 h 438"/>
                  <a:gd name="T22" fmla="*/ 15875 w 162"/>
                  <a:gd name="T23" fmla="*/ 73025 h 438"/>
                  <a:gd name="T24" fmla="*/ 0 w 162"/>
                  <a:gd name="T25" fmla="*/ 0 h 438"/>
                  <a:gd name="T26" fmla="*/ 9525 w 162"/>
                  <a:gd name="T27" fmla="*/ 85725 h 438"/>
                  <a:gd name="T28" fmla="*/ 15875 w 162"/>
                  <a:gd name="T29" fmla="*/ 171450 h 438"/>
                  <a:gd name="T30" fmla="*/ 31750 w 162"/>
                  <a:gd name="T31" fmla="*/ 273050 h 438"/>
                  <a:gd name="T32" fmla="*/ 41275 w 162"/>
                  <a:gd name="T33" fmla="*/ 320675 h 438"/>
                  <a:gd name="T34" fmla="*/ 53975 w 162"/>
                  <a:gd name="T35" fmla="*/ 374650 h 438"/>
                  <a:gd name="T36" fmla="*/ 57150 w 162"/>
                  <a:gd name="T37" fmla="*/ 381000 h 438"/>
                  <a:gd name="T38" fmla="*/ 60325 w 162"/>
                  <a:gd name="T39" fmla="*/ 409575 h 438"/>
                  <a:gd name="T40" fmla="*/ 73025 w 162"/>
                  <a:gd name="T41" fmla="*/ 460375 h 438"/>
                  <a:gd name="T42" fmla="*/ 88900 w 162"/>
                  <a:gd name="T43" fmla="*/ 511175 h 438"/>
                  <a:gd name="T44" fmla="*/ 104775 w 162"/>
                  <a:gd name="T45" fmla="*/ 549275 h 438"/>
                  <a:gd name="T46" fmla="*/ 114300 w 162"/>
                  <a:gd name="T47" fmla="*/ 577850 h 438"/>
                  <a:gd name="T48" fmla="*/ 127000 w 162"/>
                  <a:gd name="T49" fmla="*/ 600075 h 438"/>
                  <a:gd name="T50" fmla="*/ 136525 w 162"/>
                  <a:gd name="T51" fmla="*/ 615950 h 438"/>
                  <a:gd name="T52" fmla="*/ 76200 w 162"/>
                  <a:gd name="T53" fmla="*/ 574675 h 438"/>
                  <a:gd name="T54" fmla="*/ 76200 w 162"/>
                  <a:gd name="T55" fmla="*/ 577850 h 438"/>
                  <a:gd name="T56" fmla="*/ 79375 w 162"/>
                  <a:gd name="T57" fmla="*/ 609600 h 438"/>
                  <a:gd name="T58" fmla="*/ 73025 w 162"/>
                  <a:gd name="T59" fmla="*/ 641350 h 438"/>
                  <a:gd name="T60" fmla="*/ 60325 w 162"/>
                  <a:gd name="T61" fmla="*/ 695325 h 438"/>
                  <a:gd name="T62" fmla="*/ 107950 w 162"/>
                  <a:gd name="T63" fmla="*/ 688975 h 438"/>
                  <a:gd name="T64" fmla="*/ 206375 w 162"/>
                  <a:gd name="T65" fmla="*/ 676275 h 438"/>
                  <a:gd name="T66" fmla="*/ 225425 w 162"/>
                  <a:gd name="T67" fmla="*/ 669925 h 438"/>
                  <a:gd name="T68" fmla="*/ 254000 w 162"/>
                  <a:gd name="T69" fmla="*/ 666750 h 438"/>
                  <a:gd name="T70" fmla="*/ 222250 w 162"/>
                  <a:gd name="T71" fmla="*/ 596900 h 438"/>
                  <a:gd name="T72" fmla="*/ 187325 w 162"/>
                  <a:gd name="T73" fmla="*/ 527050 h 438"/>
                  <a:gd name="T74" fmla="*/ 158750 w 162"/>
                  <a:gd name="T75" fmla="*/ 495300 h 438"/>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62"/>
                  <a:gd name="T115" fmla="*/ 0 h 438"/>
                  <a:gd name="T116" fmla="*/ 162 w 162"/>
                  <a:gd name="T117" fmla="*/ 438 h 438"/>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62" h="438">
                    <a:moveTo>
                      <a:pt x="100" y="312"/>
                    </a:moveTo>
                    <a:lnTo>
                      <a:pt x="100" y="324"/>
                    </a:lnTo>
                    <a:lnTo>
                      <a:pt x="100" y="332"/>
                    </a:lnTo>
                    <a:lnTo>
                      <a:pt x="98" y="340"/>
                    </a:lnTo>
                    <a:lnTo>
                      <a:pt x="98" y="344"/>
                    </a:lnTo>
                    <a:lnTo>
                      <a:pt x="96" y="350"/>
                    </a:lnTo>
                    <a:lnTo>
                      <a:pt x="94" y="356"/>
                    </a:lnTo>
                    <a:lnTo>
                      <a:pt x="88" y="366"/>
                    </a:lnTo>
                    <a:lnTo>
                      <a:pt x="94" y="356"/>
                    </a:lnTo>
                    <a:lnTo>
                      <a:pt x="96" y="350"/>
                    </a:lnTo>
                    <a:lnTo>
                      <a:pt x="98" y="344"/>
                    </a:lnTo>
                    <a:lnTo>
                      <a:pt x="98" y="340"/>
                    </a:lnTo>
                    <a:lnTo>
                      <a:pt x="100" y="332"/>
                    </a:lnTo>
                    <a:lnTo>
                      <a:pt x="100" y="324"/>
                    </a:lnTo>
                    <a:lnTo>
                      <a:pt x="100" y="312"/>
                    </a:lnTo>
                    <a:lnTo>
                      <a:pt x="100" y="298"/>
                    </a:lnTo>
                    <a:lnTo>
                      <a:pt x="72" y="234"/>
                    </a:lnTo>
                    <a:lnTo>
                      <a:pt x="60" y="206"/>
                    </a:lnTo>
                    <a:lnTo>
                      <a:pt x="58" y="202"/>
                    </a:lnTo>
                    <a:lnTo>
                      <a:pt x="40" y="146"/>
                    </a:lnTo>
                    <a:lnTo>
                      <a:pt x="22" y="96"/>
                    </a:lnTo>
                    <a:lnTo>
                      <a:pt x="16" y="70"/>
                    </a:lnTo>
                    <a:lnTo>
                      <a:pt x="10" y="46"/>
                    </a:lnTo>
                    <a:lnTo>
                      <a:pt x="0" y="0"/>
                    </a:lnTo>
                    <a:lnTo>
                      <a:pt x="4" y="36"/>
                    </a:lnTo>
                    <a:lnTo>
                      <a:pt x="6" y="54"/>
                    </a:lnTo>
                    <a:lnTo>
                      <a:pt x="6" y="74"/>
                    </a:lnTo>
                    <a:lnTo>
                      <a:pt x="10" y="108"/>
                    </a:lnTo>
                    <a:lnTo>
                      <a:pt x="14" y="140"/>
                    </a:lnTo>
                    <a:lnTo>
                      <a:pt x="20" y="172"/>
                    </a:lnTo>
                    <a:lnTo>
                      <a:pt x="24" y="186"/>
                    </a:lnTo>
                    <a:lnTo>
                      <a:pt x="26" y="202"/>
                    </a:lnTo>
                    <a:lnTo>
                      <a:pt x="32" y="230"/>
                    </a:lnTo>
                    <a:lnTo>
                      <a:pt x="34" y="236"/>
                    </a:lnTo>
                    <a:lnTo>
                      <a:pt x="36" y="238"/>
                    </a:lnTo>
                    <a:lnTo>
                      <a:pt x="36" y="240"/>
                    </a:lnTo>
                    <a:lnTo>
                      <a:pt x="36" y="244"/>
                    </a:lnTo>
                    <a:lnTo>
                      <a:pt x="38" y="258"/>
                    </a:lnTo>
                    <a:lnTo>
                      <a:pt x="44" y="286"/>
                    </a:lnTo>
                    <a:lnTo>
                      <a:pt x="46" y="290"/>
                    </a:lnTo>
                    <a:lnTo>
                      <a:pt x="52" y="306"/>
                    </a:lnTo>
                    <a:lnTo>
                      <a:pt x="56" y="322"/>
                    </a:lnTo>
                    <a:lnTo>
                      <a:pt x="62" y="334"/>
                    </a:lnTo>
                    <a:lnTo>
                      <a:pt x="66" y="346"/>
                    </a:lnTo>
                    <a:lnTo>
                      <a:pt x="70" y="356"/>
                    </a:lnTo>
                    <a:lnTo>
                      <a:pt x="72" y="364"/>
                    </a:lnTo>
                    <a:lnTo>
                      <a:pt x="76" y="372"/>
                    </a:lnTo>
                    <a:lnTo>
                      <a:pt x="80" y="378"/>
                    </a:lnTo>
                    <a:lnTo>
                      <a:pt x="84" y="384"/>
                    </a:lnTo>
                    <a:lnTo>
                      <a:pt x="86" y="388"/>
                    </a:lnTo>
                    <a:lnTo>
                      <a:pt x="66" y="374"/>
                    </a:lnTo>
                    <a:lnTo>
                      <a:pt x="48" y="362"/>
                    </a:lnTo>
                    <a:lnTo>
                      <a:pt x="48" y="364"/>
                    </a:lnTo>
                    <a:lnTo>
                      <a:pt x="50" y="380"/>
                    </a:lnTo>
                    <a:lnTo>
                      <a:pt x="50" y="384"/>
                    </a:lnTo>
                    <a:lnTo>
                      <a:pt x="50" y="392"/>
                    </a:lnTo>
                    <a:lnTo>
                      <a:pt x="46" y="404"/>
                    </a:lnTo>
                    <a:lnTo>
                      <a:pt x="44" y="418"/>
                    </a:lnTo>
                    <a:lnTo>
                      <a:pt x="38" y="438"/>
                    </a:lnTo>
                    <a:lnTo>
                      <a:pt x="54" y="436"/>
                    </a:lnTo>
                    <a:lnTo>
                      <a:pt x="68" y="434"/>
                    </a:lnTo>
                    <a:lnTo>
                      <a:pt x="98" y="430"/>
                    </a:lnTo>
                    <a:lnTo>
                      <a:pt x="130" y="426"/>
                    </a:lnTo>
                    <a:lnTo>
                      <a:pt x="138" y="422"/>
                    </a:lnTo>
                    <a:lnTo>
                      <a:pt x="142" y="422"/>
                    </a:lnTo>
                    <a:lnTo>
                      <a:pt x="144" y="422"/>
                    </a:lnTo>
                    <a:lnTo>
                      <a:pt x="160" y="420"/>
                    </a:lnTo>
                    <a:lnTo>
                      <a:pt x="162" y="418"/>
                    </a:lnTo>
                    <a:lnTo>
                      <a:pt x="140" y="376"/>
                    </a:lnTo>
                    <a:lnTo>
                      <a:pt x="118" y="334"/>
                    </a:lnTo>
                    <a:lnTo>
                      <a:pt x="118" y="332"/>
                    </a:lnTo>
                    <a:lnTo>
                      <a:pt x="100" y="298"/>
                    </a:lnTo>
                    <a:lnTo>
                      <a:pt x="100" y="312"/>
                    </a:lnTo>
                    <a:close/>
                  </a:path>
                </a:pathLst>
              </a:custGeom>
              <a:solidFill>
                <a:srgbClr val="CDCCCC"/>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2" name="Freeform 70"/>
              <p:cNvSpPr/>
              <p:nvPr/>
            </p:nvSpPr>
            <p:spPr bwMode="auto">
              <a:xfrm>
                <a:off x="689486" y="2388989"/>
                <a:ext cx="237974" cy="904586"/>
              </a:xfrm>
              <a:custGeom>
                <a:avLst/>
                <a:gdLst>
                  <a:gd name="T0" fmla="*/ 184150 w 148"/>
                  <a:gd name="T1" fmla="*/ 438150 h 558"/>
                  <a:gd name="T2" fmla="*/ 161925 w 148"/>
                  <a:gd name="T3" fmla="*/ 190500 h 558"/>
                  <a:gd name="T4" fmla="*/ 231775 w 148"/>
                  <a:gd name="T5" fmla="*/ 50800 h 558"/>
                  <a:gd name="T6" fmla="*/ 234950 w 148"/>
                  <a:gd name="T7" fmla="*/ 31750 h 558"/>
                  <a:gd name="T8" fmla="*/ 219075 w 148"/>
                  <a:gd name="T9" fmla="*/ 0 h 558"/>
                  <a:gd name="T10" fmla="*/ 209550 w 148"/>
                  <a:gd name="T11" fmla="*/ 6350 h 558"/>
                  <a:gd name="T12" fmla="*/ 206375 w 148"/>
                  <a:gd name="T13" fmla="*/ 15875 h 558"/>
                  <a:gd name="T14" fmla="*/ 104775 w 148"/>
                  <a:gd name="T15" fmla="*/ 285750 h 558"/>
                  <a:gd name="T16" fmla="*/ 79375 w 148"/>
                  <a:gd name="T17" fmla="*/ 520700 h 558"/>
                  <a:gd name="T18" fmla="*/ 0 w 148"/>
                  <a:gd name="T19" fmla="*/ 885825 h 558"/>
                  <a:gd name="T20" fmla="*/ 117475 w 148"/>
                  <a:gd name="T21" fmla="*/ 606425 h 558"/>
                  <a:gd name="T22" fmla="*/ 184150 w 148"/>
                  <a:gd name="T23" fmla="*/ 438150 h 558"/>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148"/>
                  <a:gd name="T37" fmla="*/ 0 h 558"/>
                  <a:gd name="T38" fmla="*/ 148 w 148"/>
                  <a:gd name="T39" fmla="*/ 558 h 558"/>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148" h="558">
                    <a:moveTo>
                      <a:pt x="116" y="276"/>
                    </a:moveTo>
                    <a:lnTo>
                      <a:pt x="102" y="120"/>
                    </a:lnTo>
                    <a:lnTo>
                      <a:pt x="146" y="32"/>
                    </a:lnTo>
                    <a:lnTo>
                      <a:pt x="148" y="20"/>
                    </a:lnTo>
                    <a:lnTo>
                      <a:pt x="138" y="0"/>
                    </a:lnTo>
                    <a:lnTo>
                      <a:pt x="132" y="4"/>
                    </a:lnTo>
                    <a:lnTo>
                      <a:pt x="130" y="10"/>
                    </a:lnTo>
                    <a:lnTo>
                      <a:pt x="66" y="180"/>
                    </a:lnTo>
                    <a:lnTo>
                      <a:pt x="50" y="328"/>
                    </a:lnTo>
                    <a:lnTo>
                      <a:pt x="0" y="558"/>
                    </a:lnTo>
                    <a:lnTo>
                      <a:pt x="74" y="382"/>
                    </a:lnTo>
                    <a:lnTo>
                      <a:pt x="116" y="276"/>
                    </a:lnTo>
                    <a:close/>
                  </a:path>
                </a:pathLst>
              </a:custGeom>
              <a:solidFill>
                <a:schemeClr val="accent1"/>
              </a:solidFill>
              <a:ln w="8">
                <a:solidFill>
                  <a:schemeClr val="accent1"/>
                </a:solid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71"/>
              <p:cNvSpPr/>
              <p:nvPr/>
            </p:nvSpPr>
            <p:spPr bwMode="auto">
              <a:xfrm>
                <a:off x="1040953" y="3125436"/>
                <a:ext cx="62240" cy="225307"/>
              </a:xfrm>
              <a:custGeom>
                <a:avLst/>
                <a:gdLst>
                  <a:gd name="T0" fmla="*/ 50800 w 38"/>
                  <a:gd name="T1" fmla="*/ 161925 h 140"/>
                  <a:gd name="T2" fmla="*/ 31750 w 38"/>
                  <a:gd name="T3" fmla="*/ 92075 h 140"/>
                  <a:gd name="T4" fmla="*/ 28575 w 38"/>
                  <a:gd name="T5" fmla="*/ 73025 h 140"/>
                  <a:gd name="T6" fmla="*/ 25400 w 38"/>
                  <a:gd name="T7" fmla="*/ 50800 h 140"/>
                  <a:gd name="T8" fmla="*/ 22225 w 38"/>
                  <a:gd name="T9" fmla="*/ 28575 h 140"/>
                  <a:gd name="T10" fmla="*/ 19050 w 38"/>
                  <a:gd name="T11" fmla="*/ 0 h 140"/>
                  <a:gd name="T12" fmla="*/ 12700 w 38"/>
                  <a:gd name="T13" fmla="*/ 0 h 140"/>
                  <a:gd name="T14" fmla="*/ 12700 w 38"/>
                  <a:gd name="T15" fmla="*/ 15875 h 140"/>
                  <a:gd name="T16" fmla="*/ 12700 w 38"/>
                  <a:gd name="T17" fmla="*/ 34925 h 140"/>
                  <a:gd name="T18" fmla="*/ 12700 w 38"/>
                  <a:gd name="T19" fmla="*/ 53975 h 140"/>
                  <a:gd name="T20" fmla="*/ 9525 w 38"/>
                  <a:gd name="T21" fmla="*/ 79375 h 140"/>
                  <a:gd name="T22" fmla="*/ 9525 w 38"/>
                  <a:gd name="T23" fmla="*/ 104775 h 140"/>
                  <a:gd name="T24" fmla="*/ 6350 w 38"/>
                  <a:gd name="T25" fmla="*/ 136525 h 140"/>
                  <a:gd name="T26" fmla="*/ 6350 w 38"/>
                  <a:gd name="T27" fmla="*/ 168275 h 140"/>
                  <a:gd name="T28" fmla="*/ 3175 w 38"/>
                  <a:gd name="T29" fmla="*/ 206375 h 140"/>
                  <a:gd name="T30" fmla="*/ 0 w 38"/>
                  <a:gd name="T31" fmla="*/ 215900 h 140"/>
                  <a:gd name="T32" fmla="*/ 60325 w 38"/>
                  <a:gd name="T33" fmla="*/ 222250 h 140"/>
                  <a:gd name="T34" fmla="*/ 57150 w 38"/>
                  <a:gd name="T35" fmla="*/ 190500 h 140"/>
                  <a:gd name="T36" fmla="*/ 50800 w 38"/>
                  <a:gd name="T37" fmla="*/ 161925 h 140"/>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38"/>
                  <a:gd name="T58" fmla="*/ 0 h 140"/>
                  <a:gd name="T59" fmla="*/ 38 w 38"/>
                  <a:gd name="T60" fmla="*/ 140 h 140"/>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38" h="140">
                    <a:moveTo>
                      <a:pt x="32" y="102"/>
                    </a:moveTo>
                    <a:lnTo>
                      <a:pt x="20" y="58"/>
                    </a:lnTo>
                    <a:lnTo>
                      <a:pt x="18" y="46"/>
                    </a:lnTo>
                    <a:lnTo>
                      <a:pt x="16" y="32"/>
                    </a:lnTo>
                    <a:lnTo>
                      <a:pt x="14" y="18"/>
                    </a:lnTo>
                    <a:lnTo>
                      <a:pt x="12" y="0"/>
                    </a:lnTo>
                    <a:lnTo>
                      <a:pt x="8" y="0"/>
                    </a:lnTo>
                    <a:lnTo>
                      <a:pt x="8" y="10"/>
                    </a:lnTo>
                    <a:lnTo>
                      <a:pt x="8" y="22"/>
                    </a:lnTo>
                    <a:lnTo>
                      <a:pt x="8" y="34"/>
                    </a:lnTo>
                    <a:lnTo>
                      <a:pt x="6" y="50"/>
                    </a:lnTo>
                    <a:lnTo>
                      <a:pt x="6" y="66"/>
                    </a:lnTo>
                    <a:lnTo>
                      <a:pt x="4" y="86"/>
                    </a:lnTo>
                    <a:lnTo>
                      <a:pt x="4" y="106"/>
                    </a:lnTo>
                    <a:lnTo>
                      <a:pt x="2" y="130"/>
                    </a:lnTo>
                    <a:lnTo>
                      <a:pt x="0" y="136"/>
                    </a:lnTo>
                    <a:lnTo>
                      <a:pt x="38" y="140"/>
                    </a:lnTo>
                    <a:lnTo>
                      <a:pt x="36" y="120"/>
                    </a:lnTo>
                    <a:lnTo>
                      <a:pt x="32" y="102"/>
                    </a:lnTo>
                    <a:close/>
                  </a:path>
                </a:pathLst>
              </a:custGeom>
              <a:solidFill>
                <a:srgbClr val="CDCCCC"/>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4" name="Freeform 72"/>
              <p:cNvSpPr/>
              <p:nvPr/>
            </p:nvSpPr>
            <p:spPr bwMode="auto">
              <a:xfrm>
                <a:off x="645553" y="3011101"/>
                <a:ext cx="219667" cy="850784"/>
              </a:xfrm>
              <a:custGeom>
                <a:avLst/>
                <a:gdLst>
                  <a:gd name="T0" fmla="*/ 209550 w 140"/>
                  <a:gd name="T1" fmla="*/ 358775 h 532"/>
                  <a:gd name="T2" fmla="*/ 222250 w 140"/>
                  <a:gd name="T3" fmla="*/ 282575 h 532"/>
                  <a:gd name="T4" fmla="*/ 174625 w 140"/>
                  <a:gd name="T5" fmla="*/ 260350 h 532"/>
                  <a:gd name="T6" fmla="*/ 171450 w 140"/>
                  <a:gd name="T7" fmla="*/ 257175 h 532"/>
                  <a:gd name="T8" fmla="*/ 165100 w 140"/>
                  <a:gd name="T9" fmla="*/ 0 h 532"/>
                  <a:gd name="T10" fmla="*/ 47625 w 140"/>
                  <a:gd name="T11" fmla="*/ 279400 h 532"/>
                  <a:gd name="T12" fmla="*/ 22225 w 140"/>
                  <a:gd name="T13" fmla="*/ 358775 h 532"/>
                  <a:gd name="T14" fmla="*/ 22225 w 140"/>
                  <a:gd name="T15" fmla="*/ 361950 h 532"/>
                  <a:gd name="T16" fmla="*/ 15875 w 140"/>
                  <a:gd name="T17" fmla="*/ 406400 h 532"/>
                  <a:gd name="T18" fmla="*/ 6350 w 140"/>
                  <a:gd name="T19" fmla="*/ 511175 h 532"/>
                  <a:gd name="T20" fmla="*/ 0 w 140"/>
                  <a:gd name="T21" fmla="*/ 577850 h 532"/>
                  <a:gd name="T22" fmla="*/ 3175 w 140"/>
                  <a:gd name="T23" fmla="*/ 577850 h 532"/>
                  <a:gd name="T24" fmla="*/ 6350 w 140"/>
                  <a:gd name="T25" fmla="*/ 844550 h 532"/>
                  <a:gd name="T26" fmla="*/ 123825 w 140"/>
                  <a:gd name="T27" fmla="*/ 339725 h 532"/>
                  <a:gd name="T28" fmla="*/ 209550 w 140"/>
                  <a:gd name="T29" fmla="*/ 358775 h 532"/>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40"/>
                  <a:gd name="T46" fmla="*/ 0 h 532"/>
                  <a:gd name="T47" fmla="*/ 140 w 140"/>
                  <a:gd name="T48" fmla="*/ 532 h 532"/>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40" h="532">
                    <a:moveTo>
                      <a:pt x="132" y="226"/>
                    </a:moveTo>
                    <a:lnTo>
                      <a:pt x="140" y="178"/>
                    </a:lnTo>
                    <a:lnTo>
                      <a:pt x="110" y="164"/>
                    </a:lnTo>
                    <a:lnTo>
                      <a:pt x="108" y="162"/>
                    </a:lnTo>
                    <a:lnTo>
                      <a:pt x="104" y="0"/>
                    </a:lnTo>
                    <a:lnTo>
                      <a:pt x="30" y="176"/>
                    </a:lnTo>
                    <a:lnTo>
                      <a:pt x="14" y="226"/>
                    </a:lnTo>
                    <a:lnTo>
                      <a:pt x="14" y="228"/>
                    </a:lnTo>
                    <a:lnTo>
                      <a:pt x="10" y="256"/>
                    </a:lnTo>
                    <a:lnTo>
                      <a:pt x="4" y="322"/>
                    </a:lnTo>
                    <a:lnTo>
                      <a:pt x="0" y="364"/>
                    </a:lnTo>
                    <a:lnTo>
                      <a:pt x="2" y="364"/>
                    </a:lnTo>
                    <a:lnTo>
                      <a:pt x="4" y="532"/>
                    </a:lnTo>
                    <a:lnTo>
                      <a:pt x="78" y="214"/>
                    </a:lnTo>
                    <a:lnTo>
                      <a:pt x="132" y="226"/>
                    </a:lnTo>
                    <a:close/>
                  </a:path>
                </a:pathLst>
              </a:custGeom>
              <a:solidFill>
                <a:schemeClr val="accent1"/>
              </a:solidFill>
              <a:ln w="9525">
                <a:solidFill>
                  <a:schemeClr val="accent1"/>
                </a:solid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Freeform 73"/>
              <p:cNvSpPr/>
              <p:nvPr/>
            </p:nvSpPr>
            <p:spPr bwMode="auto">
              <a:xfrm>
                <a:off x="601620" y="3293575"/>
                <a:ext cx="538185" cy="1607407"/>
              </a:xfrm>
              <a:custGeom>
                <a:avLst/>
                <a:gdLst>
                  <a:gd name="T0" fmla="*/ 79375 w 336"/>
                  <a:gd name="T1" fmla="*/ 1562100 h 1014"/>
                  <a:gd name="T2" fmla="*/ 127000 w 336"/>
                  <a:gd name="T3" fmla="*/ 1463675 h 1014"/>
                  <a:gd name="T4" fmla="*/ 136525 w 336"/>
                  <a:gd name="T5" fmla="*/ 1143000 h 1014"/>
                  <a:gd name="T6" fmla="*/ 120650 w 336"/>
                  <a:gd name="T7" fmla="*/ 1092200 h 1014"/>
                  <a:gd name="T8" fmla="*/ 158750 w 336"/>
                  <a:gd name="T9" fmla="*/ 1012825 h 1014"/>
                  <a:gd name="T10" fmla="*/ 215900 w 336"/>
                  <a:gd name="T11" fmla="*/ 555625 h 1014"/>
                  <a:gd name="T12" fmla="*/ 279400 w 336"/>
                  <a:gd name="T13" fmla="*/ 530225 h 1014"/>
                  <a:gd name="T14" fmla="*/ 206375 w 336"/>
                  <a:gd name="T15" fmla="*/ 447675 h 1014"/>
                  <a:gd name="T16" fmla="*/ 314325 w 336"/>
                  <a:gd name="T17" fmla="*/ 447675 h 1014"/>
                  <a:gd name="T18" fmla="*/ 238125 w 336"/>
                  <a:gd name="T19" fmla="*/ 346075 h 1014"/>
                  <a:gd name="T20" fmla="*/ 304800 w 336"/>
                  <a:gd name="T21" fmla="*/ 95250 h 1014"/>
                  <a:gd name="T22" fmla="*/ 403225 w 336"/>
                  <a:gd name="T23" fmla="*/ 311150 h 1014"/>
                  <a:gd name="T24" fmla="*/ 403225 w 336"/>
                  <a:gd name="T25" fmla="*/ 142875 h 1014"/>
                  <a:gd name="T26" fmla="*/ 390525 w 336"/>
                  <a:gd name="T27" fmla="*/ 136525 h 1014"/>
                  <a:gd name="T28" fmla="*/ 374650 w 336"/>
                  <a:gd name="T29" fmla="*/ 133350 h 1014"/>
                  <a:gd name="T30" fmla="*/ 377825 w 336"/>
                  <a:gd name="T31" fmla="*/ 53975 h 1014"/>
                  <a:gd name="T32" fmla="*/ 396875 w 336"/>
                  <a:gd name="T33" fmla="*/ 57150 h 1014"/>
                  <a:gd name="T34" fmla="*/ 400050 w 336"/>
                  <a:gd name="T35" fmla="*/ 57150 h 1014"/>
                  <a:gd name="T36" fmla="*/ 403225 w 336"/>
                  <a:gd name="T37" fmla="*/ 60325 h 1014"/>
                  <a:gd name="T38" fmla="*/ 409575 w 336"/>
                  <a:gd name="T39" fmla="*/ 63500 h 1014"/>
                  <a:gd name="T40" fmla="*/ 419100 w 336"/>
                  <a:gd name="T41" fmla="*/ 63500 h 1014"/>
                  <a:gd name="T42" fmla="*/ 425450 w 336"/>
                  <a:gd name="T43" fmla="*/ 63500 h 1014"/>
                  <a:gd name="T44" fmla="*/ 428625 w 336"/>
                  <a:gd name="T45" fmla="*/ 63500 h 1014"/>
                  <a:gd name="T46" fmla="*/ 447675 w 336"/>
                  <a:gd name="T47" fmla="*/ 66675 h 1014"/>
                  <a:gd name="T48" fmla="*/ 466725 w 336"/>
                  <a:gd name="T49" fmla="*/ 66675 h 1014"/>
                  <a:gd name="T50" fmla="*/ 488950 w 336"/>
                  <a:gd name="T51" fmla="*/ 69850 h 1014"/>
                  <a:gd name="T52" fmla="*/ 533400 w 336"/>
                  <a:gd name="T53" fmla="*/ 69850 h 1014"/>
                  <a:gd name="T54" fmla="*/ 533400 w 336"/>
                  <a:gd name="T55" fmla="*/ 53975 h 1014"/>
                  <a:gd name="T56" fmla="*/ 501650 w 336"/>
                  <a:gd name="T57" fmla="*/ 53975 h 1014"/>
                  <a:gd name="T58" fmla="*/ 441325 w 336"/>
                  <a:gd name="T59" fmla="*/ 47625 h 1014"/>
                  <a:gd name="T60" fmla="*/ 431800 w 336"/>
                  <a:gd name="T61" fmla="*/ 44450 h 1014"/>
                  <a:gd name="T62" fmla="*/ 422275 w 336"/>
                  <a:gd name="T63" fmla="*/ 44450 h 1014"/>
                  <a:gd name="T64" fmla="*/ 403225 w 336"/>
                  <a:gd name="T65" fmla="*/ 41275 h 1014"/>
                  <a:gd name="T66" fmla="*/ 361950 w 336"/>
                  <a:gd name="T67" fmla="*/ 31750 h 1014"/>
                  <a:gd name="T68" fmla="*/ 323850 w 336"/>
                  <a:gd name="T69" fmla="*/ 22225 h 1014"/>
                  <a:gd name="T70" fmla="*/ 307975 w 336"/>
                  <a:gd name="T71" fmla="*/ 15875 h 1014"/>
                  <a:gd name="T72" fmla="*/ 285750 w 336"/>
                  <a:gd name="T73" fmla="*/ 9525 h 1014"/>
                  <a:gd name="T74" fmla="*/ 260350 w 336"/>
                  <a:gd name="T75" fmla="*/ 0 h 1014"/>
                  <a:gd name="T76" fmla="*/ 247650 w 336"/>
                  <a:gd name="T77" fmla="*/ 76200 h 1014"/>
                  <a:gd name="T78" fmla="*/ 161925 w 336"/>
                  <a:gd name="T79" fmla="*/ 57150 h 1014"/>
                  <a:gd name="T80" fmla="*/ 44450 w 336"/>
                  <a:gd name="T81" fmla="*/ 561975 h 1014"/>
                  <a:gd name="T82" fmla="*/ 47625 w 336"/>
                  <a:gd name="T83" fmla="*/ 736600 h 1014"/>
                  <a:gd name="T84" fmla="*/ 0 w 336"/>
                  <a:gd name="T85" fmla="*/ 1466850 h 1014"/>
                  <a:gd name="T86" fmla="*/ 12700 w 336"/>
                  <a:gd name="T87" fmla="*/ 1549400 h 1014"/>
                  <a:gd name="T88" fmla="*/ 3175 w 336"/>
                  <a:gd name="T89" fmla="*/ 1577975 h 1014"/>
                  <a:gd name="T90" fmla="*/ 117475 w 336"/>
                  <a:gd name="T91" fmla="*/ 1609725 h 1014"/>
                  <a:gd name="T92" fmla="*/ 79375 w 336"/>
                  <a:gd name="T93" fmla="*/ 1562100 h 1014"/>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336"/>
                  <a:gd name="T142" fmla="*/ 0 h 1014"/>
                  <a:gd name="T143" fmla="*/ 336 w 336"/>
                  <a:gd name="T144" fmla="*/ 1014 h 1014"/>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336" h="1014">
                    <a:moveTo>
                      <a:pt x="50" y="984"/>
                    </a:moveTo>
                    <a:lnTo>
                      <a:pt x="80" y="922"/>
                    </a:lnTo>
                    <a:lnTo>
                      <a:pt x="86" y="720"/>
                    </a:lnTo>
                    <a:lnTo>
                      <a:pt x="76" y="688"/>
                    </a:lnTo>
                    <a:lnTo>
                      <a:pt x="100" y="638"/>
                    </a:lnTo>
                    <a:lnTo>
                      <a:pt x="136" y="350"/>
                    </a:lnTo>
                    <a:lnTo>
                      <a:pt x="176" y="334"/>
                    </a:lnTo>
                    <a:lnTo>
                      <a:pt x="130" y="282"/>
                    </a:lnTo>
                    <a:lnTo>
                      <a:pt x="198" y="282"/>
                    </a:lnTo>
                    <a:lnTo>
                      <a:pt x="150" y="218"/>
                    </a:lnTo>
                    <a:lnTo>
                      <a:pt x="192" y="60"/>
                    </a:lnTo>
                    <a:lnTo>
                      <a:pt x="254" y="196"/>
                    </a:lnTo>
                    <a:lnTo>
                      <a:pt x="254" y="90"/>
                    </a:lnTo>
                    <a:lnTo>
                      <a:pt x="246" y="86"/>
                    </a:lnTo>
                    <a:lnTo>
                      <a:pt x="236" y="84"/>
                    </a:lnTo>
                    <a:lnTo>
                      <a:pt x="238" y="34"/>
                    </a:lnTo>
                    <a:lnTo>
                      <a:pt x="250" y="36"/>
                    </a:lnTo>
                    <a:lnTo>
                      <a:pt x="252" y="36"/>
                    </a:lnTo>
                    <a:lnTo>
                      <a:pt x="254" y="38"/>
                    </a:lnTo>
                    <a:lnTo>
                      <a:pt x="258" y="40"/>
                    </a:lnTo>
                    <a:lnTo>
                      <a:pt x="264" y="40"/>
                    </a:lnTo>
                    <a:lnTo>
                      <a:pt x="268" y="40"/>
                    </a:lnTo>
                    <a:lnTo>
                      <a:pt x="270" y="40"/>
                    </a:lnTo>
                    <a:lnTo>
                      <a:pt x="282" y="42"/>
                    </a:lnTo>
                    <a:lnTo>
                      <a:pt x="294" y="42"/>
                    </a:lnTo>
                    <a:lnTo>
                      <a:pt x="308" y="44"/>
                    </a:lnTo>
                    <a:lnTo>
                      <a:pt x="336" y="44"/>
                    </a:lnTo>
                    <a:lnTo>
                      <a:pt x="336" y="34"/>
                    </a:lnTo>
                    <a:lnTo>
                      <a:pt x="316" y="34"/>
                    </a:lnTo>
                    <a:lnTo>
                      <a:pt x="278" y="30"/>
                    </a:lnTo>
                    <a:lnTo>
                      <a:pt x="272" y="28"/>
                    </a:lnTo>
                    <a:lnTo>
                      <a:pt x="266" y="28"/>
                    </a:lnTo>
                    <a:lnTo>
                      <a:pt x="254" y="26"/>
                    </a:lnTo>
                    <a:lnTo>
                      <a:pt x="228" y="20"/>
                    </a:lnTo>
                    <a:lnTo>
                      <a:pt x="204" y="14"/>
                    </a:lnTo>
                    <a:lnTo>
                      <a:pt x="194" y="10"/>
                    </a:lnTo>
                    <a:lnTo>
                      <a:pt x="180" y="6"/>
                    </a:lnTo>
                    <a:lnTo>
                      <a:pt x="164" y="0"/>
                    </a:lnTo>
                    <a:lnTo>
                      <a:pt x="156" y="48"/>
                    </a:lnTo>
                    <a:lnTo>
                      <a:pt x="102" y="36"/>
                    </a:lnTo>
                    <a:lnTo>
                      <a:pt x="28" y="354"/>
                    </a:lnTo>
                    <a:lnTo>
                      <a:pt x="30" y="464"/>
                    </a:lnTo>
                    <a:lnTo>
                      <a:pt x="0" y="924"/>
                    </a:lnTo>
                    <a:lnTo>
                      <a:pt x="8" y="976"/>
                    </a:lnTo>
                    <a:lnTo>
                      <a:pt x="2" y="994"/>
                    </a:lnTo>
                    <a:lnTo>
                      <a:pt x="74" y="1014"/>
                    </a:lnTo>
                    <a:lnTo>
                      <a:pt x="50" y="984"/>
                    </a:lnTo>
                    <a:close/>
                  </a:path>
                </a:pathLst>
              </a:custGeom>
              <a:solidFill>
                <a:schemeClr val="accent1"/>
              </a:solidFill>
              <a:ln w="8">
                <a:solidFill>
                  <a:schemeClr val="accent1"/>
                </a:solid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Freeform 74"/>
              <p:cNvSpPr/>
              <p:nvPr/>
            </p:nvSpPr>
            <p:spPr bwMode="auto">
              <a:xfrm>
                <a:off x="1103194" y="3458352"/>
                <a:ext cx="845717" cy="1614133"/>
              </a:xfrm>
              <a:custGeom>
                <a:avLst/>
                <a:gdLst>
                  <a:gd name="T0" fmla="*/ 685800 w 530"/>
                  <a:gd name="T1" fmla="*/ 1482725 h 1018"/>
                  <a:gd name="T2" fmla="*/ 695325 w 530"/>
                  <a:gd name="T3" fmla="*/ 1393825 h 1018"/>
                  <a:gd name="T4" fmla="*/ 615950 w 530"/>
                  <a:gd name="T5" fmla="*/ 1403350 h 1018"/>
                  <a:gd name="T6" fmla="*/ 647700 w 530"/>
                  <a:gd name="T7" fmla="*/ 1314450 h 1018"/>
                  <a:gd name="T8" fmla="*/ 520700 w 530"/>
                  <a:gd name="T9" fmla="*/ 1060450 h 1018"/>
                  <a:gd name="T10" fmla="*/ 390525 w 530"/>
                  <a:gd name="T11" fmla="*/ 974725 h 1018"/>
                  <a:gd name="T12" fmla="*/ 400050 w 530"/>
                  <a:gd name="T13" fmla="*/ 885825 h 1018"/>
                  <a:gd name="T14" fmla="*/ 206375 w 530"/>
                  <a:gd name="T15" fmla="*/ 396875 h 1018"/>
                  <a:gd name="T16" fmla="*/ 149225 w 530"/>
                  <a:gd name="T17" fmla="*/ 358775 h 1018"/>
                  <a:gd name="T18" fmla="*/ 225425 w 530"/>
                  <a:gd name="T19" fmla="*/ 279400 h 1018"/>
                  <a:gd name="T20" fmla="*/ 85725 w 530"/>
                  <a:gd name="T21" fmla="*/ 263525 h 1018"/>
                  <a:gd name="T22" fmla="*/ 225425 w 530"/>
                  <a:gd name="T23" fmla="*/ 142875 h 1018"/>
                  <a:gd name="T24" fmla="*/ 41275 w 530"/>
                  <a:gd name="T25" fmla="*/ 190500 h 1018"/>
                  <a:gd name="T26" fmla="*/ 161925 w 530"/>
                  <a:gd name="T27" fmla="*/ 0 h 1018"/>
                  <a:gd name="T28" fmla="*/ 0 w 530"/>
                  <a:gd name="T29" fmla="*/ 130175 h 1018"/>
                  <a:gd name="T30" fmla="*/ 3175 w 530"/>
                  <a:gd name="T31" fmla="*/ 431800 h 1018"/>
                  <a:gd name="T32" fmla="*/ 254000 w 530"/>
                  <a:gd name="T33" fmla="*/ 1003300 h 1018"/>
                  <a:gd name="T34" fmla="*/ 609600 w 530"/>
                  <a:gd name="T35" fmla="*/ 1590675 h 1018"/>
                  <a:gd name="T36" fmla="*/ 654050 w 530"/>
                  <a:gd name="T37" fmla="*/ 1603375 h 1018"/>
                  <a:gd name="T38" fmla="*/ 692150 w 530"/>
                  <a:gd name="T39" fmla="*/ 1612900 h 1018"/>
                  <a:gd name="T40" fmla="*/ 733425 w 530"/>
                  <a:gd name="T41" fmla="*/ 1616075 h 1018"/>
                  <a:gd name="T42" fmla="*/ 768350 w 530"/>
                  <a:gd name="T43" fmla="*/ 1616075 h 1018"/>
                  <a:gd name="T44" fmla="*/ 771525 w 530"/>
                  <a:gd name="T45" fmla="*/ 1612900 h 1018"/>
                  <a:gd name="T46" fmla="*/ 841375 w 530"/>
                  <a:gd name="T47" fmla="*/ 1587500 h 1018"/>
                  <a:gd name="T48" fmla="*/ 685800 w 530"/>
                  <a:gd name="T49" fmla="*/ 1482725 h 101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530"/>
                  <a:gd name="T76" fmla="*/ 0 h 1018"/>
                  <a:gd name="T77" fmla="*/ 530 w 530"/>
                  <a:gd name="T78" fmla="*/ 1018 h 1018"/>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530" h="1018">
                    <a:moveTo>
                      <a:pt x="432" y="934"/>
                    </a:moveTo>
                    <a:lnTo>
                      <a:pt x="438" y="878"/>
                    </a:lnTo>
                    <a:lnTo>
                      <a:pt x="388" y="884"/>
                    </a:lnTo>
                    <a:lnTo>
                      <a:pt x="408" y="828"/>
                    </a:lnTo>
                    <a:lnTo>
                      <a:pt x="328" y="668"/>
                    </a:lnTo>
                    <a:lnTo>
                      <a:pt x="246" y="614"/>
                    </a:lnTo>
                    <a:lnTo>
                      <a:pt x="252" y="558"/>
                    </a:lnTo>
                    <a:lnTo>
                      <a:pt x="130" y="250"/>
                    </a:lnTo>
                    <a:lnTo>
                      <a:pt x="94" y="226"/>
                    </a:lnTo>
                    <a:lnTo>
                      <a:pt x="142" y="176"/>
                    </a:lnTo>
                    <a:lnTo>
                      <a:pt x="54" y="166"/>
                    </a:lnTo>
                    <a:lnTo>
                      <a:pt x="142" y="90"/>
                    </a:lnTo>
                    <a:lnTo>
                      <a:pt x="26" y="120"/>
                    </a:lnTo>
                    <a:lnTo>
                      <a:pt x="102" y="0"/>
                    </a:lnTo>
                    <a:lnTo>
                      <a:pt x="0" y="82"/>
                    </a:lnTo>
                    <a:lnTo>
                      <a:pt x="2" y="272"/>
                    </a:lnTo>
                    <a:lnTo>
                      <a:pt x="160" y="632"/>
                    </a:lnTo>
                    <a:lnTo>
                      <a:pt x="384" y="1002"/>
                    </a:lnTo>
                    <a:lnTo>
                      <a:pt x="412" y="1010"/>
                    </a:lnTo>
                    <a:lnTo>
                      <a:pt x="436" y="1016"/>
                    </a:lnTo>
                    <a:lnTo>
                      <a:pt x="462" y="1018"/>
                    </a:lnTo>
                    <a:lnTo>
                      <a:pt x="484" y="1018"/>
                    </a:lnTo>
                    <a:lnTo>
                      <a:pt x="486" y="1016"/>
                    </a:lnTo>
                    <a:lnTo>
                      <a:pt x="530" y="1000"/>
                    </a:lnTo>
                    <a:lnTo>
                      <a:pt x="432" y="934"/>
                    </a:lnTo>
                    <a:close/>
                  </a:path>
                </a:pathLst>
              </a:custGeom>
              <a:solidFill>
                <a:schemeClr val="accent1"/>
              </a:solidFill>
              <a:ln w="8">
                <a:solidFill>
                  <a:schemeClr val="accent1"/>
                </a:solid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Freeform 75"/>
              <p:cNvSpPr/>
              <p:nvPr/>
            </p:nvSpPr>
            <p:spPr bwMode="auto">
              <a:xfrm>
                <a:off x="506431" y="1639088"/>
                <a:ext cx="1625535" cy="3618348"/>
              </a:xfrm>
              <a:custGeom>
                <a:avLst/>
                <a:gdLst>
                  <a:gd name="T0" fmla="*/ 1558925 w 1024"/>
                  <a:gd name="T1" fmla="*/ 3314700 h 2268"/>
                  <a:gd name="T2" fmla="*/ 1558925 w 1024"/>
                  <a:gd name="T3" fmla="*/ 3282950 h 2268"/>
                  <a:gd name="T4" fmla="*/ 1543050 w 1024"/>
                  <a:gd name="T5" fmla="*/ 3241674 h 2268"/>
                  <a:gd name="T6" fmla="*/ 1104900 w 1024"/>
                  <a:gd name="T7" fmla="*/ 1943100 h 2268"/>
                  <a:gd name="T8" fmla="*/ 1466850 w 1024"/>
                  <a:gd name="T9" fmla="*/ 1733550 h 2268"/>
                  <a:gd name="T10" fmla="*/ 1155700 w 1024"/>
                  <a:gd name="T11" fmla="*/ 863600 h 2268"/>
                  <a:gd name="T12" fmla="*/ 1203325 w 1024"/>
                  <a:gd name="T13" fmla="*/ 860425 h 2268"/>
                  <a:gd name="T14" fmla="*/ 1346200 w 1024"/>
                  <a:gd name="T15" fmla="*/ 838200 h 2268"/>
                  <a:gd name="T16" fmla="*/ 1454150 w 1024"/>
                  <a:gd name="T17" fmla="*/ 784225 h 2268"/>
                  <a:gd name="T18" fmla="*/ 1314450 w 1024"/>
                  <a:gd name="T19" fmla="*/ 82550 h 2268"/>
                  <a:gd name="T20" fmla="*/ 1289050 w 1024"/>
                  <a:gd name="T21" fmla="*/ 0 h 2268"/>
                  <a:gd name="T22" fmla="*/ 1133475 w 1024"/>
                  <a:gd name="T23" fmla="*/ 28575 h 2268"/>
                  <a:gd name="T24" fmla="*/ 1111250 w 1024"/>
                  <a:gd name="T25" fmla="*/ 88900 h 2268"/>
                  <a:gd name="T26" fmla="*/ 1101725 w 1024"/>
                  <a:gd name="T27" fmla="*/ 130175 h 2268"/>
                  <a:gd name="T28" fmla="*/ 1143000 w 1024"/>
                  <a:gd name="T29" fmla="*/ 161925 h 2268"/>
                  <a:gd name="T30" fmla="*/ 1174750 w 1024"/>
                  <a:gd name="T31" fmla="*/ 168275 h 2268"/>
                  <a:gd name="T32" fmla="*/ 1181100 w 1024"/>
                  <a:gd name="T33" fmla="*/ 203200 h 2268"/>
                  <a:gd name="T34" fmla="*/ 1216025 w 1024"/>
                  <a:gd name="T35" fmla="*/ 574675 h 2268"/>
                  <a:gd name="T36" fmla="*/ 1193800 w 1024"/>
                  <a:gd name="T37" fmla="*/ 568325 h 2268"/>
                  <a:gd name="T38" fmla="*/ 1190625 w 1024"/>
                  <a:gd name="T39" fmla="*/ 590550 h 2268"/>
                  <a:gd name="T40" fmla="*/ 1133475 w 1024"/>
                  <a:gd name="T41" fmla="*/ 568325 h 2268"/>
                  <a:gd name="T42" fmla="*/ 971550 w 1024"/>
                  <a:gd name="T43" fmla="*/ 498475 h 2268"/>
                  <a:gd name="T44" fmla="*/ 904875 w 1024"/>
                  <a:gd name="T45" fmla="*/ 549275 h 2268"/>
                  <a:gd name="T46" fmla="*/ 885825 w 1024"/>
                  <a:gd name="T47" fmla="*/ 654050 h 2268"/>
                  <a:gd name="T48" fmla="*/ 866775 w 1024"/>
                  <a:gd name="T49" fmla="*/ 777875 h 2268"/>
                  <a:gd name="T50" fmla="*/ 854075 w 1024"/>
                  <a:gd name="T51" fmla="*/ 923925 h 2268"/>
                  <a:gd name="T52" fmla="*/ 844550 w 1024"/>
                  <a:gd name="T53" fmla="*/ 1174750 h 2268"/>
                  <a:gd name="T54" fmla="*/ 844550 w 1024"/>
                  <a:gd name="T55" fmla="*/ 1250950 h 2268"/>
                  <a:gd name="T56" fmla="*/ 844550 w 1024"/>
                  <a:gd name="T57" fmla="*/ 1374775 h 2268"/>
                  <a:gd name="T58" fmla="*/ 854075 w 1024"/>
                  <a:gd name="T59" fmla="*/ 1482725 h 2268"/>
                  <a:gd name="T60" fmla="*/ 863600 w 1024"/>
                  <a:gd name="T61" fmla="*/ 1524000 h 2268"/>
                  <a:gd name="T62" fmla="*/ 933450 w 1024"/>
                  <a:gd name="T63" fmla="*/ 1660525 h 2268"/>
                  <a:gd name="T64" fmla="*/ 930275 w 1024"/>
                  <a:gd name="T65" fmla="*/ 1663700 h 2268"/>
                  <a:gd name="T66" fmla="*/ 895350 w 1024"/>
                  <a:gd name="T67" fmla="*/ 1666875 h 2268"/>
                  <a:gd name="T68" fmla="*/ 784225 w 1024"/>
                  <a:gd name="T69" fmla="*/ 1685925 h 2268"/>
                  <a:gd name="T70" fmla="*/ 685800 w 1024"/>
                  <a:gd name="T71" fmla="*/ 1692275 h 2268"/>
                  <a:gd name="T72" fmla="*/ 447675 w 1024"/>
                  <a:gd name="T73" fmla="*/ 1689100 h 2268"/>
                  <a:gd name="T74" fmla="*/ 501650 w 1024"/>
                  <a:gd name="T75" fmla="*/ 1797050 h 2268"/>
                  <a:gd name="T76" fmla="*/ 336550 w 1024"/>
                  <a:gd name="T77" fmla="*/ 1984375 h 2268"/>
                  <a:gd name="T78" fmla="*/ 377825 w 1024"/>
                  <a:gd name="T79" fmla="*/ 2168525 h 2268"/>
                  <a:gd name="T80" fmla="*/ 219075 w 1024"/>
                  <a:gd name="T81" fmla="*/ 2730500 h 2268"/>
                  <a:gd name="T82" fmla="*/ 177800 w 1024"/>
                  <a:gd name="T83" fmla="*/ 3200399 h 2268"/>
                  <a:gd name="T84" fmla="*/ 0 w 1024"/>
                  <a:gd name="T85" fmla="*/ 3556000 h 2268"/>
                  <a:gd name="T86" fmla="*/ 28575 w 1024"/>
                  <a:gd name="T87" fmla="*/ 3578225 h 2268"/>
                  <a:gd name="T88" fmla="*/ 69850 w 1024"/>
                  <a:gd name="T89" fmla="*/ 3594100 h 2268"/>
                  <a:gd name="T90" fmla="*/ 98425 w 1024"/>
                  <a:gd name="T91" fmla="*/ 3597275 h 2268"/>
                  <a:gd name="T92" fmla="*/ 142875 w 1024"/>
                  <a:gd name="T93" fmla="*/ 3597275 h 2268"/>
                  <a:gd name="T94" fmla="*/ 196850 w 1024"/>
                  <a:gd name="T95" fmla="*/ 3556000 h 2268"/>
                  <a:gd name="T96" fmla="*/ 288925 w 1024"/>
                  <a:gd name="T97" fmla="*/ 3419475 h 2268"/>
                  <a:gd name="T98" fmla="*/ 320675 w 1024"/>
                  <a:gd name="T99" fmla="*/ 3397250 h 2268"/>
                  <a:gd name="T100" fmla="*/ 333375 w 1024"/>
                  <a:gd name="T101" fmla="*/ 3270250 h 2268"/>
                  <a:gd name="T102" fmla="*/ 476250 w 1024"/>
                  <a:gd name="T103" fmla="*/ 2717800 h 2268"/>
                  <a:gd name="T104" fmla="*/ 596900 w 1024"/>
                  <a:gd name="T105" fmla="*/ 1927225 h 2268"/>
                  <a:gd name="T106" fmla="*/ 822325 w 1024"/>
                  <a:gd name="T107" fmla="*/ 1939925 h 2268"/>
                  <a:gd name="T108" fmla="*/ 746125 w 1024"/>
                  <a:gd name="T109" fmla="*/ 2155825 h 2268"/>
                  <a:gd name="T110" fmla="*/ 987425 w 1024"/>
                  <a:gd name="T111" fmla="*/ 2771775 h 2268"/>
                  <a:gd name="T112" fmla="*/ 1212850 w 1024"/>
                  <a:gd name="T113" fmla="*/ 3200399 h 2268"/>
                  <a:gd name="T114" fmla="*/ 1438275 w 1024"/>
                  <a:gd name="T115" fmla="*/ 3384550 h 2268"/>
                  <a:gd name="T116" fmla="*/ 1444625 w 1024"/>
                  <a:gd name="T117" fmla="*/ 3524250 h 2268"/>
                  <a:gd name="T118" fmla="*/ 1476375 w 1024"/>
                  <a:gd name="T119" fmla="*/ 3527425 h 2268"/>
                  <a:gd name="T120" fmla="*/ 1552575 w 1024"/>
                  <a:gd name="T121" fmla="*/ 3517900 h 2268"/>
                  <a:gd name="T122" fmla="*/ 1603375 w 1024"/>
                  <a:gd name="T123" fmla="*/ 3502025 h 2268"/>
                  <a:gd name="T124" fmla="*/ 1549400 w 1024"/>
                  <a:gd name="T125" fmla="*/ 3333750 h 2268"/>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24"/>
                  <a:gd name="T190" fmla="*/ 0 h 2268"/>
                  <a:gd name="T191" fmla="*/ 1024 w 1024"/>
                  <a:gd name="T192" fmla="*/ 2268 h 2268"/>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24" h="2268">
                    <a:moveTo>
                      <a:pt x="976" y="2100"/>
                    </a:moveTo>
                    <a:lnTo>
                      <a:pt x="980" y="2094"/>
                    </a:lnTo>
                    <a:lnTo>
                      <a:pt x="982" y="2088"/>
                    </a:lnTo>
                    <a:lnTo>
                      <a:pt x="984" y="2082"/>
                    </a:lnTo>
                    <a:lnTo>
                      <a:pt x="982" y="2076"/>
                    </a:lnTo>
                    <a:lnTo>
                      <a:pt x="982" y="2068"/>
                    </a:lnTo>
                    <a:lnTo>
                      <a:pt x="980" y="2060"/>
                    </a:lnTo>
                    <a:lnTo>
                      <a:pt x="978" y="2050"/>
                    </a:lnTo>
                    <a:lnTo>
                      <a:pt x="972" y="2042"/>
                    </a:lnTo>
                    <a:lnTo>
                      <a:pt x="900" y="1962"/>
                    </a:lnTo>
                    <a:lnTo>
                      <a:pt x="708" y="1488"/>
                    </a:lnTo>
                    <a:lnTo>
                      <a:pt x="696" y="1224"/>
                    </a:lnTo>
                    <a:lnTo>
                      <a:pt x="714" y="1260"/>
                    </a:lnTo>
                    <a:lnTo>
                      <a:pt x="924" y="1092"/>
                    </a:lnTo>
                    <a:lnTo>
                      <a:pt x="670" y="540"/>
                    </a:lnTo>
                    <a:lnTo>
                      <a:pt x="700" y="542"/>
                    </a:lnTo>
                    <a:lnTo>
                      <a:pt x="728" y="544"/>
                    </a:lnTo>
                    <a:lnTo>
                      <a:pt x="736" y="542"/>
                    </a:lnTo>
                    <a:lnTo>
                      <a:pt x="744" y="542"/>
                    </a:lnTo>
                    <a:lnTo>
                      <a:pt x="758" y="542"/>
                    </a:lnTo>
                    <a:lnTo>
                      <a:pt x="788" y="540"/>
                    </a:lnTo>
                    <a:lnTo>
                      <a:pt x="818" y="534"/>
                    </a:lnTo>
                    <a:lnTo>
                      <a:pt x="848" y="528"/>
                    </a:lnTo>
                    <a:lnTo>
                      <a:pt x="878" y="518"/>
                    </a:lnTo>
                    <a:lnTo>
                      <a:pt x="908" y="510"/>
                    </a:lnTo>
                    <a:lnTo>
                      <a:pt x="916" y="494"/>
                    </a:lnTo>
                    <a:lnTo>
                      <a:pt x="914" y="172"/>
                    </a:lnTo>
                    <a:lnTo>
                      <a:pt x="862" y="66"/>
                    </a:lnTo>
                    <a:lnTo>
                      <a:pt x="828" y="52"/>
                    </a:lnTo>
                    <a:lnTo>
                      <a:pt x="822" y="28"/>
                    </a:lnTo>
                    <a:lnTo>
                      <a:pt x="818" y="14"/>
                    </a:lnTo>
                    <a:lnTo>
                      <a:pt x="812" y="0"/>
                    </a:lnTo>
                    <a:lnTo>
                      <a:pt x="732" y="0"/>
                    </a:lnTo>
                    <a:lnTo>
                      <a:pt x="726" y="8"/>
                    </a:lnTo>
                    <a:lnTo>
                      <a:pt x="714" y="18"/>
                    </a:lnTo>
                    <a:lnTo>
                      <a:pt x="706" y="32"/>
                    </a:lnTo>
                    <a:lnTo>
                      <a:pt x="704" y="42"/>
                    </a:lnTo>
                    <a:lnTo>
                      <a:pt x="700" y="56"/>
                    </a:lnTo>
                    <a:lnTo>
                      <a:pt x="700" y="66"/>
                    </a:lnTo>
                    <a:lnTo>
                      <a:pt x="696" y="74"/>
                    </a:lnTo>
                    <a:lnTo>
                      <a:pt x="694" y="82"/>
                    </a:lnTo>
                    <a:lnTo>
                      <a:pt x="688" y="90"/>
                    </a:lnTo>
                    <a:lnTo>
                      <a:pt x="706" y="96"/>
                    </a:lnTo>
                    <a:lnTo>
                      <a:pt x="720" y="102"/>
                    </a:lnTo>
                    <a:lnTo>
                      <a:pt x="728" y="106"/>
                    </a:lnTo>
                    <a:lnTo>
                      <a:pt x="734" y="110"/>
                    </a:lnTo>
                    <a:lnTo>
                      <a:pt x="740" y="106"/>
                    </a:lnTo>
                    <a:lnTo>
                      <a:pt x="742" y="106"/>
                    </a:lnTo>
                    <a:lnTo>
                      <a:pt x="758" y="110"/>
                    </a:lnTo>
                    <a:lnTo>
                      <a:pt x="744" y="128"/>
                    </a:lnTo>
                    <a:lnTo>
                      <a:pt x="782" y="372"/>
                    </a:lnTo>
                    <a:lnTo>
                      <a:pt x="774" y="364"/>
                    </a:lnTo>
                    <a:lnTo>
                      <a:pt x="766" y="362"/>
                    </a:lnTo>
                    <a:lnTo>
                      <a:pt x="760" y="358"/>
                    </a:lnTo>
                    <a:lnTo>
                      <a:pt x="754" y="358"/>
                    </a:lnTo>
                    <a:lnTo>
                      <a:pt x="752" y="358"/>
                    </a:lnTo>
                    <a:lnTo>
                      <a:pt x="750" y="362"/>
                    </a:lnTo>
                    <a:lnTo>
                      <a:pt x="750" y="364"/>
                    </a:lnTo>
                    <a:lnTo>
                      <a:pt x="750" y="372"/>
                    </a:lnTo>
                    <a:lnTo>
                      <a:pt x="746" y="374"/>
                    </a:lnTo>
                    <a:lnTo>
                      <a:pt x="746" y="370"/>
                    </a:lnTo>
                    <a:lnTo>
                      <a:pt x="714" y="358"/>
                    </a:lnTo>
                    <a:lnTo>
                      <a:pt x="682" y="346"/>
                    </a:lnTo>
                    <a:lnTo>
                      <a:pt x="648" y="330"/>
                    </a:lnTo>
                    <a:lnTo>
                      <a:pt x="612" y="314"/>
                    </a:lnTo>
                    <a:lnTo>
                      <a:pt x="600" y="318"/>
                    </a:lnTo>
                    <a:lnTo>
                      <a:pt x="586" y="328"/>
                    </a:lnTo>
                    <a:lnTo>
                      <a:pt x="570" y="346"/>
                    </a:lnTo>
                    <a:lnTo>
                      <a:pt x="564" y="376"/>
                    </a:lnTo>
                    <a:lnTo>
                      <a:pt x="562" y="392"/>
                    </a:lnTo>
                    <a:lnTo>
                      <a:pt x="558" y="412"/>
                    </a:lnTo>
                    <a:lnTo>
                      <a:pt x="556" y="428"/>
                    </a:lnTo>
                    <a:lnTo>
                      <a:pt x="552" y="448"/>
                    </a:lnTo>
                    <a:lnTo>
                      <a:pt x="546" y="490"/>
                    </a:lnTo>
                    <a:lnTo>
                      <a:pt x="546" y="512"/>
                    </a:lnTo>
                    <a:lnTo>
                      <a:pt x="544" y="534"/>
                    </a:lnTo>
                    <a:lnTo>
                      <a:pt x="538" y="582"/>
                    </a:lnTo>
                    <a:lnTo>
                      <a:pt x="536" y="632"/>
                    </a:lnTo>
                    <a:lnTo>
                      <a:pt x="532" y="688"/>
                    </a:lnTo>
                    <a:lnTo>
                      <a:pt x="532" y="740"/>
                    </a:lnTo>
                    <a:lnTo>
                      <a:pt x="532" y="764"/>
                    </a:lnTo>
                    <a:lnTo>
                      <a:pt x="532" y="774"/>
                    </a:lnTo>
                    <a:lnTo>
                      <a:pt x="532" y="788"/>
                    </a:lnTo>
                    <a:lnTo>
                      <a:pt x="532" y="808"/>
                    </a:lnTo>
                    <a:lnTo>
                      <a:pt x="532" y="828"/>
                    </a:lnTo>
                    <a:lnTo>
                      <a:pt x="532" y="866"/>
                    </a:lnTo>
                    <a:lnTo>
                      <a:pt x="534" y="896"/>
                    </a:lnTo>
                    <a:lnTo>
                      <a:pt x="536" y="924"/>
                    </a:lnTo>
                    <a:lnTo>
                      <a:pt x="538" y="934"/>
                    </a:lnTo>
                    <a:lnTo>
                      <a:pt x="540" y="944"/>
                    </a:lnTo>
                    <a:lnTo>
                      <a:pt x="542" y="952"/>
                    </a:lnTo>
                    <a:lnTo>
                      <a:pt x="544" y="960"/>
                    </a:lnTo>
                    <a:lnTo>
                      <a:pt x="544" y="962"/>
                    </a:lnTo>
                    <a:lnTo>
                      <a:pt x="566" y="1004"/>
                    </a:lnTo>
                    <a:lnTo>
                      <a:pt x="588" y="1046"/>
                    </a:lnTo>
                    <a:lnTo>
                      <a:pt x="590" y="1046"/>
                    </a:lnTo>
                    <a:lnTo>
                      <a:pt x="590" y="1048"/>
                    </a:lnTo>
                    <a:lnTo>
                      <a:pt x="586" y="1048"/>
                    </a:lnTo>
                    <a:lnTo>
                      <a:pt x="570" y="1050"/>
                    </a:lnTo>
                    <a:lnTo>
                      <a:pt x="568" y="1050"/>
                    </a:lnTo>
                    <a:lnTo>
                      <a:pt x="564" y="1050"/>
                    </a:lnTo>
                    <a:lnTo>
                      <a:pt x="556" y="1054"/>
                    </a:lnTo>
                    <a:lnTo>
                      <a:pt x="524" y="1058"/>
                    </a:lnTo>
                    <a:lnTo>
                      <a:pt x="494" y="1062"/>
                    </a:lnTo>
                    <a:lnTo>
                      <a:pt x="480" y="1064"/>
                    </a:lnTo>
                    <a:lnTo>
                      <a:pt x="464" y="1066"/>
                    </a:lnTo>
                    <a:lnTo>
                      <a:pt x="432" y="1066"/>
                    </a:lnTo>
                    <a:lnTo>
                      <a:pt x="398" y="1066"/>
                    </a:lnTo>
                    <a:lnTo>
                      <a:pt x="398" y="1074"/>
                    </a:lnTo>
                    <a:lnTo>
                      <a:pt x="282" y="1064"/>
                    </a:lnTo>
                    <a:lnTo>
                      <a:pt x="276" y="1108"/>
                    </a:lnTo>
                    <a:lnTo>
                      <a:pt x="308" y="1130"/>
                    </a:lnTo>
                    <a:lnTo>
                      <a:pt x="316" y="1132"/>
                    </a:lnTo>
                    <a:lnTo>
                      <a:pt x="316" y="1228"/>
                    </a:lnTo>
                    <a:lnTo>
                      <a:pt x="254" y="1092"/>
                    </a:lnTo>
                    <a:lnTo>
                      <a:pt x="212" y="1250"/>
                    </a:lnTo>
                    <a:lnTo>
                      <a:pt x="260" y="1314"/>
                    </a:lnTo>
                    <a:lnTo>
                      <a:pt x="192" y="1314"/>
                    </a:lnTo>
                    <a:lnTo>
                      <a:pt x="238" y="1366"/>
                    </a:lnTo>
                    <a:lnTo>
                      <a:pt x="198" y="1382"/>
                    </a:lnTo>
                    <a:lnTo>
                      <a:pt x="162" y="1670"/>
                    </a:lnTo>
                    <a:lnTo>
                      <a:pt x="138" y="1720"/>
                    </a:lnTo>
                    <a:lnTo>
                      <a:pt x="148" y="1752"/>
                    </a:lnTo>
                    <a:lnTo>
                      <a:pt x="142" y="1954"/>
                    </a:lnTo>
                    <a:lnTo>
                      <a:pt x="112" y="2016"/>
                    </a:lnTo>
                    <a:lnTo>
                      <a:pt x="136" y="2046"/>
                    </a:lnTo>
                    <a:lnTo>
                      <a:pt x="64" y="2026"/>
                    </a:lnTo>
                    <a:lnTo>
                      <a:pt x="0" y="2240"/>
                    </a:lnTo>
                    <a:lnTo>
                      <a:pt x="4" y="2244"/>
                    </a:lnTo>
                    <a:lnTo>
                      <a:pt x="10" y="2250"/>
                    </a:lnTo>
                    <a:lnTo>
                      <a:pt x="18" y="2254"/>
                    </a:lnTo>
                    <a:lnTo>
                      <a:pt x="26" y="2260"/>
                    </a:lnTo>
                    <a:lnTo>
                      <a:pt x="36" y="2262"/>
                    </a:lnTo>
                    <a:lnTo>
                      <a:pt x="44" y="2264"/>
                    </a:lnTo>
                    <a:lnTo>
                      <a:pt x="48" y="2266"/>
                    </a:lnTo>
                    <a:lnTo>
                      <a:pt x="56" y="2266"/>
                    </a:lnTo>
                    <a:lnTo>
                      <a:pt x="62" y="2266"/>
                    </a:lnTo>
                    <a:lnTo>
                      <a:pt x="76" y="2268"/>
                    </a:lnTo>
                    <a:lnTo>
                      <a:pt x="84" y="2268"/>
                    </a:lnTo>
                    <a:lnTo>
                      <a:pt x="90" y="2266"/>
                    </a:lnTo>
                    <a:lnTo>
                      <a:pt x="102" y="2260"/>
                    </a:lnTo>
                    <a:lnTo>
                      <a:pt x="116" y="2248"/>
                    </a:lnTo>
                    <a:lnTo>
                      <a:pt x="124" y="2240"/>
                    </a:lnTo>
                    <a:lnTo>
                      <a:pt x="130" y="2230"/>
                    </a:lnTo>
                    <a:lnTo>
                      <a:pt x="166" y="2160"/>
                    </a:lnTo>
                    <a:lnTo>
                      <a:pt x="182" y="2154"/>
                    </a:lnTo>
                    <a:lnTo>
                      <a:pt x="194" y="2148"/>
                    </a:lnTo>
                    <a:lnTo>
                      <a:pt x="200" y="2144"/>
                    </a:lnTo>
                    <a:lnTo>
                      <a:pt x="202" y="2140"/>
                    </a:lnTo>
                    <a:lnTo>
                      <a:pt x="204" y="2136"/>
                    </a:lnTo>
                    <a:lnTo>
                      <a:pt x="204" y="2134"/>
                    </a:lnTo>
                    <a:lnTo>
                      <a:pt x="210" y="2060"/>
                    </a:lnTo>
                    <a:lnTo>
                      <a:pt x="248" y="2022"/>
                    </a:lnTo>
                    <a:lnTo>
                      <a:pt x="256" y="1748"/>
                    </a:lnTo>
                    <a:lnTo>
                      <a:pt x="300" y="1712"/>
                    </a:lnTo>
                    <a:lnTo>
                      <a:pt x="358" y="1362"/>
                    </a:lnTo>
                    <a:lnTo>
                      <a:pt x="378" y="1404"/>
                    </a:lnTo>
                    <a:lnTo>
                      <a:pt x="376" y="1214"/>
                    </a:lnTo>
                    <a:lnTo>
                      <a:pt x="478" y="1132"/>
                    </a:lnTo>
                    <a:lnTo>
                      <a:pt x="402" y="1252"/>
                    </a:lnTo>
                    <a:lnTo>
                      <a:pt x="518" y="1222"/>
                    </a:lnTo>
                    <a:lnTo>
                      <a:pt x="430" y="1298"/>
                    </a:lnTo>
                    <a:lnTo>
                      <a:pt x="518" y="1308"/>
                    </a:lnTo>
                    <a:lnTo>
                      <a:pt x="470" y="1358"/>
                    </a:lnTo>
                    <a:lnTo>
                      <a:pt x="506" y="1382"/>
                    </a:lnTo>
                    <a:lnTo>
                      <a:pt x="628" y="1690"/>
                    </a:lnTo>
                    <a:lnTo>
                      <a:pt x="622" y="1746"/>
                    </a:lnTo>
                    <a:lnTo>
                      <a:pt x="704" y="1800"/>
                    </a:lnTo>
                    <a:lnTo>
                      <a:pt x="784" y="1960"/>
                    </a:lnTo>
                    <a:lnTo>
                      <a:pt x="764" y="2016"/>
                    </a:lnTo>
                    <a:lnTo>
                      <a:pt x="814" y="2010"/>
                    </a:lnTo>
                    <a:lnTo>
                      <a:pt x="808" y="2066"/>
                    </a:lnTo>
                    <a:lnTo>
                      <a:pt x="906" y="2132"/>
                    </a:lnTo>
                    <a:lnTo>
                      <a:pt x="862" y="2148"/>
                    </a:lnTo>
                    <a:lnTo>
                      <a:pt x="894" y="2218"/>
                    </a:lnTo>
                    <a:lnTo>
                      <a:pt x="910" y="2220"/>
                    </a:lnTo>
                    <a:lnTo>
                      <a:pt x="920" y="2220"/>
                    </a:lnTo>
                    <a:lnTo>
                      <a:pt x="924" y="2220"/>
                    </a:lnTo>
                    <a:lnTo>
                      <a:pt x="930" y="2222"/>
                    </a:lnTo>
                    <a:lnTo>
                      <a:pt x="948" y="2220"/>
                    </a:lnTo>
                    <a:lnTo>
                      <a:pt x="964" y="2220"/>
                    </a:lnTo>
                    <a:lnTo>
                      <a:pt x="978" y="2216"/>
                    </a:lnTo>
                    <a:lnTo>
                      <a:pt x="990" y="2214"/>
                    </a:lnTo>
                    <a:lnTo>
                      <a:pt x="1000" y="2210"/>
                    </a:lnTo>
                    <a:lnTo>
                      <a:pt x="1010" y="2206"/>
                    </a:lnTo>
                    <a:lnTo>
                      <a:pt x="1018" y="2200"/>
                    </a:lnTo>
                    <a:lnTo>
                      <a:pt x="1024" y="2196"/>
                    </a:lnTo>
                    <a:lnTo>
                      <a:pt x="976" y="2100"/>
                    </a:lnTo>
                    <a:close/>
                  </a:path>
                </a:pathLst>
              </a:custGeom>
              <a:solidFill>
                <a:schemeClr val="accent1"/>
              </a:solidFill>
              <a:ln w="9525">
                <a:solidFill>
                  <a:schemeClr val="accent1"/>
                </a:solid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8" name="Gruppe 171"/>
            <p:cNvGrpSpPr/>
            <p:nvPr/>
          </p:nvGrpSpPr>
          <p:grpSpPr bwMode="auto">
            <a:xfrm>
              <a:off x="6218503" y="1849623"/>
              <a:ext cx="331187" cy="802872"/>
              <a:chOff x="6045328" y="1849623"/>
              <a:chExt cx="331187" cy="802872"/>
            </a:xfrm>
          </p:grpSpPr>
          <p:grpSp>
            <p:nvGrpSpPr>
              <p:cNvPr id="59" name="Gruppe 70"/>
              <p:cNvGrpSpPr/>
              <p:nvPr/>
            </p:nvGrpSpPr>
            <p:grpSpPr bwMode="auto">
              <a:xfrm>
                <a:off x="6045328" y="1849623"/>
                <a:ext cx="331187" cy="802872"/>
                <a:chOff x="7635792" y="4784725"/>
                <a:chExt cx="3402096" cy="8248650"/>
              </a:xfrm>
            </p:grpSpPr>
            <p:sp>
              <p:nvSpPr>
                <p:cNvPr id="60" name="Freeform 96"/>
                <p:cNvSpPr>
                  <a:spLocks noEditPoints="1"/>
                </p:cNvSpPr>
                <p:nvPr/>
              </p:nvSpPr>
              <p:spPr bwMode="auto">
                <a:xfrm>
                  <a:off x="7633088" y="4783014"/>
                  <a:ext cx="3404813" cy="8252728"/>
                </a:xfrm>
                <a:custGeom>
                  <a:avLst/>
                  <a:gdLst>
                    <a:gd name="T0" fmla="*/ 3187699 w 2148"/>
                    <a:gd name="T1" fmla="*/ 193675 h 5196"/>
                    <a:gd name="T2" fmla="*/ 3003549 w 2148"/>
                    <a:gd name="T3" fmla="*/ 234950 h 5196"/>
                    <a:gd name="T4" fmla="*/ 2943224 w 2148"/>
                    <a:gd name="T5" fmla="*/ 330200 h 5196"/>
                    <a:gd name="T6" fmla="*/ 2987674 w 2148"/>
                    <a:gd name="T7" fmla="*/ 479425 h 5196"/>
                    <a:gd name="T8" fmla="*/ 2832099 w 2148"/>
                    <a:gd name="T9" fmla="*/ 1012825 h 5196"/>
                    <a:gd name="T10" fmla="*/ 2574925 w 2148"/>
                    <a:gd name="T11" fmla="*/ 1492250 h 5196"/>
                    <a:gd name="T12" fmla="*/ 2339975 w 2148"/>
                    <a:gd name="T13" fmla="*/ 1885950 h 5196"/>
                    <a:gd name="T14" fmla="*/ 2165350 w 2148"/>
                    <a:gd name="T15" fmla="*/ 2127250 h 5196"/>
                    <a:gd name="T16" fmla="*/ 1968500 w 2148"/>
                    <a:gd name="T17" fmla="*/ 2152650 h 5196"/>
                    <a:gd name="T18" fmla="*/ 1882775 w 2148"/>
                    <a:gd name="T19" fmla="*/ 1612900 h 5196"/>
                    <a:gd name="T20" fmla="*/ 1485900 w 2148"/>
                    <a:gd name="T21" fmla="*/ 1476375 h 5196"/>
                    <a:gd name="T22" fmla="*/ 1260475 w 2148"/>
                    <a:gd name="T23" fmla="*/ 1676400 h 5196"/>
                    <a:gd name="T24" fmla="*/ 1165225 w 2148"/>
                    <a:gd name="T25" fmla="*/ 2168525 h 5196"/>
                    <a:gd name="T26" fmla="*/ 1231900 w 2148"/>
                    <a:gd name="T27" fmla="*/ 2336800 h 5196"/>
                    <a:gd name="T28" fmla="*/ 1060450 w 2148"/>
                    <a:gd name="T29" fmla="*/ 2184400 h 5196"/>
                    <a:gd name="T30" fmla="*/ 742950 w 2148"/>
                    <a:gd name="T31" fmla="*/ 1473200 h 5196"/>
                    <a:gd name="T32" fmla="*/ 561975 w 2148"/>
                    <a:gd name="T33" fmla="*/ 854075 h 5196"/>
                    <a:gd name="T34" fmla="*/ 438150 w 2148"/>
                    <a:gd name="T35" fmla="*/ 371475 h 5196"/>
                    <a:gd name="T36" fmla="*/ 527050 w 2148"/>
                    <a:gd name="T37" fmla="*/ 174625 h 5196"/>
                    <a:gd name="T38" fmla="*/ 282575 w 2148"/>
                    <a:gd name="T39" fmla="*/ 6350 h 5196"/>
                    <a:gd name="T40" fmla="*/ 123825 w 2148"/>
                    <a:gd name="T41" fmla="*/ 63500 h 5196"/>
                    <a:gd name="T42" fmla="*/ 25400 w 2148"/>
                    <a:gd name="T43" fmla="*/ 228600 h 5196"/>
                    <a:gd name="T44" fmla="*/ 53975 w 2148"/>
                    <a:gd name="T45" fmla="*/ 346075 h 5196"/>
                    <a:gd name="T46" fmla="*/ 117475 w 2148"/>
                    <a:gd name="T47" fmla="*/ 479425 h 5196"/>
                    <a:gd name="T48" fmla="*/ 101600 w 2148"/>
                    <a:gd name="T49" fmla="*/ 822325 h 5196"/>
                    <a:gd name="T50" fmla="*/ 390525 w 2148"/>
                    <a:gd name="T51" fmla="*/ 1812925 h 5196"/>
                    <a:gd name="T52" fmla="*/ 508000 w 2148"/>
                    <a:gd name="T53" fmla="*/ 2000250 h 5196"/>
                    <a:gd name="T54" fmla="*/ 828675 w 2148"/>
                    <a:gd name="T55" fmla="*/ 2930525 h 5196"/>
                    <a:gd name="T56" fmla="*/ 812800 w 2148"/>
                    <a:gd name="T57" fmla="*/ 3502025 h 5196"/>
                    <a:gd name="T58" fmla="*/ 946150 w 2148"/>
                    <a:gd name="T59" fmla="*/ 4152900 h 5196"/>
                    <a:gd name="T60" fmla="*/ 920750 w 2148"/>
                    <a:gd name="T61" fmla="*/ 4610100 h 5196"/>
                    <a:gd name="T62" fmla="*/ 939800 w 2148"/>
                    <a:gd name="T63" fmla="*/ 5038725 h 5196"/>
                    <a:gd name="T64" fmla="*/ 939800 w 2148"/>
                    <a:gd name="T65" fmla="*/ 5902324 h 5196"/>
                    <a:gd name="T66" fmla="*/ 996950 w 2148"/>
                    <a:gd name="T67" fmla="*/ 6394449 h 5196"/>
                    <a:gd name="T68" fmla="*/ 1111250 w 2148"/>
                    <a:gd name="T69" fmla="*/ 7019925 h 5196"/>
                    <a:gd name="T70" fmla="*/ 1247775 w 2148"/>
                    <a:gd name="T71" fmla="*/ 7629525 h 5196"/>
                    <a:gd name="T72" fmla="*/ 1273175 w 2148"/>
                    <a:gd name="T73" fmla="*/ 8086725 h 5196"/>
                    <a:gd name="T74" fmla="*/ 1447800 w 2148"/>
                    <a:gd name="T75" fmla="*/ 8235950 h 5196"/>
                    <a:gd name="T76" fmla="*/ 1647825 w 2148"/>
                    <a:gd name="T77" fmla="*/ 8178800 h 5196"/>
                    <a:gd name="T78" fmla="*/ 1876425 w 2148"/>
                    <a:gd name="T79" fmla="*/ 8191500 h 5196"/>
                    <a:gd name="T80" fmla="*/ 1806575 w 2148"/>
                    <a:gd name="T81" fmla="*/ 7947025 h 5196"/>
                    <a:gd name="T82" fmla="*/ 1778000 w 2148"/>
                    <a:gd name="T83" fmla="*/ 7600950 h 5196"/>
                    <a:gd name="T84" fmla="*/ 2152650 w 2148"/>
                    <a:gd name="T85" fmla="*/ 6267449 h 5196"/>
                    <a:gd name="T86" fmla="*/ 2247900 w 2148"/>
                    <a:gd name="T87" fmla="*/ 4978400 h 5196"/>
                    <a:gd name="T88" fmla="*/ 2244725 w 2148"/>
                    <a:gd name="T89" fmla="*/ 3673475 h 5196"/>
                    <a:gd name="T90" fmla="*/ 2263775 w 2148"/>
                    <a:gd name="T91" fmla="*/ 3352800 h 5196"/>
                    <a:gd name="T92" fmla="*/ 2292350 w 2148"/>
                    <a:gd name="T93" fmla="*/ 2879725 h 5196"/>
                    <a:gd name="T94" fmla="*/ 2416175 w 2148"/>
                    <a:gd name="T95" fmla="*/ 2644775 h 5196"/>
                    <a:gd name="T96" fmla="*/ 2574925 w 2148"/>
                    <a:gd name="T97" fmla="*/ 2225675 h 5196"/>
                    <a:gd name="T98" fmla="*/ 2781300 w 2148"/>
                    <a:gd name="T99" fmla="*/ 1958975 h 5196"/>
                    <a:gd name="T100" fmla="*/ 2886074 w 2148"/>
                    <a:gd name="T101" fmla="*/ 1657350 h 5196"/>
                    <a:gd name="T102" fmla="*/ 3105149 w 2148"/>
                    <a:gd name="T103" fmla="*/ 1292225 h 5196"/>
                    <a:gd name="T104" fmla="*/ 3197224 w 2148"/>
                    <a:gd name="T105" fmla="*/ 847725 h 5196"/>
                    <a:gd name="T106" fmla="*/ 3286125 w 2148"/>
                    <a:gd name="T107" fmla="*/ 647700 h 5196"/>
                    <a:gd name="T108" fmla="*/ 3403600 w 2148"/>
                    <a:gd name="T109" fmla="*/ 473075 h 5196"/>
                    <a:gd name="T110" fmla="*/ 1527175 w 2148"/>
                    <a:gd name="T111" fmla="*/ 7864475 h 5196"/>
                    <a:gd name="T112" fmla="*/ 1765300 w 2148"/>
                    <a:gd name="T113" fmla="*/ 6511926 h 5196"/>
                    <a:gd name="T114" fmla="*/ 1660525 w 2148"/>
                    <a:gd name="T115" fmla="*/ 7194550 h 5196"/>
                    <a:gd name="T116" fmla="*/ 1508125 w 2148"/>
                    <a:gd name="T117" fmla="*/ 7597775 h 5196"/>
                    <a:gd name="T118" fmla="*/ 1412875 w 2148"/>
                    <a:gd name="T119" fmla="*/ 7264400 h 5196"/>
                    <a:gd name="T120" fmla="*/ 1330325 w 2148"/>
                    <a:gd name="T121" fmla="*/ 6384924 h 5196"/>
                    <a:gd name="T122" fmla="*/ 1638300 w 2148"/>
                    <a:gd name="T123" fmla="*/ 6235699 h 519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2148"/>
                    <a:gd name="T187" fmla="*/ 0 h 5196"/>
                    <a:gd name="T188" fmla="*/ 2148 w 2148"/>
                    <a:gd name="T189" fmla="*/ 5196 h 519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2148" h="5196">
                      <a:moveTo>
                        <a:pt x="2136" y="254"/>
                      </a:moveTo>
                      <a:lnTo>
                        <a:pt x="2086" y="166"/>
                      </a:lnTo>
                      <a:lnTo>
                        <a:pt x="2078" y="154"/>
                      </a:lnTo>
                      <a:lnTo>
                        <a:pt x="2068" y="142"/>
                      </a:lnTo>
                      <a:lnTo>
                        <a:pt x="2060" y="136"/>
                      </a:lnTo>
                      <a:lnTo>
                        <a:pt x="2054" y="132"/>
                      </a:lnTo>
                      <a:lnTo>
                        <a:pt x="2026" y="126"/>
                      </a:lnTo>
                      <a:lnTo>
                        <a:pt x="2008" y="122"/>
                      </a:lnTo>
                      <a:lnTo>
                        <a:pt x="1990" y="120"/>
                      </a:lnTo>
                      <a:lnTo>
                        <a:pt x="1976" y="120"/>
                      </a:lnTo>
                      <a:lnTo>
                        <a:pt x="1964" y="124"/>
                      </a:lnTo>
                      <a:lnTo>
                        <a:pt x="1938" y="130"/>
                      </a:lnTo>
                      <a:lnTo>
                        <a:pt x="1914" y="140"/>
                      </a:lnTo>
                      <a:lnTo>
                        <a:pt x="1892" y="148"/>
                      </a:lnTo>
                      <a:lnTo>
                        <a:pt x="1872" y="150"/>
                      </a:lnTo>
                      <a:lnTo>
                        <a:pt x="1868" y="152"/>
                      </a:lnTo>
                      <a:lnTo>
                        <a:pt x="1864" y="156"/>
                      </a:lnTo>
                      <a:lnTo>
                        <a:pt x="1858" y="164"/>
                      </a:lnTo>
                      <a:lnTo>
                        <a:pt x="1854" y="176"/>
                      </a:lnTo>
                      <a:lnTo>
                        <a:pt x="1852" y="184"/>
                      </a:lnTo>
                      <a:lnTo>
                        <a:pt x="1854" y="208"/>
                      </a:lnTo>
                      <a:lnTo>
                        <a:pt x="1856" y="234"/>
                      </a:lnTo>
                      <a:lnTo>
                        <a:pt x="1858" y="252"/>
                      </a:lnTo>
                      <a:lnTo>
                        <a:pt x="1860" y="258"/>
                      </a:lnTo>
                      <a:lnTo>
                        <a:pt x="1864" y="264"/>
                      </a:lnTo>
                      <a:lnTo>
                        <a:pt x="1872" y="270"/>
                      </a:lnTo>
                      <a:lnTo>
                        <a:pt x="1882" y="302"/>
                      </a:lnTo>
                      <a:lnTo>
                        <a:pt x="1888" y="330"/>
                      </a:lnTo>
                      <a:lnTo>
                        <a:pt x="1890" y="362"/>
                      </a:lnTo>
                      <a:lnTo>
                        <a:pt x="1888" y="394"/>
                      </a:lnTo>
                      <a:lnTo>
                        <a:pt x="1882" y="428"/>
                      </a:lnTo>
                      <a:lnTo>
                        <a:pt x="1876" y="450"/>
                      </a:lnTo>
                      <a:lnTo>
                        <a:pt x="1866" y="484"/>
                      </a:lnTo>
                      <a:lnTo>
                        <a:pt x="1850" y="516"/>
                      </a:lnTo>
                      <a:lnTo>
                        <a:pt x="1784" y="638"/>
                      </a:lnTo>
                      <a:lnTo>
                        <a:pt x="1752" y="702"/>
                      </a:lnTo>
                      <a:lnTo>
                        <a:pt x="1730" y="744"/>
                      </a:lnTo>
                      <a:lnTo>
                        <a:pt x="1712" y="776"/>
                      </a:lnTo>
                      <a:lnTo>
                        <a:pt x="1694" y="808"/>
                      </a:lnTo>
                      <a:lnTo>
                        <a:pt x="1648" y="878"/>
                      </a:lnTo>
                      <a:lnTo>
                        <a:pt x="1640" y="892"/>
                      </a:lnTo>
                      <a:lnTo>
                        <a:pt x="1632" y="908"/>
                      </a:lnTo>
                      <a:lnTo>
                        <a:pt x="1626" y="924"/>
                      </a:lnTo>
                      <a:lnTo>
                        <a:pt x="1622" y="940"/>
                      </a:lnTo>
                      <a:lnTo>
                        <a:pt x="1610" y="970"/>
                      </a:lnTo>
                      <a:lnTo>
                        <a:pt x="1596" y="1002"/>
                      </a:lnTo>
                      <a:lnTo>
                        <a:pt x="1584" y="1022"/>
                      </a:lnTo>
                      <a:lnTo>
                        <a:pt x="1548" y="1086"/>
                      </a:lnTo>
                      <a:lnTo>
                        <a:pt x="1532" y="1108"/>
                      </a:lnTo>
                      <a:lnTo>
                        <a:pt x="1512" y="1138"/>
                      </a:lnTo>
                      <a:lnTo>
                        <a:pt x="1490" y="1168"/>
                      </a:lnTo>
                      <a:lnTo>
                        <a:pt x="1474" y="1188"/>
                      </a:lnTo>
                      <a:lnTo>
                        <a:pt x="1458" y="1212"/>
                      </a:lnTo>
                      <a:lnTo>
                        <a:pt x="1448" y="1228"/>
                      </a:lnTo>
                      <a:lnTo>
                        <a:pt x="1440" y="1246"/>
                      </a:lnTo>
                      <a:lnTo>
                        <a:pt x="1424" y="1270"/>
                      </a:lnTo>
                      <a:lnTo>
                        <a:pt x="1402" y="1302"/>
                      </a:lnTo>
                      <a:lnTo>
                        <a:pt x="1392" y="1316"/>
                      </a:lnTo>
                      <a:lnTo>
                        <a:pt x="1378" y="1328"/>
                      </a:lnTo>
                      <a:lnTo>
                        <a:pt x="1364" y="1340"/>
                      </a:lnTo>
                      <a:lnTo>
                        <a:pt x="1350" y="1350"/>
                      </a:lnTo>
                      <a:lnTo>
                        <a:pt x="1306" y="1376"/>
                      </a:lnTo>
                      <a:lnTo>
                        <a:pt x="1292" y="1382"/>
                      </a:lnTo>
                      <a:lnTo>
                        <a:pt x="1278" y="1384"/>
                      </a:lnTo>
                      <a:lnTo>
                        <a:pt x="1264" y="1384"/>
                      </a:lnTo>
                      <a:lnTo>
                        <a:pt x="1260" y="1382"/>
                      </a:lnTo>
                      <a:lnTo>
                        <a:pt x="1256" y="1378"/>
                      </a:lnTo>
                      <a:lnTo>
                        <a:pt x="1248" y="1370"/>
                      </a:lnTo>
                      <a:lnTo>
                        <a:pt x="1240" y="1356"/>
                      </a:lnTo>
                      <a:lnTo>
                        <a:pt x="1236" y="1342"/>
                      </a:lnTo>
                      <a:lnTo>
                        <a:pt x="1234" y="1326"/>
                      </a:lnTo>
                      <a:lnTo>
                        <a:pt x="1230" y="1230"/>
                      </a:lnTo>
                      <a:lnTo>
                        <a:pt x="1226" y="1194"/>
                      </a:lnTo>
                      <a:lnTo>
                        <a:pt x="1222" y="1158"/>
                      </a:lnTo>
                      <a:lnTo>
                        <a:pt x="1204" y="1068"/>
                      </a:lnTo>
                      <a:lnTo>
                        <a:pt x="1200" y="1052"/>
                      </a:lnTo>
                      <a:lnTo>
                        <a:pt x="1194" y="1034"/>
                      </a:lnTo>
                      <a:lnTo>
                        <a:pt x="1186" y="1016"/>
                      </a:lnTo>
                      <a:lnTo>
                        <a:pt x="1176" y="1002"/>
                      </a:lnTo>
                      <a:lnTo>
                        <a:pt x="1148" y="962"/>
                      </a:lnTo>
                      <a:lnTo>
                        <a:pt x="1138" y="950"/>
                      </a:lnTo>
                      <a:lnTo>
                        <a:pt x="1124" y="940"/>
                      </a:lnTo>
                      <a:lnTo>
                        <a:pt x="1108" y="932"/>
                      </a:lnTo>
                      <a:lnTo>
                        <a:pt x="1092" y="930"/>
                      </a:lnTo>
                      <a:lnTo>
                        <a:pt x="972" y="926"/>
                      </a:lnTo>
                      <a:lnTo>
                        <a:pt x="954" y="926"/>
                      </a:lnTo>
                      <a:lnTo>
                        <a:pt x="936" y="930"/>
                      </a:lnTo>
                      <a:lnTo>
                        <a:pt x="918" y="936"/>
                      </a:lnTo>
                      <a:lnTo>
                        <a:pt x="904" y="942"/>
                      </a:lnTo>
                      <a:lnTo>
                        <a:pt x="890" y="952"/>
                      </a:lnTo>
                      <a:lnTo>
                        <a:pt x="876" y="960"/>
                      </a:lnTo>
                      <a:lnTo>
                        <a:pt x="860" y="972"/>
                      </a:lnTo>
                      <a:lnTo>
                        <a:pt x="846" y="986"/>
                      </a:lnTo>
                      <a:lnTo>
                        <a:pt x="836" y="998"/>
                      </a:lnTo>
                      <a:lnTo>
                        <a:pt x="804" y="1042"/>
                      </a:lnTo>
                      <a:lnTo>
                        <a:pt x="794" y="1056"/>
                      </a:lnTo>
                      <a:lnTo>
                        <a:pt x="784" y="1072"/>
                      </a:lnTo>
                      <a:lnTo>
                        <a:pt x="776" y="1090"/>
                      </a:lnTo>
                      <a:lnTo>
                        <a:pt x="770" y="1104"/>
                      </a:lnTo>
                      <a:lnTo>
                        <a:pt x="754" y="1152"/>
                      </a:lnTo>
                      <a:lnTo>
                        <a:pt x="746" y="1186"/>
                      </a:lnTo>
                      <a:lnTo>
                        <a:pt x="740" y="1222"/>
                      </a:lnTo>
                      <a:lnTo>
                        <a:pt x="738" y="1272"/>
                      </a:lnTo>
                      <a:lnTo>
                        <a:pt x="734" y="1346"/>
                      </a:lnTo>
                      <a:lnTo>
                        <a:pt x="734" y="1366"/>
                      </a:lnTo>
                      <a:lnTo>
                        <a:pt x="736" y="1382"/>
                      </a:lnTo>
                      <a:lnTo>
                        <a:pt x="742" y="1398"/>
                      </a:lnTo>
                      <a:lnTo>
                        <a:pt x="750" y="1416"/>
                      </a:lnTo>
                      <a:lnTo>
                        <a:pt x="758" y="1428"/>
                      </a:lnTo>
                      <a:lnTo>
                        <a:pt x="764" y="1436"/>
                      </a:lnTo>
                      <a:lnTo>
                        <a:pt x="772" y="1448"/>
                      </a:lnTo>
                      <a:lnTo>
                        <a:pt x="778" y="1458"/>
                      </a:lnTo>
                      <a:lnTo>
                        <a:pt x="778" y="1468"/>
                      </a:lnTo>
                      <a:lnTo>
                        <a:pt x="776" y="1472"/>
                      </a:lnTo>
                      <a:lnTo>
                        <a:pt x="774" y="1474"/>
                      </a:lnTo>
                      <a:lnTo>
                        <a:pt x="770" y="1476"/>
                      </a:lnTo>
                      <a:lnTo>
                        <a:pt x="766" y="1478"/>
                      </a:lnTo>
                      <a:lnTo>
                        <a:pt x="756" y="1474"/>
                      </a:lnTo>
                      <a:lnTo>
                        <a:pt x="744" y="1468"/>
                      </a:lnTo>
                      <a:lnTo>
                        <a:pt x="734" y="1458"/>
                      </a:lnTo>
                      <a:lnTo>
                        <a:pt x="690" y="1406"/>
                      </a:lnTo>
                      <a:lnTo>
                        <a:pt x="678" y="1392"/>
                      </a:lnTo>
                      <a:lnTo>
                        <a:pt x="668" y="1376"/>
                      </a:lnTo>
                      <a:lnTo>
                        <a:pt x="658" y="1360"/>
                      </a:lnTo>
                      <a:lnTo>
                        <a:pt x="650" y="1346"/>
                      </a:lnTo>
                      <a:lnTo>
                        <a:pt x="618" y="1272"/>
                      </a:lnTo>
                      <a:lnTo>
                        <a:pt x="588" y="1208"/>
                      </a:lnTo>
                      <a:lnTo>
                        <a:pt x="528" y="1088"/>
                      </a:lnTo>
                      <a:lnTo>
                        <a:pt x="512" y="1054"/>
                      </a:lnTo>
                      <a:lnTo>
                        <a:pt x="500" y="1020"/>
                      </a:lnTo>
                      <a:lnTo>
                        <a:pt x="468" y="928"/>
                      </a:lnTo>
                      <a:lnTo>
                        <a:pt x="444" y="858"/>
                      </a:lnTo>
                      <a:lnTo>
                        <a:pt x="408" y="758"/>
                      </a:lnTo>
                      <a:lnTo>
                        <a:pt x="398" y="722"/>
                      </a:lnTo>
                      <a:lnTo>
                        <a:pt x="390" y="688"/>
                      </a:lnTo>
                      <a:lnTo>
                        <a:pt x="378" y="606"/>
                      </a:lnTo>
                      <a:lnTo>
                        <a:pt x="374" y="588"/>
                      </a:lnTo>
                      <a:lnTo>
                        <a:pt x="368" y="570"/>
                      </a:lnTo>
                      <a:lnTo>
                        <a:pt x="362" y="554"/>
                      </a:lnTo>
                      <a:lnTo>
                        <a:pt x="354" y="538"/>
                      </a:lnTo>
                      <a:lnTo>
                        <a:pt x="318" y="476"/>
                      </a:lnTo>
                      <a:lnTo>
                        <a:pt x="258" y="362"/>
                      </a:lnTo>
                      <a:lnTo>
                        <a:pt x="252" y="348"/>
                      </a:lnTo>
                      <a:lnTo>
                        <a:pt x="250" y="330"/>
                      </a:lnTo>
                      <a:lnTo>
                        <a:pt x="250" y="312"/>
                      </a:lnTo>
                      <a:lnTo>
                        <a:pt x="254" y="296"/>
                      </a:lnTo>
                      <a:lnTo>
                        <a:pt x="276" y="234"/>
                      </a:lnTo>
                      <a:lnTo>
                        <a:pt x="292" y="188"/>
                      </a:lnTo>
                      <a:lnTo>
                        <a:pt x="300" y="178"/>
                      </a:lnTo>
                      <a:lnTo>
                        <a:pt x="308" y="170"/>
                      </a:lnTo>
                      <a:lnTo>
                        <a:pt x="312" y="164"/>
                      </a:lnTo>
                      <a:lnTo>
                        <a:pt x="318" y="156"/>
                      </a:lnTo>
                      <a:lnTo>
                        <a:pt x="322" y="146"/>
                      </a:lnTo>
                      <a:lnTo>
                        <a:pt x="326" y="134"/>
                      </a:lnTo>
                      <a:lnTo>
                        <a:pt x="332" y="110"/>
                      </a:lnTo>
                      <a:lnTo>
                        <a:pt x="334" y="92"/>
                      </a:lnTo>
                      <a:lnTo>
                        <a:pt x="332" y="84"/>
                      </a:lnTo>
                      <a:lnTo>
                        <a:pt x="330" y="76"/>
                      </a:lnTo>
                      <a:lnTo>
                        <a:pt x="322" y="58"/>
                      </a:lnTo>
                      <a:lnTo>
                        <a:pt x="314" y="50"/>
                      </a:lnTo>
                      <a:lnTo>
                        <a:pt x="304" y="42"/>
                      </a:lnTo>
                      <a:lnTo>
                        <a:pt x="290" y="36"/>
                      </a:lnTo>
                      <a:lnTo>
                        <a:pt x="276" y="30"/>
                      </a:lnTo>
                      <a:lnTo>
                        <a:pt x="178" y="4"/>
                      </a:lnTo>
                      <a:lnTo>
                        <a:pt x="162" y="2"/>
                      </a:lnTo>
                      <a:lnTo>
                        <a:pt x="150" y="0"/>
                      </a:lnTo>
                      <a:lnTo>
                        <a:pt x="138" y="0"/>
                      </a:lnTo>
                      <a:lnTo>
                        <a:pt x="132" y="2"/>
                      </a:lnTo>
                      <a:lnTo>
                        <a:pt x="106" y="18"/>
                      </a:lnTo>
                      <a:lnTo>
                        <a:pt x="92" y="28"/>
                      </a:lnTo>
                      <a:lnTo>
                        <a:pt x="78" y="40"/>
                      </a:lnTo>
                      <a:lnTo>
                        <a:pt x="68" y="50"/>
                      </a:lnTo>
                      <a:lnTo>
                        <a:pt x="60" y="60"/>
                      </a:lnTo>
                      <a:lnTo>
                        <a:pt x="48" y="84"/>
                      </a:lnTo>
                      <a:lnTo>
                        <a:pt x="38" y="108"/>
                      </a:lnTo>
                      <a:lnTo>
                        <a:pt x="28" y="128"/>
                      </a:lnTo>
                      <a:lnTo>
                        <a:pt x="16" y="144"/>
                      </a:lnTo>
                      <a:lnTo>
                        <a:pt x="4" y="158"/>
                      </a:lnTo>
                      <a:lnTo>
                        <a:pt x="2" y="160"/>
                      </a:lnTo>
                      <a:lnTo>
                        <a:pt x="0" y="166"/>
                      </a:lnTo>
                      <a:lnTo>
                        <a:pt x="2" y="174"/>
                      </a:lnTo>
                      <a:lnTo>
                        <a:pt x="6" y="184"/>
                      </a:lnTo>
                      <a:lnTo>
                        <a:pt x="16" y="196"/>
                      </a:lnTo>
                      <a:lnTo>
                        <a:pt x="26" y="206"/>
                      </a:lnTo>
                      <a:lnTo>
                        <a:pt x="34" y="218"/>
                      </a:lnTo>
                      <a:lnTo>
                        <a:pt x="40" y="228"/>
                      </a:lnTo>
                      <a:lnTo>
                        <a:pt x="50" y="240"/>
                      </a:lnTo>
                      <a:lnTo>
                        <a:pt x="60" y="254"/>
                      </a:lnTo>
                      <a:lnTo>
                        <a:pt x="68" y="272"/>
                      </a:lnTo>
                      <a:lnTo>
                        <a:pt x="74" y="292"/>
                      </a:lnTo>
                      <a:lnTo>
                        <a:pt x="74" y="298"/>
                      </a:lnTo>
                      <a:lnTo>
                        <a:pt x="74" y="302"/>
                      </a:lnTo>
                      <a:lnTo>
                        <a:pt x="74" y="316"/>
                      </a:lnTo>
                      <a:lnTo>
                        <a:pt x="76" y="344"/>
                      </a:lnTo>
                      <a:lnTo>
                        <a:pt x="84" y="426"/>
                      </a:lnTo>
                      <a:lnTo>
                        <a:pt x="84" y="442"/>
                      </a:lnTo>
                      <a:lnTo>
                        <a:pt x="82" y="458"/>
                      </a:lnTo>
                      <a:lnTo>
                        <a:pt x="78" y="474"/>
                      </a:lnTo>
                      <a:lnTo>
                        <a:pt x="72" y="488"/>
                      </a:lnTo>
                      <a:lnTo>
                        <a:pt x="66" y="502"/>
                      </a:lnTo>
                      <a:lnTo>
                        <a:pt x="64" y="518"/>
                      </a:lnTo>
                      <a:lnTo>
                        <a:pt x="64" y="534"/>
                      </a:lnTo>
                      <a:lnTo>
                        <a:pt x="66" y="550"/>
                      </a:lnTo>
                      <a:lnTo>
                        <a:pt x="100" y="666"/>
                      </a:lnTo>
                      <a:lnTo>
                        <a:pt x="122" y="734"/>
                      </a:lnTo>
                      <a:lnTo>
                        <a:pt x="230" y="1044"/>
                      </a:lnTo>
                      <a:lnTo>
                        <a:pt x="238" y="1078"/>
                      </a:lnTo>
                      <a:lnTo>
                        <a:pt x="244" y="1114"/>
                      </a:lnTo>
                      <a:lnTo>
                        <a:pt x="246" y="1142"/>
                      </a:lnTo>
                      <a:lnTo>
                        <a:pt x="250" y="1156"/>
                      </a:lnTo>
                      <a:lnTo>
                        <a:pt x="256" y="1170"/>
                      </a:lnTo>
                      <a:lnTo>
                        <a:pt x="264" y="1180"/>
                      </a:lnTo>
                      <a:lnTo>
                        <a:pt x="268" y="1184"/>
                      </a:lnTo>
                      <a:lnTo>
                        <a:pt x="272" y="1186"/>
                      </a:lnTo>
                      <a:lnTo>
                        <a:pt x="282" y="1192"/>
                      </a:lnTo>
                      <a:lnTo>
                        <a:pt x="292" y="1202"/>
                      </a:lnTo>
                      <a:lnTo>
                        <a:pt x="302" y="1214"/>
                      </a:lnTo>
                      <a:lnTo>
                        <a:pt x="308" y="1228"/>
                      </a:lnTo>
                      <a:lnTo>
                        <a:pt x="320" y="1260"/>
                      </a:lnTo>
                      <a:lnTo>
                        <a:pt x="332" y="1294"/>
                      </a:lnTo>
                      <a:lnTo>
                        <a:pt x="340" y="1330"/>
                      </a:lnTo>
                      <a:lnTo>
                        <a:pt x="344" y="1366"/>
                      </a:lnTo>
                      <a:lnTo>
                        <a:pt x="352" y="1400"/>
                      </a:lnTo>
                      <a:lnTo>
                        <a:pt x="364" y="1436"/>
                      </a:lnTo>
                      <a:lnTo>
                        <a:pt x="444" y="1622"/>
                      </a:lnTo>
                      <a:lnTo>
                        <a:pt x="470" y="1690"/>
                      </a:lnTo>
                      <a:lnTo>
                        <a:pt x="522" y="1846"/>
                      </a:lnTo>
                      <a:lnTo>
                        <a:pt x="528" y="1862"/>
                      </a:lnTo>
                      <a:lnTo>
                        <a:pt x="532" y="1880"/>
                      </a:lnTo>
                      <a:lnTo>
                        <a:pt x="534" y="1898"/>
                      </a:lnTo>
                      <a:lnTo>
                        <a:pt x="536" y="1916"/>
                      </a:lnTo>
                      <a:lnTo>
                        <a:pt x="540" y="2044"/>
                      </a:lnTo>
                      <a:lnTo>
                        <a:pt x="540" y="2080"/>
                      </a:lnTo>
                      <a:lnTo>
                        <a:pt x="534" y="2116"/>
                      </a:lnTo>
                      <a:lnTo>
                        <a:pt x="512" y="2206"/>
                      </a:lnTo>
                      <a:lnTo>
                        <a:pt x="502" y="2240"/>
                      </a:lnTo>
                      <a:lnTo>
                        <a:pt x="488" y="2274"/>
                      </a:lnTo>
                      <a:lnTo>
                        <a:pt x="442" y="2364"/>
                      </a:lnTo>
                      <a:lnTo>
                        <a:pt x="410" y="2428"/>
                      </a:lnTo>
                      <a:lnTo>
                        <a:pt x="382" y="2486"/>
                      </a:lnTo>
                      <a:lnTo>
                        <a:pt x="370" y="2508"/>
                      </a:lnTo>
                      <a:lnTo>
                        <a:pt x="588" y="2612"/>
                      </a:lnTo>
                      <a:lnTo>
                        <a:pt x="586" y="2614"/>
                      </a:lnTo>
                      <a:lnTo>
                        <a:pt x="596" y="2616"/>
                      </a:lnTo>
                      <a:lnTo>
                        <a:pt x="600" y="2618"/>
                      </a:lnTo>
                      <a:lnTo>
                        <a:pt x="602" y="2698"/>
                      </a:lnTo>
                      <a:lnTo>
                        <a:pt x="592" y="2740"/>
                      </a:lnTo>
                      <a:lnTo>
                        <a:pt x="594" y="2740"/>
                      </a:lnTo>
                      <a:lnTo>
                        <a:pt x="588" y="2756"/>
                      </a:lnTo>
                      <a:lnTo>
                        <a:pt x="584" y="2824"/>
                      </a:lnTo>
                      <a:lnTo>
                        <a:pt x="580" y="2904"/>
                      </a:lnTo>
                      <a:lnTo>
                        <a:pt x="586" y="2988"/>
                      </a:lnTo>
                      <a:lnTo>
                        <a:pt x="592" y="3056"/>
                      </a:lnTo>
                      <a:lnTo>
                        <a:pt x="592" y="3070"/>
                      </a:lnTo>
                      <a:lnTo>
                        <a:pt x="594" y="3072"/>
                      </a:lnTo>
                      <a:lnTo>
                        <a:pt x="594" y="3076"/>
                      </a:lnTo>
                      <a:lnTo>
                        <a:pt x="594" y="3086"/>
                      </a:lnTo>
                      <a:lnTo>
                        <a:pt x="592" y="3096"/>
                      </a:lnTo>
                      <a:lnTo>
                        <a:pt x="592" y="3102"/>
                      </a:lnTo>
                      <a:lnTo>
                        <a:pt x="592" y="3174"/>
                      </a:lnTo>
                      <a:lnTo>
                        <a:pt x="590" y="3250"/>
                      </a:lnTo>
                      <a:lnTo>
                        <a:pt x="582" y="3396"/>
                      </a:lnTo>
                      <a:lnTo>
                        <a:pt x="582" y="3460"/>
                      </a:lnTo>
                      <a:lnTo>
                        <a:pt x="584" y="3492"/>
                      </a:lnTo>
                      <a:lnTo>
                        <a:pt x="588" y="3526"/>
                      </a:lnTo>
                      <a:lnTo>
                        <a:pt x="592" y="3574"/>
                      </a:lnTo>
                      <a:lnTo>
                        <a:pt x="594" y="3622"/>
                      </a:lnTo>
                      <a:lnTo>
                        <a:pt x="594" y="3670"/>
                      </a:lnTo>
                      <a:lnTo>
                        <a:pt x="592" y="3718"/>
                      </a:lnTo>
                      <a:lnTo>
                        <a:pt x="590" y="3766"/>
                      </a:lnTo>
                      <a:lnTo>
                        <a:pt x="586" y="3814"/>
                      </a:lnTo>
                      <a:lnTo>
                        <a:pt x="576" y="3906"/>
                      </a:lnTo>
                      <a:lnTo>
                        <a:pt x="592" y="3912"/>
                      </a:lnTo>
                      <a:lnTo>
                        <a:pt x="608" y="3916"/>
                      </a:lnTo>
                      <a:lnTo>
                        <a:pt x="638" y="3916"/>
                      </a:lnTo>
                      <a:lnTo>
                        <a:pt x="632" y="3972"/>
                      </a:lnTo>
                      <a:lnTo>
                        <a:pt x="628" y="4000"/>
                      </a:lnTo>
                      <a:lnTo>
                        <a:pt x="628" y="4028"/>
                      </a:lnTo>
                      <a:lnTo>
                        <a:pt x="626" y="4060"/>
                      </a:lnTo>
                      <a:lnTo>
                        <a:pt x="628" y="4092"/>
                      </a:lnTo>
                      <a:lnTo>
                        <a:pt x="632" y="4126"/>
                      </a:lnTo>
                      <a:lnTo>
                        <a:pt x="636" y="4158"/>
                      </a:lnTo>
                      <a:lnTo>
                        <a:pt x="644" y="4202"/>
                      </a:lnTo>
                      <a:lnTo>
                        <a:pt x="652" y="4248"/>
                      </a:lnTo>
                      <a:lnTo>
                        <a:pt x="662" y="4292"/>
                      </a:lnTo>
                      <a:lnTo>
                        <a:pt x="674" y="4336"/>
                      </a:lnTo>
                      <a:lnTo>
                        <a:pt x="700" y="4422"/>
                      </a:lnTo>
                      <a:lnTo>
                        <a:pt x="730" y="4508"/>
                      </a:lnTo>
                      <a:lnTo>
                        <a:pt x="756" y="4578"/>
                      </a:lnTo>
                      <a:lnTo>
                        <a:pt x="768" y="4616"/>
                      </a:lnTo>
                      <a:lnTo>
                        <a:pt x="778" y="4656"/>
                      </a:lnTo>
                      <a:lnTo>
                        <a:pt x="786" y="4694"/>
                      </a:lnTo>
                      <a:lnTo>
                        <a:pt x="790" y="4734"/>
                      </a:lnTo>
                      <a:lnTo>
                        <a:pt x="792" y="4752"/>
                      </a:lnTo>
                      <a:lnTo>
                        <a:pt x="792" y="4770"/>
                      </a:lnTo>
                      <a:lnTo>
                        <a:pt x="790" y="4790"/>
                      </a:lnTo>
                      <a:lnTo>
                        <a:pt x="786" y="4806"/>
                      </a:lnTo>
                      <a:lnTo>
                        <a:pt x="780" y="4850"/>
                      </a:lnTo>
                      <a:lnTo>
                        <a:pt x="776" y="4894"/>
                      </a:lnTo>
                      <a:lnTo>
                        <a:pt x="776" y="4938"/>
                      </a:lnTo>
                      <a:lnTo>
                        <a:pt x="778" y="4980"/>
                      </a:lnTo>
                      <a:lnTo>
                        <a:pt x="782" y="5008"/>
                      </a:lnTo>
                      <a:lnTo>
                        <a:pt x="790" y="5038"/>
                      </a:lnTo>
                      <a:lnTo>
                        <a:pt x="798" y="5066"/>
                      </a:lnTo>
                      <a:lnTo>
                        <a:pt x="802" y="5094"/>
                      </a:lnTo>
                      <a:lnTo>
                        <a:pt x="804" y="5104"/>
                      </a:lnTo>
                      <a:lnTo>
                        <a:pt x="804" y="5114"/>
                      </a:lnTo>
                      <a:lnTo>
                        <a:pt x="802" y="5130"/>
                      </a:lnTo>
                      <a:lnTo>
                        <a:pt x="804" y="5138"/>
                      </a:lnTo>
                      <a:lnTo>
                        <a:pt x="806" y="5146"/>
                      </a:lnTo>
                      <a:lnTo>
                        <a:pt x="812" y="5152"/>
                      </a:lnTo>
                      <a:lnTo>
                        <a:pt x="822" y="5160"/>
                      </a:lnTo>
                      <a:lnTo>
                        <a:pt x="860" y="5174"/>
                      </a:lnTo>
                      <a:lnTo>
                        <a:pt x="886" y="5182"/>
                      </a:lnTo>
                      <a:lnTo>
                        <a:pt x="912" y="5188"/>
                      </a:lnTo>
                      <a:lnTo>
                        <a:pt x="940" y="5194"/>
                      </a:lnTo>
                      <a:lnTo>
                        <a:pt x="964" y="5196"/>
                      </a:lnTo>
                      <a:lnTo>
                        <a:pt x="986" y="5196"/>
                      </a:lnTo>
                      <a:lnTo>
                        <a:pt x="996" y="5194"/>
                      </a:lnTo>
                      <a:lnTo>
                        <a:pt x="1004" y="5190"/>
                      </a:lnTo>
                      <a:lnTo>
                        <a:pt x="1018" y="5182"/>
                      </a:lnTo>
                      <a:lnTo>
                        <a:pt x="1026" y="5172"/>
                      </a:lnTo>
                      <a:lnTo>
                        <a:pt x="1034" y="5162"/>
                      </a:lnTo>
                      <a:lnTo>
                        <a:pt x="1038" y="5152"/>
                      </a:lnTo>
                      <a:lnTo>
                        <a:pt x="1042" y="5160"/>
                      </a:lnTo>
                      <a:lnTo>
                        <a:pt x="1050" y="5166"/>
                      </a:lnTo>
                      <a:lnTo>
                        <a:pt x="1058" y="5170"/>
                      </a:lnTo>
                      <a:lnTo>
                        <a:pt x="1070" y="5174"/>
                      </a:lnTo>
                      <a:lnTo>
                        <a:pt x="1096" y="5176"/>
                      </a:lnTo>
                      <a:lnTo>
                        <a:pt x="1120" y="5176"/>
                      </a:lnTo>
                      <a:lnTo>
                        <a:pt x="1142" y="5172"/>
                      </a:lnTo>
                      <a:lnTo>
                        <a:pt x="1166" y="5166"/>
                      </a:lnTo>
                      <a:lnTo>
                        <a:pt x="1182" y="5160"/>
                      </a:lnTo>
                      <a:lnTo>
                        <a:pt x="1194" y="5154"/>
                      </a:lnTo>
                      <a:lnTo>
                        <a:pt x="1202" y="5146"/>
                      </a:lnTo>
                      <a:lnTo>
                        <a:pt x="1206" y="5136"/>
                      </a:lnTo>
                      <a:lnTo>
                        <a:pt x="1208" y="5128"/>
                      </a:lnTo>
                      <a:lnTo>
                        <a:pt x="1206" y="5118"/>
                      </a:lnTo>
                      <a:lnTo>
                        <a:pt x="1202" y="5108"/>
                      </a:lnTo>
                      <a:lnTo>
                        <a:pt x="1198" y="5096"/>
                      </a:lnTo>
                      <a:lnTo>
                        <a:pt x="1182" y="5074"/>
                      </a:lnTo>
                      <a:lnTo>
                        <a:pt x="1166" y="5052"/>
                      </a:lnTo>
                      <a:lnTo>
                        <a:pt x="1150" y="5028"/>
                      </a:lnTo>
                      <a:lnTo>
                        <a:pt x="1138" y="5006"/>
                      </a:lnTo>
                      <a:lnTo>
                        <a:pt x="1132" y="4990"/>
                      </a:lnTo>
                      <a:lnTo>
                        <a:pt x="1128" y="4970"/>
                      </a:lnTo>
                      <a:lnTo>
                        <a:pt x="1124" y="4928"/>
                      </a:lnTo>
                      <a:lnTo>
                        <a:pt x="1122" y="4892"/>
                      </a:lnTo>
                      <a:lnTo>
                        <a:pt x="1118" y="4864"/>
                      </a:lnTo>
                      <a:lnTo>
                        <a:pt x="1116" y="4840"/>
                      </a:lnTo>
                      <a:lnTo>
                        <a:pt x="1114" y="4814"/>
                      </a:lnTo>
                      <a:lnTo>
                        <a:pt x="1120" y="4788"/>
                      </a:lnTo>
                      <a:lnTo>
                        <a:pt x="1130" y="4746"/>
                      </a:lnTo>
                      <a:lnTo>
                        <a:pt x="1164" y="4632"/>
                      </a:lnTo>
                      <a:lnTo>
                        <a:pt x="1198" y="4522"/>
                      </a:lnTo>
                      <a:lnTo>
                        <a:pt x="1218" y="4462"/>
                      </a:lnTo>
                      <a:lnTo>
                        <a:pt x="1234" y="4410"/>
                      </a:lnTo>
                      <a:lnTo>
                        <a:pt x="1264" y="4318"/>
                      </a:lnTo>
                      <a:lnTo>
                        <a:pt x="1296" y="4226"/>
                      </a:lnTo>
                      <a:lnTo>
                        <a:pt x="1312" y="4172"/>
                      </a:lnTo>
                      <a:lnTo>
                        <a:pt x="1356" y="3948"/>
                      </a:lnTo>
                      <a:lnTo>
                        <a:pt x="1360" y="3942"/>
                      </a:lnTo>
                      <a:lnTo>
                        <a:pt x="1362" y="3926"/>
                      </a:lnTo>
                      <a:lnTo>
                        <a:pt x="1368" y="3870"/>
                      </a:lnTo>
                      <a:lnTo>
                        <a:pt x="1374" y="3690"/>
                      </a:lnTo>
                      <a:lnTo>
                        <a:pt x="1384" y="3470"/>
                      </a:lnTo>
                      <a:lnTo>
                        <a:pt x="1390" y="3364"/>
                      </a:lnTo>
                      <a:lnTo>
                        <a:pt x="1398" y="3270"/>
                      </a:lnTo>
                      <a:lnTo>
                        <a:pt x="1412" y="3164"/>
                      </a:lnTo>
                      <a:lnTo>
                        <a:pt x="1416" y="3136"/>
                      </a:lnTo>
                      <a:lnTo>
                        <a:pt x="1420" y="3128"/>
                      </a:lnTo>
                      <a:lnTo>
                        <a:pt x="1422" y="3120"/>
                      </a:lnTo>
                      <a:lnTo>
                        <a:pt x="1414" y="3024"/>
                      </a:lnTo>
                      <a:lnTo>
                        <a:pt x="1344" y="2810"/>
                      </a:lnTo>
                      <a:lnTo>
                        <a:pt x="1284" y="2690"/>
                      </a:lnTo>
                      <a:lnTo>
                        <a:pt x="1536" y="2594"/>
                      </a:lnTo>
                      <a:lnTo>
                        <a:pt x="1428" y="2368"/>
                      </a:lnTo>
                      <a:lnTo>
                        <a:pt x="1422" y="2352"/>
                      </a:lnTo>
                      <a:lnTo>
                        <a:pt x="1418" y="2334"/>
                      </a:lnTo>
                      <a:lnTo>
                        <a:pt x="1414" y="2314"/>
                      </a:lnTo>
                      <a:lnTo>
                        <a:pt x="1414" y="2298"/>
                      </a:lnTo>
                      <a:lnTo>
                        <a:pt x="1414" y="2244"/>
                      </a:lnTo>
                      <a:lnTo>
                        <a:pt x="1412" y="2210"/>
                      </a:lnTo>
                      <a:lnTo>
                        <a:pt x="1410" y="2178"/>
                      </a:lnTo>
                      <a:lnTo>
                        <a:pt x="1410" y="2164"/>
                      </a:lnTo>
                      <a:lnTo>
                        <a:pt x="1412" y="2148"/>
                      </a:lnTo>
                      <a:lnTo>
                        <a:pt x="1416" y="2132"/>
                      </a:lnTo>
                      <a:lnTo>
                        <a:pt x="1422" y="2118"/>
                      </a:lnTo>
                      <a:lnTo>
                        <a:pt x="1426" y="2112"/>
                      </a:lnTo>
                      <a:lnTo>
                        <a:pt x="1434" y="2096"/>
                      </a:lnTo>
                      <a:lnTo>
                        <a:pt x="1438" y="2078"/>
                      </a:lnTo>
                      <a:lnTo>
                        <a:pt x="1442" y="2060"/>
                      </a:lnTo>
                      <a:lnTo>
                        <a:pt x="1444" y="2044"/>
                      </a:lnTo>
                      <a:lnTo>
                        <a:pt x="1444" y="2032"/>
                      </a:lnTo>
                      <a:lnTo>
                        <a:pt x="1444" y="1958"/>
                      </a:lnTo>
                      <a:lnTo>
                        <a:pt x="1444" y="1878"/>
                      </a:lnTo>
                      <a:lnTo>
                        <a:pt x="1444" y="1814"/>
                      </a:lnTo>
                      <a:lnTo>
                        <a:pt x="1446" y="1802"/>
                      </a:lnTo>
                      <a:lnTo>
                        <a:pt x="1450" y="1786"/>
                      </a:lnTo>
                      <a:lnTo>
                        <a:pt x="1456" y="1772"/>
                      </a:lnTo>
                      <a:lnTo>
                        <a:pt x="1466" y="1758"/>
                      </a:lnTo>
                      <a:lnTo>
                        <a:pt x="1484" y="1732"/>
                      </a:lnTo>
                      <a:lnTo>
                        <a:pt x="1504" y="1702"/>
                      </a:lnTo>
                      <a:lnTo>
                        <a:pt x="1520" y="1668"/>
                      </a:lnTo>
                      <a:lnTo>
                        <a:pt x="1522" y="1666"/>
                      </a:lnTo>
                      <a:lnTo>
                        <a:pt x="1534" y="1634"/>
                      </a:lnTo>
                      <a:lnTo>
                        <a:pt x="1544" y="1602"/>
                      </a:lnTo>
                      <a:lnTo>
                        <a:pt x="1554" y="1570"/>
                      </a:lnTo>
                      <a:lnTo>
                        <a:pt x="1564" y="1538"/>
                      </a:lnTo>
                      <a:lnTo>
                        <a:pt x="1570" y="1520"/>
                      </a:lnTo>
                      <a:lnTo>
                        <a:pt x="1598" y="1454"/>
                      </a:lnTo>
                      <a:lnTo>
                        <a:pt x="1606" y="1434"/>
                      </a:lnTo>
                      <a:lnTo>
                        <a:pt x="1622" y="1402"/>
                      </a:lnTo>
                      <a:lnTo>
                        <a:pt x="1642" y="1372"/>
                      </a:lnTo>
                      <a:lnTo>
                        <a:pt x="1654" y="1354"/>
                      </a:lnTo>
                      <a:lnTo>
                        <a:pt x="1696" y="1296"/>
                      </a:lnTo>
                      <a:lnTo>
                        <a:pt x="1700" y="1292"/>
                      </a:lnTo>
                      <a:lnTo>
                        <a:pt x="1720" y="1268"/>
                      </a:lnTo>
                      <a:lnTo>
                        <a:pt x="1736" y="1252"/>
                      </a:lnTo>
                      <a:lnTo>
                        <a:pt x="1744" y="1244"/>
                      </a:lnTo>
                      <a:lnTo>
                        <a:pt x="1752" y="1234"/>
                      </a:lnTo>
                      <a:lnTo>
                        <a:pt x="1758" y="1220"/>
                      </a:lnTo>
                      <a:lnTo>
                        <a:pt x="1764" y="1206"/>
                      </a:lnTo>
                      <a:lnTo>
                        <a:pt x="1770" y="1190"/>
                      </a:lnTo>
                      <a:lnTo>
                        <a:pt x="1794" y="1124"/>
                      </a:lnTo>
                      <a:lnTo>
                        <a:pt x="1804" y="1096"/>
                      </a:lnTo>
                      <a:lnTo>
                        <a:pt x="1810" y="1070"/>
                      </a:lnTo>
                      <a:lnTo>
                        <a:pt x="1814" y="1058"/>
                      </a:lnTo>
                      <a:lnTo>
                        <a:pt x="1818" y="1044"/>
                      </a:lnTo>
                      <a:lnTo>
                        <a:pt x="1826" y="1030"/>
                      </a:lnTo>
                      <a:lnTo>
                        <a:pt x="1834" y="1016"/>
                      </a:lnTo>
                      <a:lnTo>
                        <a:pt x="1848" y="992"/>
                      </a:lnTo>
                      <a:lnTo>
                        <a:pt x="1886" y="930"/>
                      </a:lnTo>
                      <a:lnTo>
                        <a:pt x="1912" y="886"/>
                      </a:lnTo>
                      <a:lnTo>
                        <a:pt x="1930" y="856"/>
                      </a:lnTo>
                      <a:lnTo>
                        <a:pt x="1948" y="828"/>
                      </a:lnTo>
                      <a:lnTo>
                        <a:pt x="1956" y="814"/>
                      </a:lnTo>
                      <a:lnTo>
                        <a:pt x="1964" y="798"/>
                      </a:lnTo>
                      <a:lnTo>
                        <a:pt x="1970" y="780"/>
                      </a:lnTo>
                      <a:lnTo>
                        <a:pt x="1976" y="764"/>
                      </a:lnTo>
                      <a:lnTo>
                        <a:pt x="1984" y="720"/>
                      </a:lnTo>
                      <a:lnTo>
                        <a:pt x="1998" y="650"/>
                      </a:lnTo>
                      <a:lnTo>
                        <a:pt x="2008" y="598"/>
                      </a:lnTo>
                      <a:lnTo>
                        <a:pt x="2012" y="564"/>
                      </a:lnTo>
                      <a:lnTo>
                        <a:pt x="2014" y="534"/>
                      </a:lnTo>
                      <a:lnTo>
                        <a:pt x="2016" y="522"/>
                      </a:lnTo>
                      <a:lnTo>
                        <a:pt x="2018" y="506"/>
                      </a:lnTo>
                      <a:lnTo>
                        <a:pt x="2024" y="490"/>
                      </a:lnTo>
                      <a:lnTo>
                        <a:pt x="2030" y="476"/>
                      </a:lnTo>
                      <a:lnTo>
                        <a:pt x="2044" y="452"/>
                      </a:lnTo>
                      <a:lnTo>
                        <a:pt x="2056" y="434"/>
                      </a:lnTo>
                      <a:lnTo>
                        <a:pt x="2062" y="428"/>
                      </a:lnTo>
                      <a:lnTo>
                        <a:pt x="2066" y="418"/>
                      </a:lnTo>
                      <a:lnTo>
                        <a:pt x="2070" y="408"/>
                      </a:lnTo>
                      <a:lnTo>
                        <a:pt x="2074" y="398"/>
                      </a:lnTo>
                      <a:lnTo>
                        <a:pt x="2076" y="386"/>
                      </a:lnTo>
                      <a:lnTo>
                        <a:pt x="2082" y="374"/>
                      </a:lnTo>
                      <a:lnTo>
                        <a:pt x="2088" y="364"/>
                      </a:lnTo>
                      <a:lnTo>
                        <a:pt x="2096" y="354"/>
                      </a:lnTo>
                      <a:lnTo>
                        <a:pt x="2124" y="324"/>
                      </a:lnTo>
                      <a:lnTo>
                        <a:pt x="2144" y="298"/>
                      </a:lnTo>
                      <a:lnTo>
                        <a:pt x="2148" y="292"/>
                      </a:lnTo>
                      <a:lnTo>
                        <a:pt x="2146" y="280"/>
                      </a:lnTo>
                      <a:lnTo>
                        <a:pt x="2142" y="266"/>
                      </a:lnTo>
                      <a:lnTo>
                        <a:pt x="2136" y="254"/>
                      </a:lnTo>
                      <a:close/>
                      <a:moveTo>
                        <a:pt x="988" y="5046"/>
                      </a:moveTo>
                      <a:lnTo>
                        <a:pt x="988" y="5046"/>
                      </a:lnTo>
                      <a:lnTo>
                        <a:pt x="982" y="5032"/>
                      </a:lnTo>
                      <a:lnTo>
                        <a:pt x="976" y="5016"/>
                      </a:lnTo>
                      <a:lnTo>
                        <a:pt x="968" y="4986"/>
                      </a:lnTo>
                      <a:lnTo>
                        <a:pt x="962" y="4954"/>
                      </a:lnTo>
                      <a:lnTo>
                        <a:pt x="958" y="4922"/>
                      </a:lnTo>
                      <a:lnTo>
                        <a:pt x="974" y="4938"/>
                      </a:lnTo>
                      <a:lnTo>
                        <a:pt x="980" y="4948"/>
                      </a:lnTo>
                      <a:lnTo>
                        <a:pt x="984" y="4958"/>
                      </a:lnTo>
                      <a:lnTo>
                        <a:pt x="988" y="4980"/>
                      </a:lnTo>
                      <a:lnTo>
                        <a:pt x="990" y="5002"/>
                      </a:lnTo>
                      <a:lnTo>
                        <a:pt x="988" y="5046"/>
                      </a:lnTo>
                      <a:close/>
                      <a:moveTo>
                        <a:pt x="1112" y="4102"/>
                      </a:moveTo>
                      <a:lnTo>
                        <a:pt x="1112" y="4102"/>
                      </a:lnTo>
                      <a:lnTo>
                        <a:pt x="1106" y="4132"/>
                      </a:lnTo>
                      <a:lnTo>
                        <a:pt x="1096" y="4162"/>
                      </a:lnTo>
                      <a:lnTo>
                        <a:pt x="1078" y="4220"/>
                      </a:lnTo>
                      <a:lnTo>
                        <a:pt x="1068" y="4260"/>
                      </a:lnTo>
                      <a:lnTo>
                        <a:pt x="1062" y="4300"/>
                      </a:lnTo>
                      <a:lnTo>
                        <a:pt x="1056" y="4380"/>
                      </a:lnTo>
                      <a:lnTo>
                        <a:pt x="1052" y="4456"/>
                      </a:lnTo>
                      <a:lnTo>
                        <a:pt x="1046" y="4532"/>
                      </a:lnTo>
                      <a:lnTo>
                        <a:pt x="1042" y="4568"/>
                      </a:lnTo>
                      <a:lnTo>
                        <a:pt x="1036" y="4606"/>
                      </a:lnTo>
                      <a:lnTo>
                        <a:pt x="1026" y="4642"/>
                      </a:lnTo>
                      <a:lnTo>
                        <a:pt x="1016" y="4680"/>
                      </a:lnTo>
                      <a:lnTo>
                        <a:pt x="1004" y="4706"/>
                      </a:lnTo>
                      <a:lnTo>
                        <a:pt x="992" y="4730"/>
                      </a:lnTo>
                      <a:lnTo>
                        <a:pt x="976" y="4754"/>
                      </a:lnTo>
                      <a:lnTo>
                        <a:pt x="960" y="4776"/>
                      </a:lnTo>
                      <a:lnTo>
                        <a:pt x="950" y="4786"/>
                      </a:lnTo>
                      <a:lnTo>
                        <a:pt x="938" y="4800"/>
                      </a:lnTo>
                      <a:lnTo>
                        <a:pt x="936" y="4786"/>
                      </a:lnTo>
                      <a:lnTo>
                        <a:pt x="934" y="4778"/>
                      </a:lnTo>
                      <a:lnTo>
                        <a:pt x="930" y="4774"/>
                      </a:lnTo>
                      <a:lnTo>
                        <a:pt x="924" y="4754"/>
                      </a:lnTo>
                      <a:lnTo>
                        <a:pt x="912" y="4698"/>
                      </a:lnTo>
                      <a:lnTo>
                        <a:pt x="900" y="4636"/>
                      </a:lnTo>
                      <a:lnTo>
                        <a:pt x="890" y="4576"/>
                      </a:lnTo>
                      <a:lnTo>
                        <a:pt x="886" y="4550"/>
                      </a:lnTo>
                      <a:lnTo>
                        <a:pt x="884" y="4528"/>
                      </a:lnTo>
                      <a:lnTo>
                        <a:pt x="864" y="4252"/>
                      </a:lnTo>
                      <a:lnTo>
                        <a:pt x="860" y="4198"/>
                      </a:lnTo>
                      <a:lnTo>
                        <a:pt x="854" y="4144"/>
                      </a:lnTo>
                      <a:lnTo>
                        <a:pt x="842" y="4084"/>
                      </a:lnTo>
                      <a:lnTo>
                        <a:pt x="838" y="4054"/>
                      </a:lnTo>
                      <a:lnTo>
                        <a:pt x="838" y="4022"/>
                      </a:lnTo>
                      <a:lnTo>
                        <a:pt x="846" y="3974"/>
                      </a:lnTo>
                      <a:lnTo>
                        <a:pt x="854" y="3926"/>
                      </a:lnTo>
                      <a:lnTo>
                        <a:pt x="860" y="3924"/>
                      </a:lnTo>
                      <a:lnTo>
                        <a:pt x="870" y="3924"/>
                      </a:lnTo>
                      <a:lnTo>
                        <a:pt x="912" y="3922"/>
                      </a:lnTo>
                      <a:lnTo>
                        <a:pt x="952" y="3924"/>
                      </a:lnTo>
                      <a:lnTo>
                        <a:pt x="1032" y="3928"/>
                      </a:lnTo>
                      <a:lnTo>
                        <a:pt x="1112" y="3932"/>
                      </a:lnTo>
                      <a:lnTo>
                        <a:pt x="1114" y="3942"/>
                      </a:lnTo>
                      <a:lnTo>
                        <a:pt x="1116" y="3952"/>
                      </a:lnTo>
                      <a:lnTo>
                        <a:pt x="1120" y="3978"/>
                      </a:lnTo>
                      <a:lnTo>
                        <a:pt x="1120" y="3998"/>
                      </a:lnTo>
                      <a:lnTo>
                        <a:pt x="1120" y="4024"/>
                      </a:lnTo>
                      <a:lnTo>
                        <a:pt x="1118" y="4058"/>
                      </a:lnTo>
                      <a:lnTo>
                        <a:pt x="1112" y="4102"/>
                      </a:lnTo>
                      <a:close/>
                    </a:path>
                  </a:pathLst>
                </a:custGeom>
                <a:solidFill>
                  <a:schemeClr val="accent1"/>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Freeform 97"/>
                <p:cNvSpPr/>
                <p:nvPr/>
              </p:nvSpPr>
              <p:spPr bwMode="auto">
                <a:xfrm>
                  <a:off x="7714478" y="5448666"/>
                  <a:ext cx="488340" cy="380373"/>
                </a:xfrm>
                <a:custGeom>
                  <a:avLst/>
                  <a:gdLst>
                    <a:gd name="T0" fmla="*/ 0 w 308"/>
                    <a:gd name="T1" fmla="*/ 136525 h 230"/>
                    <a:gd name="T2" fmla="*/ 66675 w 308"/>
                    <a:gd name="T3" fmla="*/ 365125 h 230"/>
                    <a:gd name="T4" fmla="*/ 257175 w 308"/>
                    <a:gd name="T5" fmla="*/ 307975 h 230"/>
                    <a:gd name="T6" fmla="*/ 406400 w 308"/>
                    <a:gd name="T7" fmla="*/ 244475 h 230"/>
                    <a:gd name="T8" fmla="*/ 488950 w 308"/>
                    <a:gd name="T9" fmla="*/ 158750 h 230"/>
                    <a:gd name="T10" fmla="*/ 406400 w 308"/>
                    <a:gd name="T11" fmla="*/ 0 h 230"/>
                    <a:gd name="T12" fmla="*/ 0 w 308"/>
                    <a:gd name="T13" fmla="*/ 136525 h 230"/>
                    <a:gd name="T14" fmla="*/ 0 w 308"/>
                    <a:gd name="T15" fmla="*/ 136525 h 230"/>
                    <a:gd name="T16" fmla="*/ 0 60000 65536"/>
                    <a:gd name="T17" fmla="*/ 0 60000 65536"/>
                    <a:gd name="T18" fmla="*/ 0 60000 65536"/>
                    <a:gd name="T19" fmla="*/ 0 60000 65536"/>
                    <a:gd name="T20" fmla="*/ 0 60000 65536"/>
                    <a:gd name="T21" fmla="*/ 0 60000 65536"/>
                    <a:gd name="T22" fmla="*/ 0 60000 65536"/>
                    <a:gd name="T23" fmla="*/ 0 60000 65536"/>
                    <a:gd name="T24" fmla="*/ 0 w 308"/>
                    <a:gd name="T25" fmla="*/ 0 h 230"/>
                    <a:gd name="T26" fmla="*/ 308 w 308"/>
                    <a:gd name="T27" fmla="*/ 230 h 23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308" h="230">
                      <a:moveTo>
                        <a:pt x="0" y="86"/>
                      </a:moveTo>
                      <a:lnTo>
                        <a:pt x="42" y="230"/>
                      </a:lnTo>
                      <a:lnTo>
                        <a:pt x="162" y="194"/>
                      </a:lnTo>
                      <a:lnTo>
                        <a:pt x="256" y="154"/>
                      </a:lnTo>
                      <a:lnTo>
                        <a:pt x="308" y="100"/>
                      </a:lnTo>
                      <a:lnTo>
                        <a:pt x="256" y="0"/>
                      </a:lnTo>
                      <a:lnTo>
                        <a:pt x="0" y="86"/>
                      </a:lnTo>
                      <a:close/>
                    </a:path>
                  </a:pathLst>
                </a:custGeom>
                <a:solidFill>
                  <a:srgbClr val="FFFFFF"/>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Freeform 98"/>
                <p:cNvSpPr/>
                <p:nvPr/>
              </p:nvSpPr>
              <p:spPr bwMode="auto">
                <a:xfrm>
                  <a:off x="10434256" y="5584513"/>
                  <a:ext cx="454429" cy="339619"/>
                </a:xfrm>
                <a:custGeom>
                  <a:avLst/>
                  <a:gdLst>
                    <a:gd name="T0" fmla="*/ 463550 w 292"/>
                    <a:gd name="T1" fmla="*/ 133350 h 216"/>
                    <a:gd name="T2" fmla="*/ 365125 w 292"/>
                    <a:gd name="T3" fmla="*/ 342900 h 216"/>
                    <a:gd name="T4" fmla="*/ 206375 w 292"/>
                    <a:gd name="T5" fmla="*/ 304800 h 216"/>
                    <a:gd name="T6" fmla="*/ 60325 w 292"/>
                    <a:gd name="T7" fmla="*/ 244475 h 216"/>
                    <a:gd name="T8" fmla="*/ 0 w 292"/>
                    <a:gd name="T9" fmla="*/ 158750 h 216"/>
                    <a:gd name="T10" fmla="*/ 60325 w 292"/>
                    <a:gd name="T11" fmla="*/ 0 h 216"/>
                    <a:gd name="T12" fmla="*/ 463550 w 292"/>
                    <a:gd name="T13" fmla="*/ 133350 h 216"/>
                    <a:gd name="T14" fmla="*/ 463550 w 292"/>
                    <a:gd name="T15" fmla="*/ 133350 h 216"/>
                    <a:gd name="T16" fmla="*/ 0 60000 65536"/>
                    <a:gd name="T17" fmla="*/ 0 60000 65536"/>
                    <a:gd name="T18" fmla="*/ 0 60000 65536"/>
                    <a:gd name="T19" fmla="*/ 0 60000 65536"/>
                    <a:gd name="T20" fmla="*/ 0 60000 65536"/>
                    <a:gd name="T21" fmla="*/ 0 60000 65536"/>
                    <a:gd name="T22" fmla="*/ 0 60000 65536"/>
                    <a:gd name="T23" fmla="*/ 0 60000 65536"/>
                    <a:gd name="T24" fmla="*/ 0 w 292"/>
                    <a:gd name="T25" fmla="*/ 0 h 216"/>
                    <a:gd name="T26" fmla="*/ 292 w 292"/>
                    <a:gd name="T27" fmla="*/ 216 h 21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92" h="216">
                      <a:moveTo>
                        <a:pt x="292" y="84"/>
                      </a:moveTo>
                      <a:lnTo>
                        <a:pt x="230" y="216"/>
                      </a:lnTo>
                      <a:lnTo>
                        <a:pt x="130" y="192"/>
                      </a:lnTo>
                      <a:lnTo>
                        <a:pt x="38" y="154"/>
                      </a:lnTo>
                      <a:lnTo>
                        <a:pt x="0" y="100"/>
                      </a:lnTo>
                      <a:lnTo>
                        <a:pt x="38" y="0"/>
                      </a:lnTo>
                      <a:lnTo>
                        <a:pt x="292" y="84"/>
                      </a:lnTo>
                      <a:close/>
                    </a:path>
                  </a:pathLst>
                </a:custGeom>
                <a:solidFill>
                  <a:srgbClr val="FFFFFF"/>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3" name="Gruppe 74"/>
              <p:cNvGrpSpPr/>
              <p:nvPr/>
            </p:nvGrpSpPr>
            <p:grpSpPr bwMode="auto">
              <a:xfrm>
                <a:off x="6141994" y="2089215"/>
                <a:ext cx="95078" cy="150736"/>
                <a:chOff x="12261828" y="5789559"/>
                <a:chExt cx="866566" cy="1809769"/>
              </a:xfrm>
            </p:grpSpPr>
            <p:sp>
              <p:nvSpPr>
                <p:cNvPr id="64" name="Freeform 113"/>
                <p:cNvSpPr/>
                <p:nvPr/>
              </p:nvSpPr>
              <p:spPr bwMode="auto">
                <a:xfrm>
                  <a:off x="12263003" y="5792324"/>
                  <a:ext cx="866562" cy="1809779"/>
                </a:xfrm>
                <a:custGeom>
                  <a:avLst/>
                  <a:gdLst>
                    <a:gd name="T0" fmla="*/ 524 w 548"/>
                    <a:gd name="T1" fmla="*/ 1080 h 1142"/>
                    <a:gd name="T2" fmla="*/ 494 w 548"/>
                    <a:gd name="T3" fmla="*/ 1104 h 1142"/>
                    <a:gd name="T4" fmla="*/ 450 w 548"/>
                    <a:gd name="T5" fmla="*/ 1122 h 1142"/>
                    <a:gd name="T6" fmla="*/ 326 w 548"/>
                    <a:gd name="T7" fmla="*/ 1140 h 1142"/>
                    <a:gd name="T8" fmla="*/ 204 w 548"/>
                    <a:gd name="T9" fmla="*/ 1140 h 1142"/>
                    <a:gd name="T10" fmla="*/ 72 w 548"/>
                    <a:gd name="T11" fmla="*/ 1112 h 1142"/>
                    <a:gd name="T12" fmla="*/ 30 w 548"/>
                    <a:gd name="T13" fmla="*/ 1088 h 1142"/>
                    <a:gd name="T14" fmla="*/ 4 w 548"/>
                    <a:gd name="T15" fmla="*/ 1048 h 1142"/>
                    <a:gd name="T16" fmla="*/ 26 w 548"/>
                    <a:gd name="T17" fmla="*/ 580 h 1142"/>
                    <a:gd name="T18" fmla="*/ 36 w 548"/>
                    <a:gd name="T19" fmla="*/ 506 h 1142"/>
                    <a:gd name="T20" fmla="*/ 50 w 548"/>
                    <a:gd name="T21" fmla="*/ 440 h 1142"/>
                    <a:gd name="T22" fmla="*/ 74 w 548"/>
                    <a:gd name="T23" fmla="*/ 334 h 1142"/>
                    <a:gd name="T24" fmla="*/ 84 w 548"/>
                    <a:gd name="T25" fmla="*/ 272 h 1142"/>
                    <a:gd name="T26" fmla="*/ 112 w 548"/>
                    <a:gd name="T27" fmla="*/ 168 h 1142"/>
                    <a:gd name="T28" fmla="*/ 136 w 548"/>
                    <a:gd name="T29" fmla="*/ 120 h 1142"/>
                    <a:gd name="T30" fmla="*/ 166 w 548"/>
                    <a:gd name="T31" fmla="*/ 42 h 1142"/>
                    <a:gd name="T32" fmla="*/ 180 w 548"/>
                    <a:gd name="T33" fmla="*/ 10 h 1142"/>
                    <a:gd name="T34" fmla="*/ 194 w 548"/>
                    <a:gd name="T35" fmla="*/ 0 h 1142"/>
                    <a:gd name="T36" fmla="*/ 206 w 548"/>
                    <a:gd name="T37" fmla="*/ 6 h 1142"/>
                    <a:gd name="T38" fmla="*/ 236 w 548"/>
                    <a:gd name="T39" fmla="*/ 34 h 1142"/>
                    <a:gd name="T40" fmla="*/ 240 w 548"/>
                    <a:gd name="T41" fmla="*/ 50 h 1142"/>
                    <a:gd name="T42" fmla="*/ 234 w 548"/>
                    <a:gd name="T43" fmla="*/ 80 h 1142"/>
                    <a:gd name="T44" fmla="*/ 212 w 548"/>
                    <a:gd name="T45" fmla="*/ 112 h 1142"/>
                    <a:gd name="T46" fmla="*/ 206 w 548"/>
                    <a:gd name="T47" fmla="*/ 124 h 1142"/>
                    <a:gd name="T48" fmla="*/ 210 w 548"/>
                    <a:gd name="T49" fmla="*/ 158 h 1142"/>
                    <a:gd name="T50" fmla="*/ 238 w 548"/>
                    <a:gd name="T51" fmla="*/ 218 h 1142"/>
                    <a:gd name="T52" fmla="*/ 260 w 548"/>
                    <a:gd name="T53" fmla="*/ 248 h 1142"/>
                    <a:gd name="T54" fmla="*/ 282 w 548"/>
                    <a:gd name="T55" fmla="*/ 250 h 1142"/>
                    <a:gd name="T56" fmla="*/ 312 w 548"/>
                    <a:gd name="T57" fmla="*/ 230 h 1142"/>
                    <a:gd name="T58" fmla="*/ 364 w 548"/>
                    <a:gd name="T59" fmla="*/ 160 h 1142"/>
                    <a:gd name="T60" fmla="*/ 376 w 548"/>
                    <a:gd name="T61" fmla="*/ 128 h 1142"/>
                    <a:gd name="T62" fmla="*/ 374 w 548"/>
                    <a:gd name="T63" fmla="*/ 110 h 1142"/>
                    <a:gd name="T64" fmla="*/ 378 w 548"/>
                    <a:gd name="T65" fmla="*/ 34 h 1142"/>
                    <a:gd name="T66" fmla="*/ 384 w 548"/>
                    <a:gd name="T67" fmla="*/ 16 h 1142"/>
                    <a:gd name="T68" fmla="*/ 396 w 548"/>
                    <a:gd name="T69" fmla="*/ 10 h 1142"/>
                    <a:gd name="T70" fmla="*/ 410 w 548"/>
                    <a:gd name="T71" fmla="*/ 30 h 1142"/>
                    <a:gd name="T72" fmla="*/ 422 w 548"/>
                    <a:gd name="T73" fmla="*/ 78 h 1142"/>
                    <a:gd name="T74" fmla="*/ 416 w 548"/>
                    <a:gd name="T75" fmla="*/ 112 h 1142"/>
                    <a:gd name="T76" fmla="*/ 412 w 548"/>
                    <a:gd name="T77" fmla="*/ 128 h 1142"/>
                    <a:gd name="T78" fmla="*/ 418 w 548"/>
                    <a:gd name="T79" fmla="*/ 218 h 1142"/>
                    <a:gd name="T80" fmla="*/ 432 w 548"/>
                    <a:gd name="T81" fmla="*/ 274 h 1142"/>
                    <a:gd name="T82" fmla="*/ 470 w 548"/>
                    <a:gd name="T83" fmla="*/ 390 h 1142"/>
                    <a:gd name="T84" fmla="*/ 530 w 548"/>
                    <a:gd name="T85" fmla="*/ 540 h 1142"/>
                    <a:gd name="T86" fmla="*/ 548 w 548"/>
                    <a:gd name="T87" fmla="*/ 658 h 1142"/>
                    <a:gd name="T88" fmla="*/ 546 w 548"/>
                    <a:gd name="T89" fmla="*/ 980 h 1142"/>
                    <a:gd name="T90" fmla="*/ 530 w 548"/>
                    <a:gd name="T91" fmla="*/ 1070 h 1142"/>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548"/>
                    <a:gd name="T139" fmla="*/ 0 h 1142"/>
                    <a:gd name="T140" fmla="*/ 548 w 548"/>
                    <a:gd name="T141" fmla="*/ 1142 h 1142"/>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548" h="1142">
                      <a:moveTo>
                        <a:pt x="530" y="1070"/>
                      </a:moveTo>
                      <a:lnTo>
                        <a:pt x="530" y="1070"/>
                      </a:lnTo>
                      <a:lnTo>
                        <a:pt x="524" y="1080"/>
                      </a:lnTo>
                      <a:lnTo>
                        <a:pt x="516" y="1088"/>
                      </a:lnTo>
                      <a:lnTo>
                        <a:pt x="506" y="1098"/>
                      </a:lnTo>
                      <a:lnTo>
                        <a:pt x="494" y="1104"/>
                      </a:lnTo>
                      <a:lnTo>
                        <a:pt x="480" y="1112"/>
                      </a:lnTo>
                      <a:lnTo>
                        <a:pt x="464" y="1118"/>
                      </a:lnTo>
                      <a:lnTo>
                        <a:pt x="450" y="1122"/>
                      </a:lnTo>
                      <a:lnTo>
                        <a:pt x="432" y="1126"/>
                      </a:lnTo>
                      <a:lnTo>
                        <a:pt x="326" y="1140"/>
                      </a:lnTo>
                      <a:lnTo>
                        <a:pt x="288" y="1142"/>
                      </a:lnTo>
                      <a:lnTo>
                        <a:pt x="246" y="1142"/>
                      </a:lnTo>
                      <a:lnTo>
                        <a:pt x="204" y="1140"/>
                      </a:lnTo>
                      <a:lnTo>
                        <a:pt x="168" y="1134"/>
                      </a:lnTo>
                      <a:lnTo>
                        <a:pt x="72" y="1112"/>
                      </a:lnTo>
                      <a:lnTo>
                        <a:pt x="58" y="1106"/>
                      </a:lnTo>
                      <a:lnTo>
                        <a:pt x="42" y="1098"/>
                      </a:lnTo>
                      <a:lnTo>
                        <a:pt x="30" y="1088"/>
                      </a:lnTo>
                      <a:lnTo>
                        <a:pt x="20" y="1076"/>
                      </a:lnTo>
                      <a:lnTo>
                        <a:pt x="10" y="1062"/>
                      </a:lnTo>
                      <a:lnTo>
                        <a:pt x="4" y="1048"/>
                      </a:lnTo>
                      <a:lnTo>
                        <a:pt x="0" y="1032"/>
                      </a:lnTo>
                      <a:lnTo>
                        <a:pt x="0" y="1014"/>
                      </a:lnTo>
                      <a:lnTo>
                        <a:pt x="26" y="580"/>
                      </a:lnTo>
                      <a:lnTo>
                        <a:pt x="30" y="546"/>
                      </a:lnTo>
                      <a:lnTo>
                        <a:pt x="36" y="506"/>
                      </a:lnTo>
                      <a:lnTo>
                        <a:pt x="44" y="470"/>
                      </a:lnTo>
                      <a:lnTo>
                        <a:pt x="50" y="440"/>
                      </a:lnTo>
                      <a:lnTo>
                        <a:pt x="60" y="410"/>
                      </a:lnTo>
                      <a:lnTo>
                        <a:pt x="68" y="372"/>
                      </a:lnTo>
                      <a:lnTo>
                        <a:pt x="74" y="334"/>
                      </a:lnTo>
                      <a:lnTo>
                        <a:pt x="80" y="298"/>
                      </a:lnTo>
                      <a:lnTo>
                        <a:pt x="84" y="272"/>
                      </a:lnTo>
                      <a:lnTo>
                        <a:pt x="90" y="238"/>
                      </a:lnTo>
                      <a:lnTo>
                        <a:pt x="100" y="202"/>
                      </a:lnTo>
                      <a:lnTo>
                        <a:pt x="112" y="168"/>
                      </a:lnTo>
                      <a:lnTo>
                        <a:pt x="124" y="142"/>
                      </a:lnTo>
                      <a:lnTo>
                        <a:pt x="136" y="120"/>
                      </a:lnTo>
                      <a:lnTo>
                        <a:pt x="150" y="92"/>
                      </a:lnTo>
                      <a:lnTo>
                        <a:pt x="160" y="66"/>
                      </a:lnTo>
                      <a:lnTo>
                        <a:pt x="166" y="42"/>
                      </a:lnTo>
                      <a:lnTo>
                        <a:pt x="172" y="24"/>
                      </a:lnTo>
                      <a:lnTo>
                        <a:pt x="180" y="10"/>
                      </a:lnTo>
                      <a:lnTo>
                        <a:pt x="184" y="4"/>
                      </a:lnTo>
                      <a:lnTo>
                        <a:pt x="188" y="2"/>
                      </a:lnTo>
                      <a:lnTo>
                        <a:pt x="194" y="0"/>
                      </a:lnTo>
                      <a:lnTo>
                        <a:pt x="198" y="0"/>
                      </a:lnTo>
                      <a:lnTo>
                        <a:pt x="206" y="6"/>
                      </a:lnTo>
                      <a:lnTo>
                        <a:pt x="216" y="14"/>
                      </a:lnTo>
                      <a:lnTo>
                        <a:pt x="226" y="24"/>
                      </a:lnTo>
                      <a:lnTo>
                        <a:pt x="236" y="34"/>
                      </a:lnTo>
                      <a:lnTo>
                        <a:pt x="238" y="42"/>
                      </a:lnTo>
                      <a:lnTo>
                        <a:pt x="240" y="50"/>
                      </a:lnTo>
                      <a:lnTo>
                        <a:pt x="240" y="58"/>
                      </a:lnTo>
                      <a:lnTo>
                        <a:pt x="238" y="68"/>
                      </a:lnTo>
                      <a:lnTo>
                        <a:pt x="234" y="80"/>
                      </a:lnTo>
                      <a:lnTo>
                        <a:pt x="228" y="90"/>
                      </a:lnTo>
                      <a:lnTo>
                        <a:pt x="220" y="102"/>
                      </a:lnTo>
                      <a:lnTo>
                        <a:pt x="212" y="112"/>
                      </a:lnTo>
                      <a:lnTo>
                        <a:pt x="210" y="118"/>
                      </a:lnTo>
                      <a:lnTo>
                        <a:pt x="206" y="124"/>
                      </a:lnTo>
                      <a:lnTo>
                        <a:pt x="206" y="132"/>
                      </a:lnTo>
                      <a:lnTo>
                        <a:pt x="206" y="140"/>
                      </a:lnTo>
                      <a:lnTo>
                        <a:pt x="210" y="158"/>
                      </a:lnTo>
                      <a:lnTo>
                        <a:pt x="218" y="178"/>
                      </a:lnTo>
                      <a:lnTo>
                        <a:pt x="228" y="198"/>
                      </a:lnTo>
                      <a:lnTo>
                        <a:pt x="238" y="218"/>
                      </a:lnTo>
                      <a:lnTo>
                        <a:pt x="250" y="234"/>
                      </a:lnTo>
                      <a:lnTo>
                        <a:pt x="260" y="248"/>
                      </a:lnTo>
                      <a:lnTo>
                        <a:pt x="266" y="252"/>
                      </a:lnTo>
                      <a:lnTo>
                        <a:pt x="274" y="254"/>
                      </a:lnTo>
                      <a:lnTo>
                        <a:pt x="282" y="250"/>
                      </a:lnTo>
                      <a:lnTo>
                        <a:pt x="292" y="246"/>
                      </a:lnTo>
                      <a:lnTo>
                        <a:pt x="302" y="238"/>
                      </a:lnTo>
                      <a:lnTo>
                        <a:pt x="312" y="230"/>
                      </a:lnTo>
                      <a:lnTo>
                        <a:pt x="332" y="208"/>
                      </a:lnTo>
                      <a:lnTo>
                        <a:pt x="350" y="184"/>
                      </a:lnTo>
                      <a:lnTo>
                        <a:pt x="364" y="160"/>
                      </a:lnTo>
                      <a:lnTo>
                        <a:pt x="374" y="140"/>
                      </a:lnTo>
                      <a:lnTo>
                        <a:pt x="376" y="134"/>
                      </a:lnTo>
                      <a:lnTo>
                        <a:pt x="376" y="128"/>
                      </a:lnTo>
                      <a:lnTo>
                        <a:pt x="374" y="120"/>
                      </a:lnTo>
                      <a:lnTo>
                        <a:pt x="374" y="110"/>
                      </a:lnTo>
                      <a:lnTo>
                        <a:pt x="374" y="86"/>
                      </a:lnTo>
                      <a:lnTo>
                        <a:pt x="376" y="60"/>
                      </a:lnTo>
                      <a:lnTo>
                        <a:pt x="378" y="34"/>
                      </a:lnTo>
                      <a:lnTo>
                        <a:pt x="380" y="24"/>
                      </a:lnTo>
                      <a:lnTo>
                        <a:pt x="384" y="16"/>
                      </a:lnTo>
                      <a:lnTo>
                        <a:pt x="386" y="12"/>
                      </a:lnTo>
                      <a:lnTo>
                        <a:pt x="390" y="10"/>
                      </a:lnTo>
                      <a:lnTo>
                        <a:pt x="396" y="10"/>
                      </a:lnTo>
                      <a:lnTo>
                        <a:pt x="400" y="14"/>
                      </a:lnTo>
                      <a:lnTo>
                        <a:pt x="404" y="22"/>
                      </a:lnTo>
                      <a:lnTo>
                        <a:pt x="410" y="30"/>
                      </a:lnTo>
                      <a:lnTo>
                        <a:pt x="418" y="54"/>
                      </a:lnTo>
                      <a:lnTo>
                        <a:pt x="422" y="78"/>
                      </a:lnTo>
                      <a:lnTo>
                        <a:pt x="422" y="98"/>
                      </a:lnTo>
                      <a:lnTo>
                        <a:pt x="420" y="106"/>
                      </a:lnTo>
                      <a:lnTo>
                        <a:pt x="416" y="112"/>
                      </a:lnTo>
                      <a:lnTo>
                        <a:pt x="414" y="118"/>
                      </a:lnTo>
                      <a:lnTo>
                        <a:pt x="412" y="128"/>
                      </a:lnTo>
                      <a:lnTo>
                        <a:pt x="412" y="154"/>
                      </a:lnTo>
                      <a:lnTo>
                        <a:pt x="414" y="184"/>
                      </a:lnTo>
                      <a:lnTo>
                        <a:pt x="418" y="218"/>
                      </a:lnTo>
                      <a:lnTo>
                        <a:pt x="424" y="238"/>
                      </a:lnTo>
                      <a:lnTo>
                        <a:pt x="432" y="274"/>
                      </a:lnTo>
                      <a:lnTo>
                        <a:pt x="444" y="314"/>
                      </a:lnTo>
                      <a:lnTo>
                        <a:pt x="458" y="356"/>
                      </a:lnTo>
                      <a:lnTo>
                        <a:pt x="470" y="390"/>
                      </a:lnTo>
                      <a:lnTo>
                        <a:pt x="518" y="504"/>
                      </a:lnTo>
                      <a:lnTo>
                        <a:pt x="530" y="540"/>
                      </a:lnTo>
                      <a:lnTo>
                        <a:pt x="540" y="580"/>
                      </a:lnTo>
                      <a:lnTo>
                        <a:pt x="546" y="622"/>
                      </a:lnTo>
                      <a:lnTo>
                        <a:pt x="548" y="658"/>
                      </a:lnTo>
                      <a:lnTo>
                        <a:pt x="548" y="946"/>
                      </a:lnTo>
                      <a:lnTo>
                        <a:pt x="546" y="980"/>
                      </a:lnTo>
                      <a:lnTo>
                        <a:pt x="542" y="1014"/>
                      </a:lnTo>
                      <a:lnTo>
                        <a:pt x="538" y="1046"/>
                      </a:lnTo>
                      <a:lnTo>
                        <a:pt x="530" y="1070"/>
                      </a:lnTo>
                      <a:close/>
                    </a:path>
                  </a:pathLst>
                </a:custGeom>
                <a:solidFill>
                  <a:srgbClr val="FFFFFF"/>
                </a:solidFill>
                <a:ln w="4">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5" name="Freeform 114"/>
                <p:cNvSpPr/>
                <p:nvPr/>
              </p:nvSpPr>
              <p:spPr bwMode="auto">
                <a:xfrm>
                  <a:off x="12870802" y="5808199"/>
                  <a:ext cx="126372" cy="254004"/>
                </a:xfrm>
                <a:custGeom>
                  <a:avLst/>
                  <a:gdLst>
                    <a:gd name="T0" fmla="*/ 6 w 80"/>
                    <a:gd name="T1" fmla="*/ 0 h 152"/>
                    <a:gd name="T2" fmla="*/ 6 w 80"/>
                    <a:gd name="T3" fmla="*/ 0 h 152"/>
                    <a:gd name="T4" fmla="*/ 2 w 80"/>
                    <a:gd name="T5" fmla="*/ 34 h 152"/>
                    <a:gd name="T6" fmla="*/ 0 w 80"/>
                    <a:gd name="T7" fmla="*/ 66 h 152"/>
                    <a:gd name="T8" fmla="*/ 0 w 80"/>
                    <a:gd name="T9" fmla="*/ 82 h 152"/>
                    <a:gd name="T10" fmla="*/ 2 w 80"/>
                    <a:gd name="T11" fmla="*/ 96 h 152"/>
                    <a:gd name="T12" fmla="*/ 2 w 80"/>
                    <a:gd name="T13" fmla="*/ 96 h 152"/>
                    <a:gd name="T14" fmla="*/ 4 w 80"/>
                    <a:gd name="T15" fmla="*/ 108 h 152"/>
                    <a:gd name="T16" fmla="*/ 10 w 80"/>
                    <a:gd name="T17" fmla="*/ 114 h 152"/>
                    <a:gd name="T18" fmla="*/ 16 w 80"/>
                    <a:gd name="T19" fmla="*/ 118 h 152"/>
                    <a:gd name="T20" fmla="*/ 26 w 80"/>
                    <a:gd name="T21" fmla="*/ 122 h 152"/>
                    <a:gd name="T22" fmla="*/ 36 w 80"/>
                    <a:gd name="T23" fmla="*/ 124 h 152"/>
                    <a:gd name="T24" fmla="*/ 48 w 80"/>
                    <a:gd name="T25" fmla="*/ 130 h 152"/>
                    <a:gd name="T26" fmla="*/ 64 w 80"/>
                    <a:gd name="T27" fmla="*/ 138 h 152"/>
                    <a:gd name="T28" fmla="*/ 80 w 80"/>
                    <a:gd name="T29" fmla="*/ 152 h 152"/>
                    <a:gd name="T30" fmla="*/ 80 w 80"/>
                    <a:gd name="T31" fmla="*/ 152 h 152"/>
                    <a:gd name="T32" fmla="*/ 74 w 80"/>
                    <a:gd name="T33" fmla="*/ 128 h 152"/>
                    <a:gd name="T34" fmla="*/ 56 w 80"/>
                    <a:gd name="T35" fmla="*/ 78 h 152"/>
                    <a:gd name="T36" fmla="*/ 44 w 80"/>
                    <a:gd name="T37" fmla="*/ 50 h 152"/>
                    <a:gd name="T38" fmla="*/ 32 w 80"/>
                    <a:gd name="T39" fmla="*/ 26 h 152"/>
                    <a:gd name="T40" fmla="*/ 26 w 80"/>
                    <a:gd name="T41" fmla="*/ 16 h 152"/>
                    <a:gd name="T42" fmla="*/ 20 w 80"/>
                    <a:gd name="T43" fmla="*/ 8 h 152"/>
                    <a:gd name="T44" fmla="*/ 12 w 80"/>
                    <a:gd name="T45" fmla="*/ 2 h 152"/>
                    <a:gd name="T46" fmla="*/ 6 w 80"/>
                    <a:gd name="T47" fmla="*/ 0 h 152"/>
                    <a:gd name="T48" fmla="*/ 6 w 80"/>
                    <a:gd name="T49" fmla="*/ 0 h 152"/>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w 80"/>
                    <a:gd name="T76" fmla="*/ 0 h 152"/>
                    <a:gd name="T77" fmla="*/ 80 w 80"/>
                    <a:gd name="T78" fmla="*/ 152 h 152"/>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T75" t="T76" r="T77" b="T78"/>
                  <a:pathLst>
                    <a:path w="80" h="152">
                      <a:moveTo>
                        <a:pt x="6" y="0"/>
                      </a:moveTo>
                      <a:lnTo>
                        <a:pt x="6" y="0"/>
                      </a:lnTo>
                      <a:lnTo>
                        <a:pt x="2" y="34"/>
                      </a:lnTo>
                      <a:lnTo>
                        <a:pt x="0" y="66"/>
                      </a:lnTo>
                      <a:lnTo>
                        <a:pt x="0" y="82"/>
                      </a:lnTo>
                      <a:lnTo>
                        <a:pt x="2" y="96"/>
                      </a:lnTo>
                      <a:lnTo>
                        <a:pt x="4" y="108"/>
                      </a:lnTo>
                      <a:lnTo>
                        <a:pt x="10" y="114"/>
                      </a:lnTo>
                      <a:lnTo>
                        <a:pt x="16" y="118"/>
                      </a:lnTo>
                      <a:lnTo>
                        <a:pt x="26" y="122"/>
                      </a:lnTo>
                      <a:lnTo>
                        <a:pt x="36" y="124"/>
                      </a:lnTo>
                      <a:lnTo>
                        <a:pt x="48" y="130"/>
                      </a:lnTo>
                      <a:lnTo>
                        <a:pt x="64" y="138"/>
                      </a:lnTo>
                      <a:lnTo>
                        <a:pt x="80" y="152"/>
                      </a:lnTo>
                      <a:lnTo>
                        <a:pt x="74" y="128"/>
                      </a:lnTo>
                      <a:lnTo>
                        <a:pt x="56" y="78"/>
                      </a:lnTo>
                      <a:lnTo>
                        <a:pt x="44" y="50"/>
                      </a:lnTo>
                      <a:lnTo>
                        <a:pt x="32" y="26"/>
                      </a:lnTo>
                      <a:lnTo>
                        <a:pt x="26" y="16"/>
                      </a:lnTo>
                      <a:lnTo>
                        <a:pt x="20" y="8"/>
                      </a:lnTo>
                      <a:lnTo>
                        <a:pt x="12" y="2"/>
                      </a:lnTo>
                      <a:lnTo>
                        <a:pt x="6" y="0"/>
                      </a:lnTo>
                      <a:close/>
                    </a:path>
                  </a:pathLst>
                </a:custGeom>
                <a:solidFill>
                  <a:srgbClr val="FFFFFF"/>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Freeform 115"/>
                <p:cNvSpPr/>
                <p:nvPr/>
              </p:nvSpPr>
              <p:spPr bwMode="auto">
                <a:xfrm>
                  <a:off x="12395395" y="5792324"/>
                  <a:ext cx="198589" cy="246069"/>
                </a:xfrm>
                <a:custGeom>
                  <a:avLst/>
                  <a:gdLst>
                    <a:gd name="T0" fmla="*/ 112 w 122"/>
                    <a:gd name="T1" fmla="*/ 0 h 152"/>
                    <a:gd name="T2" fmla="*/ 112 w 122"/>
                    <a:gd name="T3" fmla="*/ 0 h 152"/>
                    <a:gd name="T4" fmla="*/ 114 w 122"/>
                    <a:gd name="T5" fmla="*/ 10 h 152"/>
                    <a:gd name="T6" fmla="*/ 118 w 122"/>
                    <a:gd name="T7" fmla="*/ 34 h 152"/>
                    <a:gd name="T8" fmla="*/ 122 w 122"/>
                    <a:gd name="T9" fmla="*/ 66 h 152"/>
                    <a:gd name="T10" fmla="*/ 122 w 122"/>
                    <a:gd name="T11" fmla="*/ 82 h 152"/>
                    <a:gd name="T12" fmla="*/ 120 w 122"/>
                    <a:gd name="T13" fmla="*/ 96 h 152"/>
                    <a:gd name="T14" fmla="*/ 120 w 122"/>
                    <a:gd name="T15" fmla="*/ 96 h 152"/>
                    <a:gd name="T16" fmla="*/ 118 w 122"/>
                    <a:gd name="T17" fmla="*/ 104 h 152"/>
                    <a:gd name="T18" fmla="*/ 114 w 122"/>
                    <a:gd name="T19" fmla="*/ 108 h 152"/>
                    <a:gd name="T20" fmla="*/ 108 w 122"/>
                    <a:gd name="T21" fmla="*/ 112 h 152"/>
                    <a:gd name="T22" fmla="*/ 102 w 122"/>
                    <a:gd name="T23" fmla="*/ 116 h 152"/>
                    <a:gd name="T24" fmla="*/ 86 w 122"/>
                    <a:gd name="T25" fmla="*/ 122 h 152"/>
                    <a:gd name="T26" fmla="*/ 66 w 122"/>
                    <a:gd name="T27" fmla="*/ 126 h 152"/>
                    <a:gd name="T28" fmla="*/ 48 w 122"/>
                    <a:gd name="T29" fmla="*/ 130 h 152"/>
                    <a:gd name="T30" fmla="*/ 30 w 122"/>
                    <a:gd name="T31" fmla="*/ 136 h 152"/>
                    <a:gd name="T32" fmla="*/ 12 w 122"/>
                    <a:gd name="T33" fmla="*/ 142 h 152"/>
                    <a:gd name="T34" fmla="*/ 6 w 122"/>
                    <a:gd name="T35" fmla="*/ 146 h 152"/>
                    <a:gd name="T36" fmla="*/ 0 w 122"/>
                    <a:gd name="T37" fmla="*/ 152 h 152"/>
                    <a:gd name="T38" fmla="*/ 0 w 122"/>
                    <a:gd name="T39" fmla="*/ 152 h 152"/>
                    <a:gd name="T40" fmla="*/ 10 w 122"/>
                    <a:gd name="T41" fmla="*/ 128 h 152"/>
                    <a:gd name="T42" fmla="*/ 22 w 122"/>
                    <a:gd name="T43" fmla="*/ 104 h 152"/>
                    <a:gd name="T44" fmla="*/ 38 w 122"/>
                    <a:gd name="T45" fmla="*/ 78 h 152"/>
                    <a:gd name="T46" fmla="*/ 54 w 122"/>
                    <a:gd name="T47" fmla="*/ 50 h 152"/>
                    <a:gd name="T48" fmla="*/ 72 w 122"/>
                    <a:gd name="T49" fmla="*/ 26 h 152"/>
                    <a:gd name="T50" fmla="*/ 82 w 122"/>
                    <a:gd name="T51" fmla="*/ 16 h 152"/>
                    <a:gd name="T52" fmla="*/ 92 w 122"/>
                    <a:gd name="T53" fmla="*/ 8 h 152"/>
                    <a:gd name="T54" fmla="*/ 102 w 122"/>
                    <a:gd name="T55" fmla="*/ 2 h 152"/>
                    <a:gd name="T56" fmla="*/ 112 w 122"/>
                    <a:gd name="T57" fmla="*/ 0 h 152"/>
                    <a:gd name="T58" fmla="*/ 112 w 122"/>
                    <a:gd name="T59" fmla="*/ 0 h 152"/>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122"/>
                    <a:gd name="T91" fmla="*/ 0 h 152"/>
                    <a:gd name="T92" fmla="*/ 122 w 122"/>
                    <a:gd name="T93" fmla="*/ 152 h 152"/>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122" h="152">
                      <a:moveTo>
                        <a:pt x="112" y="0"/>
                      </a:moveTo>
                      <a:lnTo>
                        <a:pt x="112" y="0"/>
                      </a:lnTo>
                      <a:lnTo>
                        <a:pt x="114" y="10"/>
                      </a:lnTo>
                      <a:lnTo>
                        <a:pt x="118" y="34"/>
                      </a:lnTo>
                      <a:lnTo>
                        <a:pt x="122" y="66"/>
                      </a:lnTo>
                      <a:lnTo>
                        <a:pt x="122" y="82"/>
                      </a:lnTo>
                      <a:lnTo>
                        <a:pt x="120" y="96"/>
                      </a:lnTo>
                      <a:lnTo>
                        <a:pt x="118" y="104"/>
                      </a:lnTo>
                      <a:lnTo>
                        <a:pt x="114" y="108"/>
                      </a:lnTo>
                      <a:lnTo>
                        <a:pt x="108" y="112"/>
                      </a:lnTo>
                      <a:lnTo>
                        <a:pt x="102" y="116"/>
                      </a:lnTo>
                      <a:lnTo>
                        <a:pt x="86" y="122"/>
                      </a:lnTo>
                      <a:lnTo>
                        <a:pt x="66" y="126"/>
                      </a:lnTo>
                      <a:lnTo>
                        <a:pt x="48" y="130"/>
                      </a:lnTo>
                      <a:lnTo>
                        <a:pt x="30" y="136"/>
                      </a:lnTo>
                      <a:lnTo>
                        <a:pt x="12" y="142"/>
                      </a:lnTo>
                      <a:lnTo>
                        <a:pt x="6" y="146"/>
                      </a:lnTo>
                      <a:lnTo>
                        <a:pt x="0" y="152"/>
                      </a:lnTo>
                      <a:lnTo>
                        <a:pt x="10" y="128"/>
                      </a:lnTo>
                      <a:lnTo>
                        <a:pt x="22" y="104"/>
                      </a:lnTo>
                      <a:lnTo>
                        <a:pt x="38" y="78"/>
                      </a:lnTo>
                      <a:lnTo>
                        <a:pt x="54" y="50"/>
                      </a:lnTo>
                      <a:lnTo>
                        <a:pt x="72" y="26"/>
                      </a:lnTo>
                      <a:lnTo>
                        <a:pt x="82" y="16"/>
                      </a:lnTo>
                      <a:lnTo>
                        <a:pt x="92" y="8"/>
                      </a:lnTo>
                      <a:lnTo>
                        <a:pt x="102" y="2"/>
                      </a:lnTo>
                      <a:lnTo>
                        <a:pt x="112" y="0"/>
                      </a:lnTo>
                      <a:close/>
                    </a:path>
                  </a:pathLst>
                </a:custGeom>
                <a:solidFill>
                  <a:srgbClr val="FFFFFF"/>
                </a:solidFill>
                <a:ln w="9525">
                  <a:noFill/>
                  <a:round/>
                </a:ln>
              </p:spPr>
              <p:txBody>
                <a:bodyPr/>
                <a:lstStyle/>
                <a:p>
                  <a:pPr algn="just">
                    <a:lnSpc>
                      <a:spcPct val="120000"/>
                    </a:lnSpc>
                    <a:spcBef>
                      <a:spcPts val="0"/>
                    </a:spcBef>
                    <a:spcAft>
                      <a:spcPts val="0"/>
                    </a:spcAft>
                    <a:defRPr/>
                  </a:pPr>
                  <a:endParaRPr lang="da-DK" sz="855" kern="0">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grpSp>
      <p:sp>
        <p:nvSpPr>
          <p:cNvPr id="67" name="Rektangel 76"/>
          <p:cNvSpPr>
            <a:spLocks noChangeArrowheads="1"/>
          </p:cNvSpPr>
          <p:nvPr/>
        </p:nvSpPr>
        <p:spPr bwMode="auto">
          <a:xfrm>
            <a:off x="8135620" y="5210175"/>
            <a:ext cx="1579880" cy="121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MS PGothic" panose="020B0600070205080204" pitchFamily="34" charset="-128"/>
              </a:defRPr>
            </a:lvl1pPr>
            <a:lvl2pPr marL="37931725" indent="-37474525">
              <a:defRPr sz="2400" b="1">
                <a:solidFill>
                  <a:schemeClr val="tx1"/>
                </a:solidFill>
                <a:latin typeface="Helvetica-Compressed" pitchFamily="64" charset="0"/>
                <a:ea typeface="MS PGothic" panose="020B0600070205080204" pitchFamily="34" charset="-128"/>
              </a:defRPr>
            </a:lvl2pPr>
            <a:lvl3pPr>
              <a:defRPr sz="2400" b="1">
                <a:solidFill>
                  <a:schemeClr val="tx1"/>
                </a:solidFill>
                <a:latin typeface="Helvetica-Compressed" pitchFamily="64" charset="0"/>
                <a:ea typeface="MS PGothic" panose="020B0600070205080204" pitchFamily="34" charset="-128"/>
              </a:defRPr>
            </a:lvl3pPr>
            <a:lvl4pPr>
              <a:defRPr sz="2400" b="1">
                <a:solidFill>
                  <a:schemeClr val="tx1"/>
                </a:solidFill>
                <a:latin typeface="Helvetica-Compressed" pitchFamily="64" charset="0"/>
                <a:ea typeface="MS PGothic" panose="020B0600070205080204" pitchFamily="34" charset="-128"/>
              </a:defRPr>
            </a:lvl4pPr>
            <a:lvl5pPr>
              <a:defRPr sz="2400" b="1">
                <a:solidFill>
                  <a:schemeClr val="tx1"/>
                </a:solidFill>
                <a:latin typeface="Helvetica-Compressed" pitchFamily="64" charset="0"/>
                <a:ea typeface="MS PGothic"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9pPr>
          </a:lstStyle>
          <a:p>
            <a:pPr algn="just" defTabSz="866775">
              <a:lnSpc>
                <a:spcPts val="2200"/>
              </a:lnSpc>
              <a:spcBef>
                <a:spcPts val="0"/>
              </a:spcBef>
              <a:spcAft>
                <a:spcPts val="0"/>
              </a:spcAft>
            </a:pPr>
            <a:r>
              <a:rPr lang="zh-CN" altLang="en-US" sz="1400" b="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da-DK" altLang="id-ID" sz="76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Rektangel 76"/>
          <p:cNvSpPr>
            <a:spLocks noChangeArrowheads="1"/>
          </p:cNvSpPr>
          <p:nvPr/>
        </p:nvSpPr>
        <p:spPr bwMode="auto">
          <a:xfrm>
            <a:off x="2733040" y="5142230"/>
            <a:ext cx="1376045" cy="121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MS PGothic" panose="020B0600070205080204" pitchFamily="34" charset="-128"/>
              </a:defRPr>
            </a:lvl1pPr>
            <a:lvl2pPr marL="37931725" indent="-37474525">
              <a:defRPr sz="2400" b="1">
                <a:solidFill>
                  <a:schemeClr val="tx1"/>
                </a:solidFill>
                <a:latin typeface="Helvetica-Compressed" pitchFamily="64" charset="0"/>
                <a:ea typeface="MS PGothic" panose="020B0600070205080204" pitchFamily="34" charset="-128"/>
              </a:defRPr>
            </a:lvl2pPr>
            <a:lvl3pPr>
              <a:defRPr sz="2400" b="1">
                <a:solidFill>
                  <a:schemeClr val="tx1"/>
                </a:solidFill>
                <a:latin typeface="Helvetica-Compressed" pitchFamily="64" charset="0"/>
                <a:ea typeface="MS PGothic" panose="020B0600070205080204" pitchFamily="34" charset="-128"/>
              </a:defRPr>
            </a:lvl3pPr>
            <a:lvl4pPr>
              <a:defRPr sz="2400" b="1">
                <a:solidFill>
                  <a:schemeClr val="tx1"/>
                </a:solidFill>
                <a:latin typeface="Helvetica-Compressed" pitchFamily="64" charset="0"/>
                <a:ea typeface="MS PGothic" panose="020B0600070205080204" pitchFamily="34" charset="-128"/>
              </a:defRPr>
            </a:lvl4pPr>
            <a:lvl5pPr>
              <a:defRPr sz="2400" b="1">
                <a:solidFill>
                  <a:schemeClr val="tx1"/>
                </a:solidFill>
                <a:latin typeface="Helvetica-Compressed" pitchFamily="64" charset="0"/>
                <a:ea typeface="MS PGothic"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9pPr>
          </a:lstStyle>
          <a:p>
            <a:pPr algn="just" defTabSz="866775">
              <a:lnSpc>
                <a:spcPts val="2200"/>
              </a:lnSpc>
              <a:spcBef>
                <a:spcPts val="0"/>
              </a:spcBef>
              <a:spcAft>
                <a:spcPts val="0"/>
              </a:spcAft>
            </a:pPr>
            <a:r>
              <a:rPr lang="zh-CN" altLang="en-US" sz="1400" b="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da-DK" altLang="id-ID" sz="76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9" name="Rektangel 76"/>
          <p:cNvSpPr>
            <a:spLocks noChangeArrowheads="1"/>
          </p:cNvSpPr>
          <p:nvPr/>
        </p:nvSpPr>
        <p:spPr bwMode="auto">
          <a:xfrm>
            <a:off x="9018270" y="3196590"/>
            <a:ext cx="1620520" cy="12198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MS PGothic" panose="020B0600070205080204" pitchFamily="34" charset="-128"/>
              </a:defRPr>
            </a:lvl1pPr>
            <a:lvl2pPr marL="37931725" indent="-37474525">
              <a:defRPr sz="2400" b="1">
                <a:solidFill>
                  <a:schemeClr val="tx1"/>
                </a:solidFill>
                <a:latin typeface="Helvetica-Compressed" pitchFamily="64" charset="0"/>
                <a:ea typeface="MS PGothic" panose="020B0600070205080204" pitchFamily="34" charset="-128"/>
              </a:defRPr>
            </a:lvl2pPr>
            <a:lvl3pPr>
              <a:defRPr sz="2400" b="1">
                <a:solidFill>
                  <a:schemeClr val="tx1"/>
                </a:solidFill>
                <a:latin typeface="Helvetica-Compressed" pitchFamily="64" charset="0"/>
                <a:ea typeface="MS PGothic" panose="020B0600070205080204" pitchFamily="34" charset="-128"/>
              </a:defRPr>
            </a:lvl3pPr>
            <a:lvl4pPr>
              <a:defRPr sz="2400" b="1">
                <a:solidFill>
                  <a:schemeClr val="tx1"/>
                </a:solidFill>
                <a:latin typeface="Helvetica-Compressed" pitchFamily="64" charset="0"/>
                <a:ea typeface="MS PGothic" panose="020B0600070205080204" pitchFamily="34" charset="-128"/>
              </a:defRPr>
            </a:lvl4pPr>
            <a:lvl5pPr>
              <a:defRPr sz="2400" b="1">
                <a:solidFill>
                  <a:schemeClr val="tx1"/>
                </a:solidFill>
                <a:latin typeface="Helvetica-Compressed" pitchFamily="64" charset="0"/>
                <a:ea typeface="MS PGothic"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9pPr>
          </a:lstStyle>
          <a:p>
            <a:pPr algn="just" defTabSz="866775">
              <a:lnSpc>
                <a:spcPts val="2200"/>
              </a:lnSpc>
              <a:spcBef>
                <a:spcPts val="0"/>
              </a:spcBef>
              <a:spcAft>
                <a:spcPts val="0"/>
              </a:spcAft>
            </a:pPr>
            <a:r>
              <a:rPr lang="zh-CN" altLang="en-US" sz="1400" b="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da-DK" altLang="id-ID" sz="76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Rektangel 76"/>
          <p:cNvSpPr>
            <a:spLocks noChangeArrowheads="1"/>
          </p:cNvSpPr>
          <p:nvPr/>
        </p:nvSpPr>
        <p:spPr bwMode="auto">
          <a:xfrm>
            <a:off x="1002030" y="3141980"/>
            <a:ext cx="1806575" cy="937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b="1">
                <a:solidFill>
                  <a:schemeClr val="tx1"/>
                </a:solidFill>
                <a:latin typeface="Helvetica-Compressed" pitchFamily="64" charset="0"/>
                <a:ea typeface="MS PGothic" panose="020B0600070205080204" pitchFamily="34" charset="-128"/>
              </a:defRPr>
            </a:lvl1pPr>
            <a:lvl2pPr marL="37931725" indent="-37474525">
              <a:defRPr sz="2400" b="1">
                <a:solidFill>
                  <a:schemeClr val="tx1"/>
                </a:solidFill>
                <a:latin typeface="Helvetica-Compressed" pitchFamily="64" charset="0"/>
                <a:ea typeface="MS PGothic" panose="020B0600070205080204" pitchFamily="34" charset="-128"/>
              </a:defRPr>
            </a:lvl2pPr>
            <a:lvl3pPr>
              <a:defRPr sz="2400" b="1">
                <a:solidFill>
                  <a:schemeClr val="tx1"/>
                </a:solidFill>
                <a:latin typeface="Helvetica-Compressed" pitchFamily="64" charset="0"/>
                <a:ea typeface="MS PGothic" panose="020B0600070205080204" pitchFamily="34" charset="-128"/>
              </a:defRPr>
            </a:lvl3pPr>
            <a:lvl4pPr>
              <a:defRPr sz="2400" b="1">
                <a:solidFill>
                  <a:schemeClr val="tx1"/>
                </a:solidFill>
                <a:latin typeface="Helvetica-Compressed" pitchFamily="64" charset="0"/>
                <a:ea typeface="MS PGothic" panose="020B0600070205080204" pitchFamily="34" charset="-128"/>
              </a:defRPr>
            </a:lvl4pPr>
            <a:lvl5pPr>
              <a:defRPr sz="2400" b="1">
                <a:solidFill>
                  <a:schemeClr val="tx1"/>
                </a:solidFill>
                <a:latin typeface="Helvetica-Compressed" pitchFamily="64" charset="0"/>
                <a:ea typeface="MS PGothic" panose="020B0600070205080204" pitchFamily="34" charset="-128"/>
              </a:defRPr>
            </a:lvl5pPr>
            <a:lvl6pPr marL="4572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6pPr>
            <a:lvl7pPr marL="9144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7pPr>
            <a:lvl8pPr marL="13716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8pPr>
            <a:lvl9pPr marL="1828800" eaLnBrk="0" fontAlgn="base" hangingPunct="0">
              <a:spcBef>
                <a:spcPct val="0"/>
              </a:spcBef>
              <a:spcAft>
                <a:spcPct val="0"/>
              </a:spcAft>
              <a:defRPr sz="2400" b="1">
                <a:solidFill>
                  <a:schemeClr val="tx1"/>
                </a:solidFill>
                <a:latin typeface="Helvetica-Compressed" pitchFamily="64" charset="0"/>
                <a:ea typeface="MS PGothic" panose="020B0600070205080204" pitchFamily="34" charset="-128"/>
              </a:defRPr>
            </a:lvl9pPr>
          </a:lstStyle>
          <a:p>
            <a:pPr algn="just" eaLnBrk="1" latinLnBrk="0" hangingPunct="1">
              <a:lnSpc>
                <a:spcPts val="2200"/>
              </a:lnSpc>
              <a:spcBef>
                <a:spcPts val="0"/>
              </a:spcBef>
              <a:spcAft>
                <a:spcPts val="0"/>
              </a:spcAft>
            </a:pPr>
            <a:r>
              <a:rPr lang="zh-CN" altLang="en-US" sz="1400" b="0" noProof="1">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请替换文字内容，点击添加相关标题文字，修改文字内容</a:t>
            </a:r>
            <a:endParaRPr lang="da-DK" altLang="id-ID" sz="1400" b="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71" name="Group 37"/>
          <p:cNvGrpSpPr/>
          <p:nvPr/>
        </p:nvGrpSpPr>
        <p:grpSpPr>
          <a:xfrm>
            <a:off x="8221667" y="3313622"/>
            <a:ext cx="666455" cy="1788090"/>
            <a:chOff x="6213477" y="1223964"/>
            <a:chExt cx="746125" cy="2001838"/>
          </a:xfrm>
        </p:grpSpPr>
        <p:sp>
          <p:nvSpPr>
            <p:cNvPr id="72" name="Freeform 7"/>
            <p:cNvSpPr>
              <a:spLocks noEditPoints="1"/>
            </p:cNvSpPr>
            <p:nvPr/>
          </p:nvSpPr>
          <p:spPr bwMode="auto">
            <a:xfrm>
              <a:off x="6213477" y="1223964"/>
              <a:ext cx="746125" cy="2001838"/>
            </a:xfrm>
            <a:custGeom>
              <a:avLst/>
              <a:gdLst/>
              <a:ahLst/>
              <a:cxnLst>
                <a:cxn ang="0">
                  <a:pos x="1780" y="171"/>
                </a:cxn>
                <a:cxn ang="0">
                  <a:pos x="1603" y="32"/>
                </a:cxn>
                <a:cxn ang="0">
                  <a:pos x="1299" y="31"/>
                </a:cxn>
                <a:cxn ang="0">
                  <a:pos x="1092" y="187"/>
                </a:cxn>
                <a:cxn ang="0">
                  <a:pos x="1038" y="406"/>
                </a:cxn>
                <a:cxn ang="0">
                  <a:pos x="1057" y="611"/>
                </a:cxn>
                <a:cxn ang="0">
                  <a:pos x="791" y="754"/>
                </a:cxn>
                <a:cxn ang="0">
                  <a:pos x="423" y="938"/>
                </a:cxn>
                <a:cxn ang="0">
                  <a:pos x="208" y="1439"/>
                </a:cxn>
                <a:cxn ang="0">
                  <a:pos x="41" y="2976"/>
                </a:cxn>
                <a:cxn ang="0">
                  <a:pos x="71" y="4016"/>
                </a:cxn>
                <a:cxn ang="0">
                  <a:pos x="331" y="4140"/>
                </a:cxn>
                <a:cxn ang="0">
                  <a:pos x="196" y="3888"/>
                </a:cxn>
                <a:cxn ang="0">
                  <a:pos x="262" y="3828"/>
                </a:cxn>
                <a:cxn ang="0">
                  <a:pos x="296" y="4000"/>
                </a:cxn>
                <a:cxn ang="0">
                  <a:pos x="382" y="3802"/>
                </a:cxn>
                <a:cxn ang="0">
                  <a:pos x="463" y="3412"/>
                </a:cxn>
                <a:cxn ang="0">
                  <a:pos x="518" y="3005"/>
                </a:cxn>
                <a:cxn ang="0">
                  <a:pos x="449" y="2823"/>
                </a:cxn>
                <a:cxn ang="0">
                  <a:pos x="601" y="3361"/>
                </a:cxn>
                <a:cxn ang="0">
                  <a:pos x="594" y="3993"/>
                </a:cxn>
                <a:cxn ang="0">
                  <a:pos x="653" y="4473"/>
                </a:cxn>
                <a:cxn ang="0">
                  <a:pos x="737" y="5207"/>
                </a:cxn>
                <a:cxn ang="0">
                  <a:pos x="785" y="5951"/>
                </a:cxn>
                <a:cxn ang="0">
                  <a:pos x="904" y="6710"/>
                </a:cxn>
                <a:cxn ang="0">
                  <a:pos x="1003" y="7099"/>
                </a:cxn>
                <a:cxn ang="0">
                  <a:pos x="883" y="7461"/>
                </a:cxn>
                <a:cxn ang="0">
                  <a:pos x="956" y="7551"/>
                </a:cxn>
                <a:cxn ang="0">
                  <a:pos x="1380" y="7493"/>
                </a:cxn>
                <a:cxn ang="0">
                  <a:pos x="1415" y="7263"/>
                </a:cxn>
                <a:cxn ang="0">
                  <a:pos x="1499" y="6952"/>
                </a:cxn>
                <a:cxn ang="0">
                  <a:pos x="1503" y="6721"/>
                </a:cxn>
                <a:cxn ang="0">
                  <a:pos x="1410" y="6470"/>
                </a:cxn>
                <a:cxn ang="0">
                  <a:pos x="1404" y="6104"/>
                </a:cxn>
                <a:cxn ang="0">
                  <a:pos x="1479" y="5726"/>
                </a:cxn>
                <a:cxn ang="0">
                  <a:pos x="1499" y="5016"/>
                </a:cxn>
                <a:cxn ang="0">
                  <a:pos x="1563" y="4420"/>
                </a:cxn>
                <a:cxn ang="0">
                  <a:pos x="1650" y="5016"/>
                </a:cxn>
                <a:cxn ang="0">
                  <a:pos x="1705" y="5632"/>
                </a:cxn>
                <a:cxn ang="0">
                  <a:pos x="1781" y="5965"/>
                </a:cxn>
                <a:cxn ang="0">
                  <a:pos x="1782" y="6209"/>
                </a:cxn>
                <a:cxn ang="0">
                  <a:pos x="1741" y="6523"/>
                </a:cxn>
                <a:cxn ang="0">
                  <a:pos x="1767" y="7181"/>
                </a:cxn>
                <a:cxn ang="0">
                  <a:pos x="1914" y="7271"/>
                </a:cxn>
                <a:cxn ang="0">
                  <a:pos x="2021" y="7428"/>
                </a:cxn>
                <a:cxn ang="0">
                  <a:pos x="2284" y="7508"/>
                </a:cxn>
                <a:cxn ang="0">
                  <a:pos x="2548" y="7459"/>
                </a:cxn>
                <a:cxn ang="0">
                  <a:pos x="2528" y="7314"/>
                </a:cxn>
                <a:cxn ang="0">
                  <a:pos x="2338" y="6908"/>
                </a:cxn>
                <a:cxn ang="0">
                  <a:pos x="2400" y="6428"/>
                </a:cxn>
                <a:cxn ang="0">
                  <a:pos x="2447" y="5649"/>
                </a:cxn>
                <a:cxn ang="0">
                  <a:pos x="2459" y="4698"/>
                </a:cxn>
                <a:cxn ang="0">
                  <a:pos x="2474" y="4297"/>
                </a:cxn>
                <a:cxn ang="0">
                  <a:pos x="2684" y="4134"/>
                </a:cxn>
                <a:cxn ang="0">
                  <a:pos x="2819" y="3222"/>
                </a:cxn>
                <a:cxn ang="0">
                  <a:pos x="2770" y="1735"/>
                </a:cxn>
                <a:cxn ang="0">
                  <a:pos x="2718" y="1138"/>
                </a:cxn>
                <a:cxn ang="0">
                  <a:pos x="2313" y="827"/>
                </a:cxn>
                <a:cxn ang="0">
                  <a:pos x="1906" y="714"/>
                </a:cxn>
                <a:cxn ang="0">
                  <a:pos x="2512" y="3943"/>
                </a:cxn>
                <a:cxn ang="0">
                  <a:pos x="2584" y="3943"/>
                </a:cxn>
                <a:cxn ang="0">
                  <a:pos x="2566" y="4039"/>
                </a:cxn>
              </a:cxnLst>
              <a:rect l="0" t="0" r="r" b="b"/>
              <a:pathLst>
                <a:path w="2819" h="7570">
                  <a:moveTo>
                    <a:pt x="1862" y="635"/>
                  </a:moveTo>
                  <a:lnTo>
                    <a:pt x="1866" y="608"/>
                  </a:lnTo>
                  <a:lnTo>
                    <a:pt x="1869" y="580"/>
                  </a:lnTo>
                  <a:lnTo>
                    <a:pt x="1872" y="553"/>
                  </a:lnTo>
                  <a:lnTo>
                    <a:pt x="1874" y="526"/>
                  </a:lnTo>
                  <a:lnTo>
                    <a:pt x="1874" y="499"/>
                  </a:lnTo>
                  <a:lnTo>
                    <a:pt x="1873" y="473"/>
                  </a:lnTo>
                  <a:lnTo>
                    <a:pt x="1869" y="449"/>
                  </a:lnTo>
                  <a:lnTo>
                    <a:pt x="1865" y="426"/>
                  </a:lnTo>
                  <a:lnTo>
                    <a:pt x="1809" y="233"/>
                  </a:lnTo>
                  <a:lnTo>
                    <a:pt x="1791" y="191"/>
                  </a:lnTo>
                  <a:lnTo>
                    <a:pt x="1787" y="182"/>
                  </a:lnTo>
                  <a:lnTo>
                    <a:pt x="1780" y="171"/>
                  </a:lnTo>
                  <a:lnTo>
                    <a:pt x="1772" y="160"/>
                  </a:lnTo>
                  <a:lnTo>
                    <a:pt x="1763" y="148"/>
                  </a:lnTo>
                  <a:lnTo>
                    <a:pt x="1751" y="137"/>
                  </a:lnTo>
                  <a:lnTo>
                    <a:pt x="1740" y="124"/>
                  </a:lnTo>
                  <a:lnTo>
                    <a:pt x="1727" y="113"/>
                  </a:lnTo>
                  <a:lnTo>
                    <a:pt x="1714" y="102"/>
                  </a:lnTo>
                  <a:lnTo>
                    <a:pt x="1687" y="80"/>
                  </a:lnTo>
                  <a:lnTo>
                    <a:pt x="1661" y="62"/>
                  </a:lnTo>
                  <a:lnTo>
                    <a:pt x="1650" y="54"/>
                  </a:lnTo>
                  <a:lnTo>
                    <a:pt x="1638" y="47"/>
                  </a:lnTo>
                  <a:lnTo>
                    <a:pt x="1628" y="41"/>
                  </a:lnTo>
                  <a:lnTo>
                    <a:pt x="1620" y="38"/>
                  </a:lnTo>
                  <a:lnTo>
                    <a:pt x="1603" y="32"/>
                  </a:lnTo>
                  <a:lnTo>
                    <a:pt x="1586" y="26"/>
                  </a:lnTo>
                  <a:lnTo>
                    <a:pt x="1570" y="23"/>
                  </a:lnTo>
                  <a:lnTo>
                    <a:pt x="1554" y="19"/>
                  </a:lnTo>
                  <a:lnTo>
                    <a:pt x="1523" y="15"/>
                  </a:lnTo>
                  <a:lnTo>
                    <a:pt x="1494" y="12"/>
                  </a:lnTo>
                  <a:lnTo>
                    <a:pt x="1467" y="10"/>
                  </a:lnTo>
                  <a:lnTo>
                    <a:pt x="1439" y="8"/>
                  </a:lnTo>
                  <a:lnTo>
                    <a:pt x="1427" y="7"/>
                  </a:lnTo>
                  <a:lnTo>
                    <a:pt x="1414" y="4"/>
                  </a:lnTo>
                  <a:lnTo>
                    <a:pt x="1400" y="2"/>
                  </a:lnTo>
                  <a:lnTo>
                    <a:pt x="1388" y="0"/>
                  </a:lnTo>
                  <a:lnTo>
                    <a:pt x="1310" y="20"/>
                  </a:lnTo>
                  <a:lnTo>
                    <a:pt x="1299" y="31"/>
                  </a:lnTo>
                  <a:lnTo>
                    <a:pt x="1287" y="40"/>
                  </a:lnTo>
                  <a:lnTo>
                    <a:pt x="1275" y="48"/>
                  </a:lnTo>
                  <a:lnTo>
                    <a:pt x="1262" y="54"/>
                  </a:lnTo>
                  <a:lnTo>
                    <a:pt x="1235" y="66"/>
                  </a:lnTo>
                  <a:lnTo>
                    <a:pt x="1206" y="80"/>
                  </a:lnTo>
                  <a:lnTo>
                    <a:pt x="1192" y="87"/>
                  </a:lnTo>
                  <a:lnTo>
                    <a:pt x="1177" y="96"/>
                  </a:lnTo>
                  <a:lnTo>
                    <a:pt x="1163" y="106"/>
                  </a:lnTo>
                  <a:lnTo>
                    <a:pt x="1148" y="118"/>
                  </a:lnTo>
                  <a:lnTo>
                    <a:pt x="1134" y="131"/>
                  </a:lnTo>
                  <a:lnTo>
                    <a:pt x="1119" y="147"/>
                  </a:lnTo>
                  <a:lnTo>
                    <a:pt x="1105" y="166"/>
                  </a:lnTo>
                  <a:lnTo>
                    <a:pt x="1092" y="187"/>
                  </a:lnTo>
                  <a:lnTo>
                    <a:pt x="1076" y="212"/>
                  </a:lnTo>
                  <a:lnTo>
                    <a:pt x="1062" y="239"/>
                  </a:lnTo>
                  <a:lnTo>
                    <a:pt x="1055" y="252"/>
                  </a:lnTo>
                  <a:lnTo>
                    <a:pt x="1048" y="266"/>
                  </a:lnTo>
                  <a:lnTo>
                    <a:pt x="1044" y="280"/>
                  </a:lnTo>
                  <a:lnTo>
                    <a:pt x="1039" y="294"/>
                  </a:lnTo>
                  <a:lnTo>
                    <a:pt x="1035" y="307"/>
                  </a:lnTo>
                  <a:lnTo>
                    <a:pt x="1032" y="322"/>
                  </a:lnTo>
                  <a:lnTo>
                    <a:pt x="1031" y="338"/>
                  </a:lnTo>
                  <a:lnTo>
                    <a:pt x="1030" y="354"/>
                  </a:lnTo>
                  <a:lnTo>
                    <a:pt x="1031" y="370"/>
                  </a:lnTo>
                  <a:lnTo>
                    <a:pt x="1035" y="387"/>
                  </a:lnTo>
                  <a:lnTo>
                    <a:pt x="1038" y="406"/>
                  </a:lnTo>
                  <a:lnTo>
                    <a:pt x="1044" y="424"/>
                  </a:lnTo>
                  <a:lnTo>
                    <a:pt x="1084" y="536"/>
                  </a:lnTo>
                  <a:lnTo>
                    <a:pt x="1078" y="540"/>
                  </a:lnTo>
                  <a:lnTo>
                    <a:pt x="1072" y="544"/>
                  </a:lnTo>
                  <a:lnTo>
                    <a:pt x="1067" y="548"/>
                  </a:lnTo>
                  <a:lnTo>
                    <a:pt x="1063" y="553"/>
                  </a:lnTo>
                  <a:lnTo>
                    <a:pt x="1060" y="558"/>
                  </a:lnTo>
                  <a:lnTo>
                    <a:pt x="1057" y="562"/>
                  </a:lnTo>
                  <a:lnTo>
                    <a:pt x="1055" y="567"/>
                  </a:lnTo>
                  <a:lnTo>
                    <a:pt x="1054" y="572"/>
                  </a:lnTo>
                  <a:lnTo>
                    <a:pt x="1053" y="584"/>
                  </a:lnTo>
                  <a:lnTo>
                    <a:pt x="1054" y="596"/>
                  </a:lnTo>
                  <a:lnTo>
                    <a:pt x="1057" y="611"/>
                  </a:lnTo>
                  <a:lnTo>
                    <a:pt x="1063" y="627"/>
                  </a:lnTo>
                  <a:lnTo>
                    <a:pt x="1078" y="670"/>
                  </a:lnTo>
                  <a:lnTo>
                    <a:pt x="1080" y="674"/>
                  </a:lnTo>
                  <a:lnTo>
                    <a:pt x="1057" y="687"/>
                  </a:lnTo>
                  <a:lnTo>
                    <a:pt x="1036" y="697"/>
                  </a:lnTo>
                  <a:lnTo>
                    <a:pt x="1013" y="706"/>
                  </a:lnTo>
                  <a:lnTo>
                    <a:pt x="989" y="713"/>
                  </a:lnTo>
                  <a:lnTo>
                    <a:pt x="966" y="720"/>
                  </a:lnTo>
                  <a:lnTo>
                    <a:pt x="942" y="726"/>
                  </a:lnTo>
                  <a:lnTo>
                    <a:pt x="918" y="730"/>
                  </a:lnTo>
                  <a:lnTo>
                    <a:pt x="893" y="735"/>
                  </a:lnTo>
                  <a:lnTo>
                    <a:pt x="842" y="744"/>
                  </a:lnTo>
                  <a:lnTo>
                    <a:pt x="791" y="754"/>
                  </a:lnTo>
                  <a:lnTo>
                    <a:pt x="766" y="760"/>
                  </a:lnTo>
                  <a:lnTo>
                    <a:pt x="740" y="766"/>
                  </a:lnTo>
                  <a:lnTo>
                    <a:pt x="712" y="774"/>
                  </a:lnTo>
                  <a:lnTo>
                    <a:pt x="686" y="783"/>
                  </a:lnTo>
                  <a:lnTo>
                    <a:pt x="660" y="794"/>
                  </a:lnTo>
                  <a:lnTo>
                    <a:pt x="632" y="806"/>
                  </a:lnTo>
                  <a:lnTo>
                    <a:pt x="606" y="819"/>
                  </a:lnTo>
                  <a:lnTo>
                    <a:pt x="578" y="834"/>
                  </a:lnTo>
                  <a:lnTo>
                    <a:pt x="552" y="850"/>
                  </a:lnTo>
                  <a:lnTo>
                    <a:pt x="525" y="866"/>
                  </a:lnTo>
                  <a:lnTo>
                    <a:pt x="498" y="883"/>
                  </a:lnTo>
                  <a:lnTo>
                    <a:pt x="473" y="902"/>
                  </a:lnTo>
                  <a:lnTo>
                    <a:pt x="423" y="938"/>
                  </a:lnTo>
                  <a:lnTo>
                    <a:pt x="375" y="977"/>
                  </a:lnTo>
                  <a:lnTo>
                    <a:pt x="329" y="1014"/>
                  </a:lnTo>
                  <a:lnTo>
                    <a:pt x="288" y="1050"/>
                  </a:lnTo>
                  <a:lnTo>
                    <a:pt x="282" y="1061"/>
                  </a:lnTo>
                  <a:lnTo>
                    <a:pt x="277" y="1075"/>
                  </a:lnTo>
                  <a:lnTo>
                    <a:pt x="270" y="1094"/>
                  </a:lnTo>
                  <a:lnTo>
                    <a:pt x="264" y="1117"/>
                  </a:lnTo>
                  <a:lnTo>
                    <a:pt x="250" y="1169"/>
                  </a:lnTo>
                  <a:lnTo>
                    <a:pt x="238" y="1229"/>
                  </a:lnTo>
                  <a:lnTo>
                    <a:pt x="226" y="1290"/>
                  </a:lnTo>
                  <a:lnTo>
                    <a:pt x="217" y="1349"/>
                  </a:lnTo>
                  <a:lnTo>
                    <a:pt x="210" y="1400"/>
                  </a:lnTo>
                  <a:lnTo>
                    <a:pt x="208" y="1439"/>
                  </a:lnTo>
                  <a:lnTo>
                    <a:pt x="204" y="1479"/>
                  </a:lnTo>
                  <a:lnTo>
                    <a:pt x="199" y="1547"/>
                  </a:lnTo>
                  <a:lnTo>
                    <a:pt x="188" y="1641"/>
                  </a:lnTo>
                  <a:lnTo>
                    <a:pt x="177" y="1754"/>
                  </a:lnTo>
                  <a:lnTo>
                    <a:pt x="163" y="1885"/>
                  </a:lnTo>
                  <a:lnTo>
                    <a:pt x="147" y="2026"/>
                  </a:lnTo>
                  <a:lnTo>
                    <a:pt x="131" y="2175"/>
                  </a:lnTo>
                  <a:lnTo>
                    <a:pt x="114" y="2327"/>
                  </a:lnTo>
                  <a:lnTo>
                    <a:pt x="97" y="2478"/>
                  </a:lnTo>
                  <a:lnTo>
                    <a:pt x="81" y="2622"/>
                  </a:lnTo>
                  <a:lnTo>
                    <a:pt x="66" y="2757"/>
                  </a:lnTo>
                  <a:lnTo>
                    <a:pt x="52" y="2876"/>
                  </a:lnTo>
                  <a:lnTo>
                    <a:pt x="41" y="2976"/>
                  </a:lnTo>
                  <a:lnTo>
                    <a:pt x="32" y="3054"/>
                  </a:lnTo>
                  <a:lnTo>
                    <a:pt x="26" y="3104"/>
                  </a:lnTo>
                  <a:lnTo>
                    <a:pt x="24" y="3121"/>
                  </a:lnTo>
                  <a:lnTo>
                    <a:pt x="0" y="3780"/>
                  </a:lnTo>
                  <a:lnTo>
                    <a:pt x="22" y="3791"/>
                  </a:lnTo>
                  <a:lnTo>
                    <a:pt x="23" y="3809"/>
                  </a:lnTo>
                  <a:lnTo>
                    <a:pt x="27" y="3836"/>
                  </a:lnTo>
                  <a:lnTo>
                    <a:pt x="33" y="3866"/>
                  </a:lnTo>
                  <a:lnTo>
                    <a:pt x="41" y="3901"/>
                  </a:lnTo>
                  <a:lnTo>
                    <a:pt x="50" y="3936"/>
                  </a:lnTo>
                  <a:lnTo>
                    <a:pt x="58" y="3968"/>
                  </a:lnTo>
                  <a:lnTo>
                    <a:pt x="65" y="3996"/>
                  </a:lnTo>
                  <a:lnTo>
                    <a:pt x="71" y="4016"/>
                  </a:lnTo>
                  <a:lnTo>
                    <a:pt x="74" y="4023"/>
                  </a:lnTo>
                  <a:lnTo>
                    <a:pt x="79" y="4031"/>
                  </a:lnTo>
                  <a:lnTo>
                    <a:pt x="87" y="4039"/>
                  </a:lnTo>
                  <a:lnTo>
                    <a:pt x="96" y="4048"/>
                  </a:lnTo>
                  <a:lnTo>
                    <a:pt x="119" y="4069"/>
                  </a:lnTo>
                  <a:lnTo>
                    <a:pt x="145" y="4088"/>
                  </a:lnTo>
                  <a:lnTo>
                    <a:pt x="174" y="4106"/>
                  </a:lnTo>
                  <a:lnTo>
                    <a:pt x="200" y="4121"/>
                  </a:lnTo>
                  <a:lnTo>
                    <a:pt x="212" y="4128"/>
                  </a:lnTo>
                  <a:lnTo>
                    <a:pt x="224" y="4133"/>
                  </a:lnTo>
                  <a:lnTo>
                    <a:pt x="234" y="4135"/>
                  </a:lnTo>
                  <a:lnTo>
                    <a:pt x="242" y="4136"/>
                  </a:lnTo>
                  <a:lnTo>
                    <a:pt x="331" y="4140"/>
                  </a:lnTo>
                  <a:lnTo>
                    <a:pt x="321" y="4047"/>
                  </a:lnTo>
                  <a:lnTo>
                    <a:pt x="270" y="4022"/>
                  </a:lnTo>
                  <a:lnTo>
                    <a:pt x="279" y="4015"/>
                  </a:lnTo>
                  <a:lnTo>
                    <a:pt x="212" y="3953"/>
                  </a:lnTo>
                  <a:lnTo>
                    <a:pt x="204" y="3960"/>
                  </a:lnTo>
                  <a:lnTo>
                    <a:pt x="204" y="3945"/>
                  </a:lnTo>
                  <a:lnTo>
                    <a:pt x="203" y="3935"/>
                  </a:lnTo>
                  <a:lnTo>
                    <a:pt x="202" y="3927"/>
                  </a:lnTo>
                  <a:lnTo>
                    <a:pt x="200" y="3920"/>
                  </a:lnTo>
                  <a:lnTo>
                    <a:pt x="199" y="3916"/>
                  </a:lnTo>
                  <a:lnTo>
                    <a:pt x="196" y="3909"/>
                  </a:lnTo>
                  <a:lnTo>
                    <a:pt x="196" y="3900"/>
                  </a:lnTo>
                  <a:lnTo>
                    <a:pt x="196" y="3888"/>
                  </a:lnTo>
                  <a:lnTo>
                    <a:pt x="196" y="3877"/>
                  </a:lnTo>
                  <a:lnTo>
                    <a:pt x="199" y="3868"/>
                  </a:lnTo>
                  <a:lnTo>
                    <a:pt x="200" y="3862"/>
                  </a:lnTo>
                  <a:lnTo>
                    <a:pt x="202" y="3856"/>
                  </a:lnTo>
                  <a:lnTo>
                    <a:pt x="204" y="3850"/>
                  </a:lnTo>
                  <a:lnTo>
                    <a:pt x="207" y="3842"/>
                  </a:lnTo>
                  <a:lnTo>
                    <a:pt x="208" y="3832"/>
                  </a:lnTo>
                  <a:lnTo>
                    <a:pt x="210" y="3816"/>
                  </a:lnTo>
                  <a:lnTo>
                    <a:pt x="243" y="3817"/>
                  </a:lnTo>
                  <a:lnTo>
                    <a:pt x="248" y="3818"/>
                  </a:lnTo>
                  <a:lnTo>
                    <a:pt x="254" y="3821"/>
                  </a:lnTo>
                  <a:lnTo>
                    <a:pt x="257" y="3823"/>
                  </a:lnTo>
                  <a:lnTo>
                    <a:pt x="262" y="3828"/>
                  </a:lnTo>
                  <a:lnTo>
                    <a:pt x="264" y="3832"/>
                  </a:lnTo>
                  <a:lnTo>
                    <a:pt x="267" y="3838"/>
                  </a:lnTo>
                  <a:lnTo>
                    <a:pt x="270" y="3844"/>
                  </a:lnTo>
                  <a:lnTo>
                    <a:pt x="272" y="3850"/>
                  </a:lnTo>
                  <a:lnTo>
                    <a:pt x="274" y="3866"/>
                  </a:lnTo>
                  <a:lnTo>
                    <a:pt x="277" y="3884"/>
                  </a:lnTo>
                  <a:lnTo>
                    <a:pt x="279" y="3903"/>
                  </a:lnTo>
                  <a:lnTo>
                    <a:pt x="280" y="3921"/>
                  </a:lnTo>
                  <a:lnTo>
                    <a:pt x="282" y="3941"/>
                  </a:lnTo>
                  <a:lnTo>
                    <a:pt x="285" y="3960"/>
                  </a:lnTo>
                  <a:lnTo>
                    <a:pt x="288" y="3977"/>
                  </a:lnTo>
                  <a:lnTo>
                    <a:pt x="293" y="3993"/>
                  </a:lnTo>
                  <a:lnTo>
                    <a:pt x="296" y="4000"/>
                  </a:lnTo>
                  <a:lnTo>
                    <a:pt x="299" y="4006"/>
                  </a:lnTo>
                  <a:lnTo>
                    <a:pt x="304" y="4012"/>
                  </a:lnTo>
                  <a:lnTo>
                    <a:pt x="309" y="4016"/>
                  </a:lnTo>
                  <a:lnTo>
                    <a:pt x="314" y="4021"/>
                  </a:lnTo>
                  <a:lnTo>
                    <a:pt x="321" y="4024"/>
                  </a:lnTo>
                  <a:lnTo>
                    <a:pt x="328" y="4025"/>
                  </a:lnTo>
                  <a:lnTo>
                    <a:pt x="335" y="4026"/>
                  </a:lnTo>
                  <a:lnTo>
                    <a:pt x="349" y="4026"/>
                  </a:lnTo>
                  <a:lnTo>
                    <a:pt x="355" y="4024"/>
                  </a:lnTo>
                  <a:lnTo>
                    <a:pt x="363" y="4022"/>
                  </a:lnTo>
                  <a:lnTo>
                    <a:pt x="381" y="4017"/>
                  </a:lnTo>
                  <a:lnTo>
                    <a:pt x="375" y="3812"/>
                  </a:lnTo>
                  <a:lnTo>
                    <a:pt x="382" y="3802"/>
                  </a:lnTo>
                  <a:lnTo>
                    <a:pt x="389" y="3791"/>
                  </a:lnTo>
                  <a:lnTo>
                    <a:pt x="394" y="3777"/>
                  </a:lnTo>
                  <a:lnTo>
                    <a:pt x="400" y="3764"/>
                  </a:lnTo>
                  <a:lnTo>
                    <a:pt x="406" y="3748"/>
                  </a:lnTo>
                  <a:lnTo>
                    <a:pt x="411" y="3730"/>
                  </a:lnTo>
                  <a:lnTo>
                    <a:pt x="417" y="3712"/>
                  </a:lnTo>
                  <a:lnTo>
                    <a:pt x="422" y="3693"/>
                  </a:lnTo>
                  <a:lnTo>
                    <a:pt x="431" y="3652"/>
                  </a:lnTo>
                  <a:lnTo>
                    <a:pt x="439" y="3607"/>
                  </a:lnTo>
                  <a:lnTo>
                    <a:pt x="446" y="3559"/>
                  </a:lnTo>
                  <a:lnTo>
                    <a:pt x="453" y="3511"/>
                  </a:lnTo>
                  <a:lnTo>
                    <a:pt x="457" y="3461"/>
                  </a:lnTo>
                  <a:lnTo>
                    <a:pt x="463" y="3412"/>
                  </a:lnTo>
                  <a:lnTo>
                    <a:pt x="466" y="3362"/>
                  </a:lnTo>
                  <a:lnTo>
                    <a:pt x="470" y="3316"/>
                  </a:lnTo>
                  <a:lnTo>
                    <a:pt x="475" y="3228"/>
                  </a:lnTo>
                  <a:lnTo>
                    <a:pt x="478" y="3156"/>
                  </a:lnTo>
                  <a:lnTo>
                    <a:pt x="487" y="3135"/>
                  </a:lnTo>
                  <a:lnTo>
                    <a:pt x="494" y="3116"/>
                  </a:lnTo>
                  <a:lnTo>
                    <a:pt x="501" y="3096"/>
                  </a:lnTo>
                  <a:lnTo>
                    <a:pt x="505" y="3079"/>
                  </a:lnTo>
                  <a:lnTo>
                    <a:pt x="510" y="3062"/>
                  </a:lnTo>
                  <a:lnTo>
                    <a:pt x="513" y="3047"/>
                  </a:lnTo>
                  <a:lnTo>
                    <a:pt x="515" y="3032"/>
                  </a:lnTo>
                  <a:lnTo>
                    <a:pt x="517" y="3017"/>
                  </a:lnTo>
                  <a:lnTo>
                    <a:pt x="518" y="3005"/>
                  </a:lnTo>
                  <a:lnTo>
                    <a:pt x="518" y="2992"/>
                  </a:lnTo>
                  <a:lnTo>
                    <a:pt x="517" y="2980"/>
                  </a:lnTo>
                  <a:lnTo>
                    <a:pt x="515" y="2968"/>
                  </a:lnTo>
                  <a:lnTo>
                    <a:pt x="514" y="2958"/>
                  </a:lnTo>
                  <a:lnTo>
                    <a:pt x="511" y="2948"/>
                  </a:lnTo>
                  <a:lnTo>
                    <a:pt x="509" y="2937"/>
                  </a:lnTo>
                  <a:lnTo>
                    <a:pt x="505" y="2928"/>
                  </a:lnTo>
                  <a:lnTo>
                    <a:pt x="497" y="2910"/>
                  </a:lnTo>
                  <a:lnTo>
                    <a:pt x="488" y="2893"/>
                  </a:lnTo>
                  <a:lnTo>
                    <a:pt x="478" y="2876"/>
                  </a:lnTo>
                  <a:lnTo>
                    <a:pt x="469" y="2858"/>
                  </a:lnTo>
                  <a:lnTo>
                    <a:pt x="458" y="2841"/>
                  </a:lnTo>
                  <a:lnTo>
                    <a:pt x="449" y="2823"/>
                  </a:lnTo>
                  <a:lnTo>
                    <a:pt x="440" y="2804"/>
                  </a:lnTo>
                  <a:lnTo>
                    <a:pt x="433" y="2782"/>
                  </a:lnTo>
                  <a:lnTo>
                    <a:pt x="598" y="2593"/>
                  </a:lnTo>
                  <a:lnTo>
                    <a:pt x="599" y="2669"/>
                  </a:lnTo>
                  <a:lnTo>
                    <a:pt x="598" y="2753"/>
                  </a:lnTo>
                  <a:lnTo>
                    <a:pt x="597" y="2846"/>
                  </a:lnTo>
                  <a:lnTo>
                    <a:pt x="596" y="2944"/>
                  </a:lnTo>
                  <a:lnTo>
                    <a:pt x="594" y="3047"/>
                  </a:lnTo>
                  <a:lnTo>
                    <a:pt x="594" y="3152"/>
                  </a:lnTo>
                  <a:lnTo>
                    <a:pt x="596" y="3205"/>
                  </a:lnTo>
                  <a:lnTo>
                    <a:pt x="597" y="3257"/>
                  </a:lnTo>
                  <a:lnTo>
                    <a:pt x="599" y="3310"/>
                  </a:lnTo>
                  <a:lnTo>
                    <a:pt x="601" y="3361"/>
                  </a:lnTo>
                  <a:lnTo>
                    <a:pt x="604" y="3401"/>
                  </a:lnTo>
                  <a:lnTo>
                    <a:pt x="605" y="3441"/>
                  </a:lnTo>
                  <a:lnTo>
                    <a:pt x="605" y="3479"/>
                  </a:lnTo>
                  <a:lnTo>
                    <a:pt x="605" y="3518"/>
                  </a:lnTo>
                  <a:lnTo>
                    <a:pt x="604" y="3591"/>
                  </a:lnTo>
                  <a:lnTo>
                    <a:pt x="601" y="3663"/>
                  </a:lnTo>
                  <a:lnTo>
                    <a:pt x="598" y="3730"/>
                  </a:lnTo>
                  <a:lnTo>
                    <a:pt x="594" y="3797"/>
                  </a:lnTo>
                  <a:lnTo>
                    <a:pt x="593" y="3858"/>
                  </a:lnTo>
                  <a:lnTo>
                    <a:pt x="592" y="3918"/>
                  </a:lnTo>
                  <a:lnTo>
                    <a:pt x="593" y="3980"/>
                  </a:lnTo>
                  <a:lnTo>
                    <a:pt x="593" y="3988"/>
                  </a:lnTo>
                  <a:lnTo>
                    <a:pt x="594" y="3993"/>
                  </a:lnTo>
                  <a:lnTo>
                    <a:pt x="597" y="3998"/>
                  </a:lnTo>
                  <a:lnTo>
                    <a:pt x="599" y="4001"/>
                  </a:lnTo>
                  <a:lnTo>
                    <a:pt x="606" y="4009"/>
                  </a:lnTo>
                  <a:lnTo>
                    <a:pt x="615" y="4021"/>
                  </a:lnTo>
                  <a:lnTo>
                    <a:pt x="616" y="4079"/>
                  </a:lnTo>
                  <a:lnTo>
                    <a:pt x="617" y="4133"/>
                  </a:lnTo>
                  <a:lnTo>
                    <a:pt x="620" y="4184"/>
                  </a:lnTo>
                  <a:lnTo>
                    <a:pt x="622" y="4233"/>
                  </a:lnTo>
                  <a:lnTo>
                    <a:pt x="626" y="4281"/>
                  </a:lnTo>
                  <a:lnTo>
                    <a:pt x="632" y="4328"/>
                  </a:lnTo>
                  <a:lnTo>
                    <a:pt x="638" y="4376"/>
                  </a:lnTo>
                  <a:lnTo>
                    <a:pt x="646" y="4424"/>
                  </a:lnTo>
                  <a:lnTo>
                    <a:pt x="653" y="4473"/>
                  </a:lnTo>
                  <a:lnTo>
                    <a:pt x="658" y="4522"/>
                  </a:lnTo>
                  <a:lnTo>
                    <a:pt x="663" y="4572"/>
                  </a:lnTo>
                  <a:lnTo>
                    <a:pt x="666" y="4621"/>
                  </a:lnTo>
                  <a:lnTo>
                    <a:pt x="670" y="4670"/>
                  </a:lnTo>
                  <a:lnTo>
                    <a:pt x="674" y="4719"/>
                  </a:lnTo>
                  <a:lnTo>
                    <a:pt x="680" y="4768"/>
                  </a:lnTo>
                  <a:lnTo>
                    <a:pt x="688" y="4817"/>
                  </a:lnTo>
                  <a:lnTo>
                    <a:pt x="695" y="4854"/>
                  </a:lnTo>
                  <a:lnTo>
                    <a:pt x="702" y="4896"/>
                  </a:lnTo>
                  <a:lnTo>
                    <a:pt x="709" y="4942"/>
                  </a:lnTo>
                  <a:lnTo>
                    <a:pt x="714" y="4991"/>
                  </a:lnTo>
                  <a:lnTo>
                    <a:pt x="727" y="5096"/>
                  </a:lnTo>
                  <a:lnTo>
                    <a:pt x="737" y="5207"/>
                  </a:lnTo>
                  <a:lnTo>
                    <a:pt x="746" y="5318"/>
                  </a:lnTo>
                  <a:lnTo>
                    <a:pt x="754" y="5424"/>
                  </a:lnTo>
                  <a:lnTo>
                    <a:pt x="757" y="5475"/>
                  </a:lnTo>
                  <a:lnTo>
                    <a:pt x="758" y="5521"/>
                  </a:lnTo>
                  <a:lnTo>
                    <a:pt x="759" y="5565"/>
                  </a:lnTo>
                  <a:lnTo>
                    <a:pt x="760" y="5605"/>
                  </a:lnTo>
                  <a:lnTo>
                    <a:pt x="760" y="5655"/>
                  </a:lnTo>
                  <a:lnTo>
                    <a:pt x="762" y="5705"/>
                  </a:lnTo>
                  <a:lnTo>
                    <a:pt x="765" y="5755"/>
                  </a:lnTo>
                  <a:lnTo>
                    <a:pt x="769" y="5805"/>
                  </a:lnTo>
                  <a:lnTo>
                    <a:pt x="774" y="5854"/>
                  </a:lnTo>
                  <a:lnTo>
                    <a:pt x="780" y="5903"/>
                  </a:lnTo>
                  <a:lnTo>
                    <a:pt x="785" y="5951"/>
                  </a:lnTo>
                  <a:lnTo>
                    <a:pt x="792" y="6000"/>
                  </a:lnTo>
                  <a:lnTo>
                    <a:pt x="807" y="6096"/>
                  </a:lnTo>
                  <a:lnTo>
                    <a:pt x="822" y="6191"/>
                  </a:lnTo>
                  <a:lnTo>
                    <a:pt x="836" y="6284"/>
                  </a:lnTo>
                  <a:lnTo>
                    <a:pt x="848" y="6376"/>
                  </a:lnTo>
                  <a:lnTo>
                    <a:pt x="854" y="6419"/>
                  </a:lnTo>
                  <a:lnTo>
                    <a:pt x="860" y="6465"/>
                  </a:lnTo>
                  <a:lnTo>
                    <a:pt x="866" y="6517"/>
                  </a:lnTo>
                  <a:lnTo>
                    <a:pt x="874" y="6568"/>
                  </a:lnTo>
                  <a:lnTo>
                    <a:pt x="884" y="6619"/>
                  </a:lnTo>
                  <a:lnTo>
                    <a:pt x="893" y="6667"/>
                  </a:lnTo>
                  <a:lnTo>
                    <a:pt x="899" y="6689"/>
                  </a:lnTo>
                  <a:lnTo>
                    <a:pt x="904" y="6710"/>
                  </a:lnTo>
                  <a:lnTo>
                    <a:pt x="910" y="6728"/>
                  </a:lnTo>
                  <a:lnTo>
                    <a:pt x="917" y="6745"/>
                  </a:lnTo>
                  <a:lnTo>
                    <a:pt x="927" y="6772"/>
                  </a:lnTo>
                  <a:lnTo>
                    <a:pt x="941" y="6811"/>
                  </a:lnTo>
                  <a:lnTo>
                    <a:pt x="957" y="6856"/>
                  </a:lnTo>
                  <a:lnTo>
                    <a:pt x="974" y="6908"/>
                  </a:lnTo>
                  <a:lnTo>
                    <a:pt x="989" y="6958"/>
                  </a:lnTo>
                  <a:lnTo>
                    <a:pt x="1003" y="7006"/>
                  </a:lnTo>
                  <a:lnTo>
                    <a:pt x="1007" y="7028"/>
                  </a:lnTo>
                  <a:lnTo>
                    <a:pt x="1012" y="7046"/>
                  </a:lnTo>
                  <a:lnTo>
                    <a:pt x="1014" y="7063"/>
                  </a:lnTo>
                  <a:lnTo>
                    <a:pt x="1015" y="7076"/>
                  </a:lnTo>
                  <a:lnTo>
                    <a:pt x="1003" y="7099"/>
                  </a:lnTo>
                  <a:lnTo>
                    <a:pt x="974" y="7148"/>
                  </a:lnTo>
                  <a:lnTo>
                    <a:pt x="943" y="7199"/>
                  </a:lnTo>
                  <a:lnTo>
                    <a:pt x="926" y="7230"/>
                  </a:lnTo>
                  <a:lnTo>
                    <a:pt x="923" y="7242"/>
                  </a:lnTo>
                  <a:lnTo>
                    <a:pt x="917" y="7264"/>
                  </a:lnTo>
                  <a:lnTo>
                    <a:pt x="909" y="7294"/>
                  </a:lnTo>
                  <a:lnTo>
                    <a:pt x="902" y="7328"/>
                  </a:lnTo>
                  <a:lnTo>
                    <a:pt x="894" y="7363"/>
                  </a:lnTo>
                  <a:lnTo>
                    <a:pt x="888" y="7392"/>
                  </a:lnTo>
                  <a:lnTo>
                    <a:pt x="884" y="7414"/>
                  </a:lnTo>
                  <a:lnTo>
                    <a:pt x="881" y="7426"/>
                  </a:lnTo>
                  <a:lnTo>
                    <a:pt x="881" y="7436"/>
                  </a:lnTo>
                  <a:lnTo>
                    <a:pt x="883" y="7461"/>
                  </a:lnTo>
                  <a:lnTo>
                    <a:pt x="886" y="7482"/>
                  </a:lnTo>
                  <a:lnTo>
                    <a:pt x="887" y="7491"/>
                  </a:lnTo>
                  <a:lnTo>
                    <a:pt x="891" y="7499"/>
                  </a:lnTo>
                  <a:lnTo>
                    <a:pt x="893" y="7507"/>
                  </a:lnTo>
                  <a:lnTo>
                    <a:pt x="896" y="7514"/>
                  </a:lnTo>
                  <a:lnTo>
                    <a:pt x="900" y="7519"/>
                  </a:lnTo>
                  <a:lnTo>
                    <a:pt x="903" y="7525"/>
                  </a:lnTo>
                  <a:lnTo>
                    <a:pt x="908" y="7530"/>
                  </a:lnTo>
                  <a:lnTo>
                    <a:pt x="912" y="7533"/>
                  </a:lnTo>
                  <a:lnTo>
                    <a:pt x="921" y="7540"/>
                  </a:lnTo>
                  <a:lnTo>
                    <a:pt x="933" y="7544"/>
                  </a:lnTo>
                  <a:lnTo>
                    <a:pt x="943" y="7548"/>
                  </a:lnTo>
                  <a:lnTo>
                    <a:pt x="956" y="7551"/>
                  </a:lnTo>
                  <a:lnTo>
                    <a:pt x="967" y="7552"/>
                  </a:lnTo>
                  <a:lnTo>
                    <a:pt x="980" y="7555"/>
                  </a:lnTo>
                  <a:lnTo>
                    <a:pt x="991" y="7557"/>
                  </a:lnTo>
                  <a:lnTo>
                    <a:pt x="1004" y="7560"/>
                  </a:lnTo>
                  <a:lnTo>
                    <a:pt x="1015" y="7564"/>
                  </a:lnTo>
                  <a:lnTo>
                    <a:pt x="1025" y="7570"/>
                  </a:lnTo>
                  <a:lnTo>
                    <a:pt x="1248" y="7570"/>
                  </a:lnTo>
                  <a:lnTo>
                    <a:pt x="1300" y="7541"/>
                  </a:lnTo>
                  <a:lnTo>
                    <a:pt x="1338" y="7523"/>
                  </a:lnTo>
                  <a:lnTo>
                    <a:pt x="1352" y="7515"/>
                  </a:lnTo>
                  <a:lnTo>
                    <a:pt x="1364" y="7508"/>
                  </a:lnTo>
                  <a:lnTo>
                    <a:pt x="1373" y="7501"/>
                  </a:lnTo>
                  <a:lnTo>
                    <a:pt x="1380" y="7493"/>
                  </a:lnTo>
                  <a:lnTo>
                    <a:pt x="1383" y="7490"/>
                  </a:lnTo>
                  <a:lnTo>
                    <a:pt x="1386" y="7484"/>
                  </a:lnTo>
                  <a:lnTo>
                    <a:pt x="1387" y="7479"/>
                  </a:lnTo>
                  <a:lnTo>
                    <a:pt x="1389" y="7472"/>
                  </a:lnTo>
                  <a:lnTo>
                    <a:pt x="1391" y="7459"/>
                  </a:lnTo>
                  <a:lnTo>
                    <a:pt x="1392" y="7442"/>
                  </a:lnTo>
                  <a:lnTo>
                    <a:pt x="1392" y="7392"/>
                  </a:lnTo>
                  <a:lnTo>
                    <a:pt x="1392" y="7323"/>
                  </a:lnTo>
                  <a:lnTo>
                    <a:pt x="1394" y="7311"/>
                  </a:lnTo>
                  <a:lnTo>
                    <a:pt x="1396" y="7301"/>
                  </a:lnTo>
                  <a:lnTo>
                    <a:pt x="1399" y="7291"/>
                  </a:lnTo>
                  <a:lnTo>
                    <a:pt x="1404" y="7282"/>
                  </a:lnTo>
                  <a:lnTo>
                    <a:pt x="1415" y="7263"/>
                  </a:lnTo>
                  <a:lnTo>
                    <a:pt x="1429" y="7246"/>
                  </a:lnTo>
                  <a:lnTo>
                    <a:pt x="1442" y="7228"/>
                  </a:lnTo>
                  <a:lnTo>
                    <a:pt x="1453" y="7210"/>
                  </a:lnTo>
                  <a:lnTo>
                    <a:pt x="1458" y="7200"/>
                  </a:lnTo>
                  <a:lnTo>
                    <a:pt x="1460" y="7190"/>
                  </a:lnTo>
                  <a:lnTo>
                    <a:pt x="1461" y="7180"/>
                  </a:lnTo>
                  <a:lnTo>
                    <a:pt x="1461" y="7168"/>
                  </a:lnTo>
                  <a:lnTo>
                    <a:pt x="1447" y="7055"/>
                  </a:lnTo>
                  <a:lnTo>
                    <a:pt x="1461" y="7036"/>
                  </a:lnTo>
                  <a:lnTo>
                    <a:pt x="1474" y="7014"/>
                  </a:lnTo>
                  <a:lnTo>
                    <a:pt x="1485" y="6990"/>
                  </a:lnTo>
                  <a:lnTo>
                    <a:pt x="1495" y="6965"/>
                  </a:lnTo>
                  <a:lnTo>
                    <a:pt x="1499" y="6952"/>
                  </a:lnTo>
                  <a:lnTo>
                    <a:pt x="1503" y="6939"/>
                  </a:lnTo>
                  <a:lnTo>
                    <a:pt x="1507" y="6925"/>
                  </a:lnTo>
                  <a:lnTo>
                    <a:pt x="1509" y="6911"/>
                  </a:lnTo>
                  <a:lnTo>
                    <a:pt x="1511" y="6896"/>
                  </a:lnTo>
                  <a:lnTo>
                    <a:pt x="1513" y="6882"/>
                  </a:lnTo>
                  <a:lnTo>
                    <a:pt x="1514" y="6866"/>
                  </a:lnTo>
                  <a:lnTo>
                    <a:pt x="1515" y="6850"/>
                  </a:lnTo>
                  <a:lnTo>
                    <a:pt x="1515" y="6777"/>
                  </a:lnTo>
                  <a:lnTo>
                    <a:pt x="1514" y="6768"/>
                  </a:lnTo>
                  <a:lnTo>
                    <a:pt x="1513" y="6759"/>
                  </a:lnTo>
                  <a:lnTo>
                    <a:pt x="1511" y="6750"/>
                  </a:lnTo>
                  <a:lnTo>
                    <a:pt x="1509" y="6741"/>
                  </a:lnTo>
                  <a:lnTo>
                    <a:pt x="1503" y="6721"/>
                  </a:lnTo>
                  <a:lnTo>
                    <a:pt x="1495" y="6702"/>
                  </a:lnTo>
                  <a:lnTo>
                    <a:pt x="1477" y="6662"/>
                  </a:lnTo>
                  <a:lnTo>
                    <a:pt x="1455" y="6621"/>
                  </a:lnTo>
                  <a:lnTo>
                    <a:pt x="1445" y="6601"/>
                  </a:lnTo>
                  <a:lnTo>
                    <a:pt x="1435" y="6581"/>
                  </a:lnTo>
                  <a:lnTo>
                    <a:pt x="1426" y="6561"/>
                  </a:lnTo>
                  <a:lnTo>
                    <a:pt x="1419" y="6542"/>
                  </a:lnTo>
                  <a:lnTo>
                    <a:pt x="1413" y="6523"/>
                  </a:lnTo>
                  <a:lnTo>
                    <a:pt x="1410" y="6504"/>
                  </a:lnTo>
                  <a:lnTo>
                    <a:pt x="1408" y="6495"/>
                  </a:lnTo>
                  <a:lnTo>
                    <a:pt x="1408" y="6487"/>
                  </a:lnTo>
                  <a:lnTo>
                    <a:pt x="1408" y="6478"/>
                  </a:lnTo>
                  <a:lnTo>
                    <a:pt x="1410" y="6470"/>
                  </a:lnTo>
                  <a:lnTo>
                    <a:pt x="1437" y="6201"/>
                  </a:lnTo>
                  <a:lnTo>
                    <a:pt x="1437" y="6181"/>
                  </a:lnTo>
                  <a:lnTo>
                    <a:pt x="1436" y="6172"/>
                  </a:lnTo>
                  <a:lnTo>
                    <a:pt x="1435" y="6163"/>
                  </a:lnTo>
                  <a:lnTo>
                    <a:pt x="1434" y="6156"/>
                  </a:lnTo>
                  <a:lnTo>
                    <a:pt x="1431" y="6150"/>
                  </a:lnTo>
                  <a:lnTo>
                    <a:pt x="1426" y="6140"/>
                  </a:lnTo>
                  <a:lnTo>
                    <a:pt x="1420" y="6132"/>
                  </a:lnTo>
                  <a:lnTo>
                    <a:pt x="1414" y="6125"/>
                  </a:lnTo>
                  <a:lnTo>
                    <a:pt x="1408" y="6118"/>
                  </a:lnTo>
                  <a:lnTo>
                    <a:pt x="1406" y="6115"/>
                  </a:lnTo>
                  <a:lnTo>
                    <a:pt x="1405" y="6110"/>
                  </a:lnTo>
                  <a:lnTo>
                    <a:pt x="1404" y="6104"/>
                  </a:lnTo>
                  <a:lnTo>
                    <a:pt x="1404" y="6099"/>
                  </a:lnTo>
                  <a:lnTo>
                    <a:pt x="1404" y="6078"/>
                  </a:lnTo>
                  <a:lnTo>
                    <a:pt x="1404" y="6057"/>
                  </a:lnTo>
                  <a:lnTo>
                    <a:pt x="1405" y="6038"/>
                  </a:lnTo>
                  <a:lnTo>
                    <a:pt x="1406" y="6017"/>
                  </a:lnTo>
                  <a:lnTo>
                    <a:pt x="1408" y="5998"/>
                  </a:lnTo>
                  <a:lnTo>
                    <a:pt x="1413" y="5960"/>
                  </a:lnTo>
                  <a:lnTo>
                    <a:pt x="1421" y="5924"/>
                  </a:lnTo>
                  <a:lnTo>
                    <a:pt x="1429" y="5888"/>
                  </a:lnTo>
                  <a:lnTo>
                    <a:pt x="1438" y="5854"/>
                  </a:lnTo>
                  <a:lnTo>
                    <a:pt x="1448" y="5820"/>
                  </a:lnTo>
                  <a:lnTo>
                    <a:pt x="1459" y="5788"/>
                  </a:lnTo>
                  <a:lnTo>
                    <a:pt x="1479" y="5726"/>
                  </a:lnTo>
                  <a:lnTo>
                    <a:pt x="1496" y="5668"/>
                  </a:lnTo>
                  <a:lnTo>
                    <a:pt x="1504" y="5640"/>
                  </a:lnTo>
                  <a:lnTo>
                    <a:pt x="1509" y="5614"/>
                  </a:lnTo>
                  <a:lnTo>
                    <a:pt x="1513" y="5589"/>
                  </a:lnTo>
                  <a:lnTo>
                    <a:pt x="1515" y="5564"/>
                  </a:lnTo>
                  <a:lnTo>
                    <a:pt x="1513" y="5504"/>
                  </a:lnTo>
                  <a:lnTo>
                    <a:pt x="1510" y="5428"/>
                  </a:lnTo>
                  <a:lnTo>
                    <a:pt x="1506" y="5340"/>
                  </a:lnTo>
                  <a:lnTo>
                    <a:pt x="1501" y="5247"/>
                  </a:lnTo>
                  <a:lnTo>
                    <a:pt x="1499" y="5158"/>
                  </a:lnTo>
                  <a:lnTo>
                    <a:pt x="1496" y="5079"/>
                  </a:lnTo>
                  <a:lnTo>
                    <a:pt x="1498" y="5045"/>
                  </a:lnTo>
                  <a:lnTo>
                    <a:pt x="1499" y="5016"/>
                  </a:lnTo>
                  <a:lnTo>
                    <a:pt x="1500" y="4993"/>
                  </a:lnTo>
                  <a:lnTo>
                    <a:pt x="1503" y="4977"/>
                  </a:lnTo>
                  <a:lnTo>
                    <a:pt x="1508" y="4958"/>
                  </a:lnTo>
                  <a:lnTo>
                    <a:pt x="1513" y="4932"/>
                  </a:lnTo>
                  <a:lnTo>
                    <a:pt x="1517" y="4902"/>
                  </a:lnTo>
                  <a:lnTo>
                    <a:pt x="1522" y="4868"/>
                  </a:lnTo>
                  <a:lnTo>
                    <a:pt x="1530" y="4789"/>
                  </a:lnTo>
                  <a:lnTo>
                    <a:pt x="1537" y="4704"/>
                  </a:lnTo>
                  <a:lnTo>
                    <a:pt x="1543" y="4617"/>
                  </a:lnTo>
                  <a:lnTo>
                    <a:pt x="1549" y="4536"/>
                  </a:lnTo>
                  <a:lnTo>
                    <a:pt x="1555" y="4465"/>
                  </a:lnTo>
                  <a:lnTo>
                    <a:pt x="1558" y="4412"/>
                  </a:lnTo>
                  <a:lnTo>
                    <a:pt x="1563" y="4420"/>
                  </a:lnTo>
                  <a:lnTo>
                    <a:pt x="1569" y="4430"/>
                  </a:lnTo>
                  <a:lnTo>
                    <a:pt x="1573" y="4442"/>
                  </a:lnTo>
                  <a:lnTo>
                    <a:pt x="1578" y="4458"/>
                  </a:lnTo>
                  <a:lnTo>
                    <a:pt x="1587" y="4495"/>
                  </a:lnTo>
                  <a:lnTo>
                    <a:pt x="1595" y="4541"/>
                  </a:lnTo>
                  <a:lnTo>
                    <a:pt x="1604" y="4592"/>
                  </a:lnTo>
                  <a:lnTo>
                    <a:pt x="1612" y="4648"/>
                  </a:lnTo>
                  <a:lnTo>
                    <a:pt x="1620" y="4709"/>
                  </a:lnTo>
                  <a:lnTo>
                    <a:pt x="1627" y="4771"/>
                  </a:lnTo>
                  <a:lnTo>
                    <a:pt x="1634" y="4835"/>
                  </a:lnTo>
                  <a:lnTo>
                    <a:pt x="1641" y="4897"/>
                  </a:lnTo>
                  <a:lnTo>
                    <a:pt x="1645" y="4958"/>
                  </a:lnTo>
                  <a:lnTo>
                    <a:pt x="1650" y="5016"/>
                  </a:lnTo>
                  <a:lnTo>
                    <a:pt x="1653" y="5071"/>
                  </a:lnTo>
                  <a:lnTo>
                    <a:pt x="1657" y="5119"/>
                  </a:lnTo>
                  <a:lnTo>
                    <a:pt x="1658" y="5160"/>
                  </a:lnTo>
                  <a:lnTo>
                    <a:pt x="1659" y="5193"/>
                  </a:lnTo>
                  <a:lnTo>
                    <a:pt x="1659" y="5252"/>
                  </a:lnTo>
                  <a:lnTo>
                    <a:pt x="1661" y="5305"/>
                  </a:lnTo>
                  <a:lnTo>
                    <a:pt x="1665" y="5356"/>
                  </a:lnTo>
                  <a:lnTo>
                    <a:pt x="1669" y="5405"/>
                  </a:lnTo>
                  <a:lnTo>
                    <a:pt x="1674" y="5452"/>
                  </a:lnTo>
                  <a:lnTo>
                    <a:pt x="1681" y="5500"/>
                  </a:lnTo>
                  <a:lnTo>
                    <a:pt x="1690" y="5548"/>
                  </a:lnTo>
                  <a:lnTo>
                    <a:pt x="1699" y="5599"/>
                  </a:lnTo>
                  <a:lnTo>
                    <a:pt x="1705" y="5632"/>
                  </a:lnTo>
                  <a:lnTo>
                    <a:pt x="1708" y="5663"/>
                  </a:lnTo>
                  <a:lnTo>
                    <a:pt x="1710" y="5689"/>
                  </a:lnTo>
                  <a:lnTo>
                    <a:pt x="1711" y="5715"/>
                  </a:lnTo>
                  <a:lnTo>
                    <a:pt x="1713" y="5758"/>
                  </a:lnTo>
                  <a:lnTo>
                    <a:pt x="1713" y="5797"/>
                  </a:lnTo>
                  <a:lnTo>
                    <a:pt x="1714" y="5815"/>
                  </a:lnTo>
                  <a:lnTo>
                    <a:pt x="1717" y="5833"/>
                  </a:lnTo>
                  <a:lnTo>
                    <a:pt x="1721" y="5852"/>
                  </a:lnTo>
                  <a:lnTo>
                    <a:pt x="1727" y="5871"/>
                  </a:lnTo>
                  <a:lnTo>
                    <a:pt x="1737" y="5892"/>
                  </a:lnTo>
                  <a:lnTo>
                    <a:pt x="1748" y="5915"/>
                  </a:lnTo>
                  <a:lnTo>
                    <a:pt x="1763" y="5939"/>
                  </a:lnTo>
                  <a:lnTo>
                    <a:pt x="1781" y="5965"/>
                  </a:lnTo>
                  <a:lnTo>
                    <a:pt x="1780" y="5989"/>
                  </a:lnTo>
                  <a:lnTo>
                    <a:pt x="1780" y="6014"/>
                  </a:lnTo>
                  <a:lnTo>
                    <a:pt x="1780" y="6038"/>
                  </a:lnTo>
                  <a:lnTo>
                    <a:pt x="1780" y="6062"/>
                  </a:lnTo>
                  <a:lnTo>
                    <a:pt x="1781" y="6086"/>
                  </a:lnTo>
                  <a:lnTo>
                    <a:pt x="1782" y="6109"/>
                  </a:lnTo>
                  <a:lnTo>
                    <a:pt x="1785" y="6132"/>
                  </a:lnTo>
                  <a:lnTo>
                    <a:pt x="1788" y="6155"/>
                  </a:lnTo>
                  <a:lnTo>
                    <a:pt x="1789" y="6164"/>
                  </a:lnTo>
                  <a:lnTo>
                    <a:pt x="1789" y="6173"/>
                  </a:lnTo>
                  <a:lnTo>
                    <a:pt x="1789" y="6182"/>
                  </a:lnTo>
                  <a:lnTo>
                    <a:pt x="1787" y="6191"/>
                  </a:lnTo>
                  <a:lnTo>
                    <a:pt x="1782" y="6209"/>
                  </a:lnTo>
                  <a:lnTo>
                    <a:pt x="1777" y="6228"/>
                  </a:lnTo>
                  <a:lnTo>
                    <a:pt x="1770" y="6248"/>
                  </a:lnTo>
                  <a:lnTo>
                    <a:pt x="1764" y="6271"/>
                  </a:lnTo>
                  <a:lnTo>
                    <a:pt x="1762" y="6283"/>
                  </a:lnTo>
                  <a:lnTo>
                    <a:pt x="1759" y="6296"/>
                  </a:lnTo>
                  <a:lnTo>
                    <a:pt x="1758" y="6310"/>
                  </a:lnTo>
                  <a:lnTo>
                    <a:pt x="1758" y="6325"/>
                  </a:lnTo>
                  <a:lnTo>
                    <a:pt x="1758" y="6353"/>
                  </a:lnTo>
                  <a:lnTo>
                    <a:pt x="1757" y="6381"/>
                  </a:lnTo>
                  <a:lnTo>
                    <a:pt x="1755" y="6406"/>
                  </a:lnTo>
                  <a:lnTo>
                    <a:pt x="1753" y="6431"/>
                  </a:lnTo>
                  <a:lnTo>
                    <a:pt x="1748" y="6478"/>
                  </a:lnTo>
                  <a:lnTo>
                    <a:pt x="1741" y="6523"/>
                  </a:lnTo>
                  <a:lnTo>
                    <a:pt x="1735" y="6565"/>
                  </a:lnTo>
                  <a:lnTo>
                    <a:pt x="1731" y="6607"/>
                  </a:lnTo>
                  <a:lnTo>
                    <a:pt x="1729" y="6629"/>
                  </a:lnTo>
                  <a:lnTo>
                    <a:pt x="1726" y="6651"/>
                  </a:lnTo>
                  <a:lnTo>
                    <a:pt x="1725" y="6672"/>
                  </a:lnTo>
                  <a:lnTo>
                    <a:pt x="1725" y="6695"/>
                  </a:lnTo>
                  <a:lnTo>
                    <a:pt x="1724" y="6798"/>
                  </a:lnTo>
                  <a:lnTo>
                    <a:pt x="1772" y="7095"/>
                  </a:lnTo>
                  <a:lnTo>
                    <a:pt x="1758" y="7096"/>
                  </a:lnTo>
                  <a:lnTo>
                    <a:pt x="1758" y="7148"/>
                  </a:lnTo>
                  <a:lnTo>
                    <a:pt x="1759" y="7159"/>
                  </a:lnTo>
                  <a:lnTo>
                    <a:pt x="1763" y="7170"/>
                  </a:lnTo>
                  <a:lnTo>
                    <a:pt x="1767" y="7181"/>
                  </a:lnTo>
                  <a:lnTo>
                    <a:pt x="1774" y="7191"/>
                  </a:lnTo>
                  <a:lnTo>
                    <a:pt x="1783" y="7203"/>
                  </a:lnTo>
                  <a:lnTo>
                    <a:pt x="1793" y="7213"/>
                  </a:lnTo>
                  <a:lnTo>
                    <a:pt x="1803" y="7222"/>
                  </a:lnTo>
                  <a:lnTo>
                    <a:pt x="1814" y="7231"/>
                  </a:lnTo>
                  <a:lnTo>
                    <a:pt x="1827" y="7240"/>
                  </a:lnTo>
                  <a:lnTo>
                    <a:pt x="1840" y="7247"/>
                  </a:lnTo>
                  <a:lnTo>
                    <a:pt x="1852" y="7254"/>
                  </a:lnTo>
                  <a:lnTo>
                    <a:pt x="1866" y="7260"/>
                  </a:lnTo>
                  <a:lnTo>
                    <a:pt x="1878" y="7266"/>
                  </a:lnTo>
                  <a:lnTo>
                    <a:pt x="1891" y="7269"/>
                  </a:lnTo>
                  <a:lnTo>
                    <a:pt x="1902" y="7270"/>
                  </a:lnTo>
                  <a:lnTo>
                    <a:pt x="1914" y="7271"/>
                  </a:lnTo>
                  <a:lnTo>
                    <a:pt x="1980" y="7271"/>
                  </a:lnTo>
                  <a:lnTo>
                    <a:pt x="1985" y="7288"/>
                  </a:lnTo>
                  <a:lnTo>
                    <a:pt x="1987" y="7304"/>
                  </a:lnTo>
                  <a:lnTo>
                    <a:pt x="1988" y="7318"/>
                  </a:lnTo>
                  <a:lnTo>
                    <a:pt x="1989" y="7332"/>
                  </a:lnTo>
                  <a:lnTo>
                    <a:pt x="1990" y="7355"/>
                  </a:lnTo>
                  <a:lnTo>
                    <a:pt x="1992" y="7375"/>
                  </a:lnTo>
                  <a:lnTo>
                    <a:pt x="1994" y="7384"/>
                  </a:lnTo>
                  <a:lnTo>
                    <a:pt x="1996" y="7394"/>
                  </a:lnTo>
                  <a:lnTo>
                    <a:pt x="2001" y="7402"/>
                  </a:lnTo>
                  <a:lnTo>
                    <a:pt x="2005" y="7411"/>
                  </a:lnTo>
                  <a:lnTo>
                    <a:pt x="2012" y="7419"/>
                  </a:lnTo>
                  <a:lnTo>
                    <a:pt x="2021" y="7428"/>
                  </a:lnTo>
                  <a:lnTo>
                    <a:pt x="2033" y="7437"/>
                  </a:lnTo>
                  <a:lnTo>
                    <a:pt x="2046" y="7446"/>
                  </a:lnTo>
                  <a:lnTo>
                    <a:pt x="2066" y="7459"/>
                  </a:lnTo>
                  <a:lnTo>
                    <a:pt x="2086" y="7469"/>
                  </a:lnTo>
                  <a:lnTo>
                    <a:pt x="2109" y="7479"/>
                  </a:lnTo>
                  <a:lnTo>
                    <a:pt x="2134" y="7490"/>
                  </a:lnTo>
                  <a:lnTo>
                    <a:pt x="2160" y="7496"/>
                  </a:lnTo>
                  <a:lnTo>
                    <a:pt x="2187" y="7503"/>
                  </a:lnTo>
                  <a:lnTo>
                    <a:pt x="2202" y="7506"/>
                  </a:lnTo>
                  <a:lnTo>
                    <a:pt x="2217" y="7507"/>
                  </a:lnTo>
                  <a:lnTo>
                    <a:pt x="2232" y="7508"/>
                  </a:lnTo>
                  <a:lnTo>
                    <a:pt x="2247" y="7508"/>
                  </a:lnTo>
                  <a:lnTo>
                    <a:pt x="2284" y="7508"/>
                  </a:lnTo>
                  <a:lnTo>
                    <a:pt x="2331" y="7507"/>
                  </a:lnTo>
                  <a:lnTo>
                    <a:pt x="2357" y="7504"/>
                  </a:lnTo>
                  <a:lnTo>
                    <a:pt x="2383" y="7503"/>
                  </a:lnTo>
                  <a:lnTo>
                    <a:pt x="2409" y="7500"/>
                  </a:lnTo>
                  <a:lnTo>
                    <a:pt x="2434" y="7498"/>
                  </a:lnTo>
                  <a:lnTo>
                    <a:pt x="2459" y="7493"/>
                  </a:lnTo>
                  <a:lnTo>
                    <a:pt x="2482" y="7488"/>
                  </a:lnTo>
                  <a:lnTo>
                    <a:pt x="2503" y="7483"/>
                  </a:lnTo>
                  <a:lnTo>
                    <a:pt x="2521" y="7476"/>
                  </a:lnTo>
                  <a:lnTo>
                    <a:pt x="2529" y="7471"/>
                  </a:lnTo>
                  <a:lnTo>
                    <a:pt x="2536" y="7468"/>
                  </a:lnTo>
                  <a:lnTo>
                    <a:pt x="2543" y="7463"/>
                  </a:lnTo>
                  <a:lnTo>
                    <a:pt x="2548" y="7459"/>
                  </a:lnTo>
                  <a:lnTo>
                    <a:pt x="2552" y="7453"/>
                  </a:lnTo>
                  <a:lnTo>
                    <a:pt x="2555" y="7447"/>
                  </a:lnTo>
                  <a:lnTo>
                    <a:pt x="2558" y="7442"/>
                  </a:lnTo>
                  <a:lnTo>
                    <a:pt x="2558" y="7436"/>
                  </a:lnTo>
                  <a:lnTo>
                    <a:pt x="2558" y="7426"/>
                  </a:lnTo>
                  <a:lnTo>
                    <a:pt x="2558" y="7412"/>
                  </a:lnTo>
                  <a:lnTo>
                    <a:pt x="2555" y="7398"/>
                  </a:lnTo>
                  <a:lnTo>
                    <a:pt x="2553" y="7383"/>
                  </a:lnTo>
                  <a:lnTo>
                    <a:pt x="2550" y="7370"/>
                  </a:lnTo>
                  <a:lnTo>
                    <a:pt x="2545" y="7356"/>
                  </a:lnTo>
                  <a:lnTo>
                    <a:pt x="2540" y="7342"/>
                  </a:lnTo>
                  <a:lnTo>
                    <a:pt x="2535" y="7328"/>
                  </a:lnTo>
                  <a:lnTo>
                    <a:pt x="2528" y="7314"/>
                  </a:lnTo>
                  <a:lnTo>
                    <a:pt x="2513" y="7286"/>
                  </a:lnTo>
                  <a:lnTo>
                    <a:pt x="2495" y="7259"/>
                  </a:lnTo>
                  <a:lnTo>
                    <a:pt x="2476" y="7232"/>
                  </a:lnTo>
                  <a:lnTo>
                    <a:pt x="2456" y="7205"/>
                  </a:lnTo>
                  <a:lnTo>
                    <a:pt x="2413" y="7155"/>
                  </a:lnTo>
                  <a:lnTo>
                    <a:pt x="2371" y="7107"/>
                  </a:lnTo>
                  <a:lnTo>
                    <a:pt x="2352" y="7085"/>
                  </a:lnTo>
                  <a:lnTo>
                    <a:pt x="2333" y="7063"/>
                  </a:lnTo>
                  <a:lnTo>
                    <a:pt x="2316" y="7043"/>
                  </a:lnTo>
                  <a:lnTo>
                    <a:pt x="2303" y="7024"/>
                  </a:lnTo>
                  <a:lnTo>
                    <a:pt x="2312" y="6992"/>
                  </a:lnTo>
                  <a:lnTo>
                    <a:pt x="2323" y="6952"/>
                  </a:lnTo>
                  <a:lnTo>
                    <a:pt x="2338" y="6908"/>
                  </a:lnTo>
                  <a:lnTo>
                    <a:pt x="2353" y="6862"/>
                  </a:lnTo>
                  <a:lnTo>
                    <a:pt x="2367" y="6816"/>
                  </a:lnTo>
                  <a:lnTo>
                    <a:pt x="2378" y="6775"/>
                  </a:lnTo>
                  <a:lnTo>
                    <a:pt x="2384" y="6757"/>
                  </a:lnTo>
                  <a:lnTo>
                    <a:pt x="2387" y="6741"/>
                  </a:lnTo>
                  <a:lnTo>
                    <a:pt x="2389" y="6727"/>
                  </a:lnTo>
                  <a:lnTo>
                    <a:pt x="2392" y="6716"/>
                  </a:lnTo>
                  <a:lnTo>
                    <a:pt x="2394" y="6663"/>
                  </a:lnTo>
                  <a:lnTo>
                    <a:pt x="2396" y="6613"/>
                  </a:lnTo>
                  <a:lnTo>
                    <a:pt x="2396" y="6566"/>
                  </a:lnTo>
                  <a:lnTo>
                    <a:pt x="2397" y="6519"/>
                  </a:lnTo>
                  <a:lnTo>
                    <a:pt x="2399" y="6473"/>
                  </a:lnTo>
                  <a:lnTo>
                    <a:pt x="2400" y="6428"/>
                  </a:lnTo>
                  <a:lnTo>
                    <a:pt x="2402" y="6405"/>
                  </a:lnTo>
                  <a:lnTo>
                    <a:pt x="2404" y="6381"/>
                  </a:lnTo>
                  <a:lnTo>
                    <a:pt x="2408" y="6357"/>
                  </a:lnTo>
                  <a:lnTo>
                    <a:pt x="2411" y="6333"/>
                  </a:lnTo>
                  <a:lnTo>
                    <a:pt x="2416" y="6300"/>
                  </a:lnTo>
                  <a:lnTo>
                    <a:pt x="2420" y="6262"/>
                  </a:lnTo>
                  <a:lnTo>
                    <a:pt x="2425" y="6219"/>
                  </a:lnTo>
                  <a:lnTo>
                    <a:pt x="2428" y="6171"/>
                  </a:lnTo>
                  <a:lnTo>
                    <a:pt x="2434" y="6068"/>
                  </a:lnTo>
                  <a:lnTo>
                    <a:pt x="2440" y="5957"/>
                  </a:lnTo>
                  <a:lnTo>
                    <a:pt x="2443" y="5847"/>
                  </a:lnTo>
                  <a:lnTo>
                    <a:pt x="2445" y="5742"/>
                  </a:lnTo>
                  <a:lnTo>
                    <a:pt x="2447" y="5649"/>
                  </a:lnTo>
                  <a:lnTo>
                    <a:pt x="2447" y="5574"/>
                  </a:lnTo>
                  <a:lnTo>
                    <a:pt x="2445" y="5477"/>
                  </a:lnTo>
                  <a:lnTo>
                    <a:pt x="2445" y="5377"/>
                  </a:lnTo>
                  <a:lnTo>
                    <a:pt x="2444" y="5277"/>
                  </a:lnTo>
                  <a:lnTo>
                    <a:pt x="2444" y="5177"/>
                  </a:lnTo>
                  <a:lnTo>
                    <a:pt x="2445" y="5078"/>
                  </a:lnTo>
                  <a:lnTo>
                    <a:pt x="2448" y="4980"/>
                  </a:lnTo>
                  <a:lnTo>
                    <a:pt x="2451" y="4885"/>
                  </a:lnTo>
                  <a:lnTo>
                    <a:pt x="2458" y="4792"/>
                  </a:lnTo>
                  <a:lnTo>
                    <a:pt x="2459" y="4771"/>
                  </a:lnTo>
                  <a:lnTo>
                    <a:pt x="2460" y="4748"/>
                  </a:lnTo>
                  <a:lnTo>
                    <a:pt x="2460" y="4724"/>
                  </a:lnTo>
                  <a:lnTo>
                    <a:pt x="2459" y="4698"/>
                  </a:lnTo>
                  <a:lnTo>
                    <a:pt x="2458" y="4647"/>
                  </a:lnTo>
                  <a:lnTo>
                    <a:pt x="2456" y="4596"/>
                  </a:lnTo>
                  <a:lnTo>
                    <a:pt x="2455" y="4543"/>
                  </a:lnTo>
                  <a:lnTo>
                    <a:pt x="2455" y="4494"/>
                  </a:lnTo>
                  <a:lnTo>
                    <a:pt x="2455" y="4470"/>
                  </a:lnTo>
                  <a:lnTo>
                    <a:pt x="2457" y="4447"/>
                  </a:lnTo>
                  <a:lnTo>
                    <a:pt x="2459" y="4425"/>
                  </a:lnTo>
                  <a:lnTo>
                    <a:pt x="2463" y="4406"/>
                  </a:lnTo>
                  <a:lnTo>
                    <a:pt x="2465" y="4386"/>
                  </a:lnTo>
                  <a:lnTo>
                    <a:pt x="2468" y="4367"/>
                  </a:lnTo>
                  <a:lnTo>
                    <a:pt x="2471" y="4344"/>
                  </a:lnTo>
                  <a:lnTo>
                    <a:pt x="2473" y="4321"/>
                  </a:lnTo>
                  <a:lnTo>
                    <a:pt x="2474" y="4297"/>
                  </a:lnTo>
                  <a:lnTo>
                    <a:pt x="2476" y="4271"/>
                  </a:lnTo>
                  <a:lnTo>
                    <a:pt x="2478" y="4245"/>
                  </a:lnTo>
                  <a:lnTo>
                    <a:pt x="2478" y="4218"/>
                  </a:lnTo>
                  <a:lnTo>
                    <a:pt x="2522" y="4221"/>
                  </a:lnTo>
                  <a:lnTo>
                    <a:pt x="2530" y="4220"/>
                  </a:lnTo>
                  <a:lnTo>
                    <a:pt x="2540" y="4217"/>
                  </a:lnTo>
                  <a:lnTo>
                    <a:pt x="2552" y="4214"/>
                  </a:lnTo>
                  <a:lnTo>
                    <a:pt x="2564" y="4208"/>
                  </a:lnTo>
                  <a:lnTo>
                    <a:pt x="2593" y="4194"/>
                  </a:lnTo>
                  <a:lnTo>
                    <a:pt x="2623" y="4178"/>
                  </a:lnTo>
                  <a:lnTo>
                    <a:pt x="2650" y="4160"/>
                  </a:lnTo>
                  <a:lnTo>
                    <a:pt x="2675" y="4142"/>
                  </a:lnTo>
                  <a:lnTo>
                    <a:pt x="2684" y="4134"/>
                  </a:lnTo>
                  <a:lnTo>
                    <a:pt x="2692" y="4126"/>
                  </a:lnTo>
                  <a:lnTo>
                    <a:pt x="2699" y="4118"/>
                  </a:lnTo>
                  <a:lnTo>
                    <a:pt x="2703" y="4112"/>
                  </a:lnTo>
                  <a:lnTo>
                    <a:pt x="2710" y="4092"/>
                  </a:lnTo>
                  <a:lnTo>
                    <a:pt x="2719" y="4064"/>
                  </a:lnTo>
                  <a:lnTo>
                    <a:pt x="2730" y="4033"/>
                  </a:lnTo>
                  <a:lnTo>
                    <a:pt x="2740" y="3999"/>
                  </a:lnTo>
                  <a:lnTo>
                    <a:pt x="2751" y="3965"/>
                  </a:lnTo>
                  <a:lnTo>
                    <a:pt x="2760" y="3934"/>
                  </a:lnTo>
                  <a:lnTo>
                    <a:pt x="2767" y="3909"/>
                  </a:lnTo>
                  <a:lnTo>
                    <a:pt x="2769" y="3890"/>
                  </a:lnTo>
                  <a:lnTo>
                    <a:pt x="2792" y="3880"/>
                  </a:lnTo>
                  <a:lnTo>
                    <a:pt x="2819" y="3222"/>
                  </a:lnTo>
                  <a:lnTo>
                    <a:pt x="2818" y="3205"/>
                  </a:lnTo>
                  <a:lnTo>
                    <a:pt x="2817" y="3154"/>
                  </a:lnTo>
                  <a:lnTo>
                    <a:pt x="2814" y="3077"/>
                  </a:lnTo>
                  <a:lnTo>
                    <a:pt x="2810" y="2976"/>
                  </a:lnTo>
                  <a:lnTo>
                    <a:pt x="2806" y="2855"/>
                  </a:lnTo>
                  <a:lnTo>
                    <a:pt x="2801" y="2720"/>
                  </a:lnTo>
                  <a:lnTo>
                    <a:pt x="2797" y="2575"/>
                  </a:lnTo>
                  <a:lnTo>
                    <a:pt x="2791" y="2424"/>
                  </a:lnTo>
                  <a:lnTo>
                    <a:pt x="2786" y="2271"/>
                  </a:lnTo>
                  <a:lnTo>
                    <a:pt x="2782" y="2121"/>
                  </a:lnTo>
                  <a:lnTo>
                    <a:pt x="2777" y="1979"/>
                  </a:lnTo>
                  <a:lnTo>
                    <a:pt x="2774" y="1849"/>
                  </a:lnTo>
                  <a:lnTo>
                    <a:pt x="2770" y="1735"/>
                  </a:lnTo>
                  <a:lnTo>
                    <a:pt x="2768" y="1640"/>
                  </a:lnTo>
                  <a:lnTo>
                    <a:pt x="2767" y="1571"/>
                  </a:lnTo>
                  <a:lnTo>
                    <a:pt x="2768" y="1531"/>
                  </a:lnTo>
                  <a:lnTo>
                    <a:pt x="2768" y="1493"/>
                  </a:lnTo>
                  <a:lnTo>
                    <a:pt x="2764" y="1441"/>
                  </a:lnTo>
                  <a:lnTo>
                    <a:pt x="2760" y="1382"/>
                  </a:lnTo>
                  <a:lnTo>
                    <a:pt x="2754" y="1320"/>
                  </a:lnTo>
                  <a:lnTo>
                    <a:pt x="2746" y="1259"/>
                  </a:lnTo>
                  <a:lnTo>
                    <a:pt x="2737" y="1206"/>
                  </a:lnTo>
                  <a:lnTo>
                    <a:pt x="2732" y="1184"/>
                  </a:lnTo>
                  <a:lnTo>
                    <a:pt x="2728" y="1165"/>
                  </a:lnTo>
                  <a:lnTo>
                    <a:pt x="2722" y="1150"/>
                  </a:lnTo>
                  <a:lnTo>
                    <a:pt x="2718" y="1138"/>
                  </a:lnTo>
                  <a:lnTo>
                    <a:pt x="2712" y="1130"/>
                  </a:lnTo>
                  <a:lnTo>
                    <a:pt x="2702" y="1119"/>
                  </a:lnTo>
                  <a:lnTo>
                    <a:pt x="2690" y="1106"/>
                  </a:lnTo>
                  <a:lnTo>
                    <a:pt x="2674" y="1091"/>
                  </a:lnTo>
                  <a:lnTo>
                    <a:pt x="2636" y="1057"/>
                  </a:lnTo>
                  <a:lnTo>
                    <a:pt x="2588" y="1018"/>
                  </a:lnTo>
                  <a:lnTo>
                    <a:pt x="2532" y="975"/>
                  </a:lnTo>
                  <a:lnTo>
                    <a:pt x="2471" y="930"/>
                  </a:lnTo>
                  <a:lnTo>
                    <a:pt x="2436" y="906"/>
                  </a:lnTo>
                  <a:lnTo>
                    <a:pt x="2402" y="883"/>
                  </a:lnTo>
                  <a:lnTo>
                    <a:pt x="2367" y="861"/>
                  </a:lnTo>
                  <a:lnTo>
                    <a:pt x="2329" y="838"/>
                  </a:lnTo>
                  <a:lnTo>
                    <a:pt x="2313" y="827"/>
                  </a:lnTo>
                  <a:lnTo>
                    <a:pt x="2296" y="818"/>
                  </a:lnTo>
                  <a:lnTo>
                    <a:pt x="2277" y="809"/>
                  </a:lnTo>
                  <a:lnTo>
                    <a:pt x="2259" y="801"/>
                  </a:lnTo>
                  <a:lnTo>
                    <a:pt x="2221" y="785"/>
                  </a:lnTo>
                  <a:lnTo>
                    <a:pt x="2184" y="771"/>
                  </a:lnTo>
                  <a:lnTo>
                    <a:pt x="2145" y="760"/>
                  </a:lnTo>
                  <a:lnTo>
                    <a:pt x="2106" y="750"/>
                  </a:lnTo>
                  <a:lnTo>
                    <a:pt x="2068" y="741"/>
                  </a:lnTo>
                  <a:lnTo>
                    <a:pt x="2032" y="733"/>
                  </a:lnTo>
                  <a:lnTo>
                    <a:pt x="1996" y="727"/>
                  </a:lnTo>
                  <a:lnTo>
                    <a:pt x="1963" y="721"/>
                  </a:lnTo>
                  <a:lnTo>
                    <a:pt x="1933" y="717"/>
                  </a:lnTo>
                  <a:lnTo>
                    <a:pt x="1906" y="714"/>
                  </a:lnTo>
                  <a:lnTo>
                    <a:pt x="1864" y="710"/>
                  </a:lnTo>
                  <a:lnTo>
                    <a:pt x="1842" y="709"/>
                  </a:lnTo>
                  <a:lnTo>
                    <a:pt x="1862" y="635"/>
                  </a:lnTo>
                  <a:close/>
                  <a:moveTo>
                    <a:pt x="2480" y="4113"/>
                  </a:moveTo>
                  <a:lnTo>
                    <a:pt x="2480" y="4078"/>
                  </a:lnTo>
                  <a:lnTo>
                    <a:pt x="2486" y="4068"/>
                  </a:lnTo>
                  <a:lnTo>
                    <a:pt x="2490" y="4055"/>
                  </a:lnTo>
                  <a:lnTo>
                    <a:pt x="2494" y="4041"/>
                  </a:lnTo>
                  <a:lnTo>
                    <a:pt x="2497" y="4028"/>
                  </a:lnTo>
                  <a:lnTo>
                    <a:pt x="2502" y="3998"/>
                  </a:lnTo>
                  <a:lnTo>
                    <a:pt x="2507" y="3969"/>
                  </a:lnTo>
                  <a:lnTo>
                    <a:pt x="2510" y="3956"/>
                  </a:lnTo>
                  <a:lnTo>
                    <a:pt x="2512" y="3943"/>
                  </a:lnTo>
                  <a:lnTo>
                    <a:pt x="2515" y="3932"/>
                  </a:lnTo>
                  <a:lnTo>
                    <a:pt x="2520" y="3921"/>
                  </a:lnTo>
                  <a:lnTo>
                    <a:pt x="2524" y="3913"/>
                  </a:lnTo>
                  <a:lnTo>
                    <a:pt x="2531" y="3906"/>
                  </a:lnTo>
                  <a:lnTo>
                    <a:pt x="2535" y="3904"/>
                  </a:lnTo>
                  <a:lnTo>
                    <a:pt x="2538" y="3903"/>
                  </a:lnTo>
                  <a:lnTo>
                    <a:pt x="2542" y="3902"/>
                  </a:lnTo>
                  <a:lnTo>
                    <a:pt x="2546" y="3902"/>
                  </a:lnTo>
                  <a:lnTo>
                    <a:pt x="2579" y="3903"/>
                  </a:lnTo>
                  <a:lnTo>
                    <a:pt x="2579" y="3919"/>
                  </a:lnTo>
                  <a:lnTo>
                    <a:pt x="2580" y="3929"/>
                  </a:lnTo>
                  <a:lnTo>
                    <a:pt x="2582" y="3937"/>
                  </a:lnTo>
                  <a:lnTo>
                    <a:pt x="2584" y="3943"/>
                  </a:lnTo>
                  <a:lnTo>
                    <a:pt x="2585" y="3949"/>
                  </a:lnTo>
                  <a:lnTo>
                    <a:pt x="2587" y="3956"/>
                  </a:lnTo>
                  <a:lnTo>
                    <a:pt x="2587" y="3964"/>
                  </a:lnTo>
                  <a:lnTo>
                    <a:pt x="2587" y="3976"/>
                  </a:lnTo>
                  <a:lnTo>
                    <a:pt x="2586" y="3988"/>
                  </a:lnTo>
                  <a:lnTo>
                    <a:pt x="2585" y="3996"/>
                  </a:lnTo>
                  <a:lnTo>
                    <a:pt x="2583" y="4002"/>
                  </a:lnTo>
                  <a:lnTo>
                    <a:pt x="2580" y="4008"/>
                  </a:lnTo>
                  <a:lnTo>
                    <a:pt x="2579" y="4014"/>
                  </a:lnTo>
                  <a:lnTo>
                    <a:pt x="2577" y="4021"/>
                  </a:lnTo>
                  <a:lnTo>
                    <a:pt x="2575" y="4032"/>
                  </a:lnTo>
                  <a:lnTo>
                    <a:pt x="2574" y="4047"/>
                  </a:lnTo>
                  <a:lnTo>
                    <a:pt x="2566" y="4039"/>
                  </a:lnTo>
                  <a:lnTo>
                    <a:pt x="2495" y="4096"/>
                  </a:lnTo>
                  <a:lnTo>
                    <a:pt x="2503" y="4104"/>
                  </a:lnTo>
                  <a:lnTo>
                    <a:pt x="2480" y="4113"/>
                  </a:lnTo>
                  <a:close/>
                </a:path>
              </a:pathLst>
            </a:custGeom>
            <a:solidFill>
              <a:schemeClr val="accent3"/>
            </a:solidFill>
            <a:ln w="9525">
              <a:noFill/>
              <a:round/>
            </a:ln>
          </p:spPr>
          <p:txBody>
            <a:bodyPr vert="horz" wrap="square" lIns="100019" tIns="50009" rIns="100019" bIns="50009" numCol="1" anchor="t" anchorCtr="0" compatLnSpc="1"/>
            <a:lstStyle/>
            <a:p>
              <a:pPr algn="just">
                <a:lnSpc>
                  <a:spcPct val="120000"/>
                </a:lnSpc>
                <a:spcBef>
                  <a:spcPts val="0"/>
                </a:spcBef>
                <a:spcAft>
                  <a:spcPts val="0"/>
                </a:spcAft>
              </a:pPr>
              <a:endParaRPr lang="en-US" sz="855">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3" name="Freeform 9"/>
            <p:cNvSpPr/>
            <p:nvPr/>
          </p:nvSpPr>
          <p:spPr bwMode="auto">
            <a:xfrm>
              <a:off x="6556377" y="1581152"/>
              <a:ext cx="88900" cy="638175"/>
            </a:xfrm>
            <a:custGeom>
              <a:avLst/>
              <a:gdLst/>
              <a:ahLst/>
              <a:cxnLst>
                <a:cxn ang="0">
                  <a:pos x="105" y="0"/>
                </a:cxn>
                <a:cxn ang="0">
                  <a:pos x="0" y="2012"/>
                </a:cxn>
                <a:cxn ang="0">
                  <a:pos x="187" y="2412"/>
                </a:cxn>
                <a:cxn ang="0">
                  <a:pos x="334" y="2129"/>
                </a:cxn>
                <a:cxn ang="0">
                  <a:pos x="229" y="8"/>
                </a:cxn>
                <a:cxn ang="0">
                  <a:pos x="105" y="0"/>
                </a:cxn>
              </a:cxnLst>
              <a:rect l="0" t="0" r="r" b="b"/>
              <a:pathLst>
                <a:path w="334" h="2412">
                  <a:moveTo>
                    <a:pt x="105" y="0"/>
                  </a:moveTo>
                  <a:lnTo>
                    <a:pt x="0" y="2012"/>
                  </a:lnTo>
                  <a:lnTo>
                    <a:pt x="187" y="2412"/>
                  </a:lnTo>
                  <a:lnTo>
                    <a:pt x="334" y="2129"/>
                  </a:lnTo>
                  <a:lnTo>
                    <a:pt x="229" y="8"/>
                  </a:lnTo>
                  <a:lnTo>
                    <a:pt x="105" y="0"/>
                  </a:lnTo>
                  <a:close/>
                </a:path>
              </a:pathLst>
            </a:custGeom>
            <a:solidFill>
              <a:srgbClr val="FFFFFF"/>
            </a:solidFill>
            <a:ln w="9525">
              <a:noFill/>
              <a:round/>
            </a:ln>
          </p:spPr>
          <p:txBody>
            <a:bodyPr vert="horz" wrap="square" lIns="100019" tIns="50009" rIns="100019" bIns="50009" numCol="1" anchor="t" anchorCtr="0" compatLnSpc="1"/>
            <a:lstStyle/>
            <a:p>
              <a:pPr algn="just">
                <a:lnSpc>
                  <a:spcPct val="120000"/>
                </a:lnSpc>
                <a:spcBef>
                  <a:spcPts val="0"/>
                </a:spcBef>
                <a:spcAft>
                  <a:spcPts val="0"/>
                </a:spcAft>
              </a:pPr>
              <a:endParaRPr lang="en-US" sz="855">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4" name="Group 36"/>
          <p:cNvGrpSpPr/>
          <p:nvPr/>
        </p:nvGrpSpPr>
        <p:grpSpPr>
          <a:xfrm>
            <a:off x="2947296" y="3222070"/>
            <a:ext cx="1064915" cy="1878842"/>
            <a:chOff x="1285875" y="1247776"/>
            <a:chExt cx="1192213" cy="2103438"/>
          </a:xfrm>
        </p:grpSpPr>
        <p:sp>
          <p:nvSpPr>
            <p:cNvPr id="75" name="Freeform 8"/>
            <p:cNvSpPr/>
            <p:nvPr/>
          </p:nvSpPr>
          <p:spPr bwMode="auto">
            <a:xfrm>
              <a:off x="1285875" y="1247776"/>
              <a:ext cx="1192213" cy="2103438"/>
            </a:xfrm>
            <a:custGeom>
              <a:avLst/>
              <a:gdLst/>
              <a:ahLst/>
              <a:cxnLst>
                <a:cxn ang="0">
                  <a:pos x="1146" y="1113"/>
                </a:cxn>
                <a:cxn ang="0">
                  <a:pos x="941" y="1112"/>
                </a:cxn>
                <a:cxn ang="0">
                  <a:pos x="744" y="1099"/>
                </a:cxn>
                <a:cxn ang="0">
                  <a:pos x="729" y="797"/>
                </a:cxn>
                <a:cxn ang="0">
                  <a:pos x="1028" y="377"/>
                </a:cxn>
                <a:cxn ang="0">
                  <a:pos x="1350" y="435"/>
                </a:cxn>
                <a:cxn ang="0">
                  <a:pos x="1262" y="312"/>
                </a:cxn>
                <a:cxn ang="0">
                  <a:pos x="1335" y="100"/>
                </a:cxn>
                <a:cxn ang="0">
                  <a:pos x="745" y="180"/>
                </a:cxn>
                <a:cxn ang="0">
                  <a:pos x="473" y="232"/>
                </a:cxn>
                <a:cxn ang="0">
                  <a:pos x="298" y="461"/>
                </a:cxn>
                <a:cxn ang="0">
                  <a:pos x="112" y="1306"/>
                </a:cxn>
                <a:cxn ang="0">
                  <a:pos x="1237" y="2095"/>
                </a:cxn>
                <a:cxn ang="0">
                  <a:pos x="1323" y="2926"/>
                </a:cxn>
                <a:cxn ang="0">
                  <a:pos x="1245" y="3975"/>
                </a:cxn>
                <a:cxn ang="0">
                  <a:pos x="1743" y="4852"/>
                </a:cxn>
                <a:cxn ang="0">
                  <a:pos x="1833" y="5787"/>
                </a:cxn>
                <a:cxn ang="0">
                  <a:pos x="1938" y="6864"/>
                </a:cxn>
                <a:cxn ang="0">
                  <a:pos x="2068" y="7466"/>
                </a:cxn>
                <a:cxn ang="0">
                  <a:pos x="1967" y="7895"/>
                </a:cxn>
                <a:cxn ang="0">
                  <a:pos x="2403" y="7896"/>
                </a:cxn>
                <a:cxn ang="0">
                  <a:pos x="2504" y="7572"/>
                </a:cxn>
                <a:cxn ang="0">
                  <a:pos x="2549" y="7077"/>
                </a:cxn>
                <a:cxn ang="0">
                  <a:pos x="2481" y="6491"/>
                </a:cxn>
                <a:cxn ang="0">
                  <a:pos x="2505" y="6111"/>
                </a:cxn>
                <a:cxn ang="0">
                  <a:pos x="2558" y="5226"/>
                </a:cxn>
                <a:cxn ang="0">
                  <a:pos x="2667" y="5059"/>
                </a:cxn>
                <a:cxn ang="0">
                  <a:pos x="2745" y="5982"/>
                </a:cxn>
                <a:cxn ang="0">
                  <a:pos x="2815" y="6442"/>
                </a:cxn>
                <a:cxn ang="0">
                  <a:pos x="2788" y="6776"/>
                </a:cxn>
                <a:cxn ang="0">
                  <a:pos x="2825" y="7584"/>
                </a:cxn>
                <a:cxn ang="0">
                  <a:pos x="3019" y="7761"/>
                </a:cxn>
                <a:cxn ang="0">
                  <a:pos x="3297" y="7889"/>
                </a:cxn>
                <a:cxn ang="0">
                  <a:pos x="3559" y="7805"/>
                </a:cxn>
                <a:cxn ang="0">
                  <a:pos x="3315" y="7390"/>
                </a:cxn>
                <a:cxn ang="0">
                  <a:pos x="3412" y="6723"/>
                </a:cxn>
                <a:cxn ang="0">
                  <a:pos x="3451" y="5583"/>
                </a:cxn>
                <a:cxn ang="0">
                  <a:pos x="3462" y="4724"/>
                </a:cxn>
                <a:cxn ang="0">
                  <a:pos x="3634" y="4116"/>
                </a:cxn>
                <a:cxn ang="0">
                  <a:pos x="3507" y="3088"/>
                </a:cxn>
                <a:cxn ang="0">
                  <a:pos x="3718" y="1776"/>
                </a:cxn>
                <a:cxn ang="0">
                  <a:pos x="4504" y="1210"/>
                </a:cxn>
                <a:cxn ang="0">
                  <a:pos x="4164" y="358"/>
                </a:cxn>
                <a:cxn ang="0">
                  <a:pos x="3969" y="259"/>
                </a:cxn>
                <a:cxn ang="0">
                  <a:pos x="3527" y="57"/>
                </a:cxn>
                <a:cxn ang="0">
                  <a:pos x="3115" y="254"/>
                </a:cxn>
                <a:cxn ang="0">
                  <a:pos x="3153" y="434"/>
                </a:cxn>
                <a:cxn ang="0">
                  <a:pos x="3230" y="451"/>
                </a:cxn>
                <a:cxn ang="0">
                  <a:pos x="3548" y="406"/>
                </a:cxn>
                <a:cxn ang="0">
                  <a:pos x="3785" y="936"/>
                </a:cxn>
                <a:cxn ang="0">
                  <a:pos x="3739" y="1168"/>
                </a:cxn>
                <a:cxn ang="0">
                  <a:pos x="3483" y="1154"/>
                </a:cxn>
                <a:cxn ang="0">
                  <a:pos x="3291" y="1082"/>
                </a:cxn>
                <a:cxn ang="0">
                  <a:pos x="2738" y="1151"/>
                </a:cxn>
                <a:cxn ang="0">
                  <a:pos x="2599" y="921"/>
                </a:cxn>
                <a:cxn ang="0">
                  <a:pos x="2661" y="576"/>
                </a:cxn>
                <a:cxn ang="0">
                  <a:pos x="2510" y="269"/>
                </a:cxn>
                <a:cxn ang="0">
                  <a:pos x="2196" y="213"/>
                </a:cxn>
                <a:cxn ang="0">
                  <a:pos x="1985" y="414"/>
                </a:cxn>
                <a:cxn ang="0">
                  <a:pos x="2017" y="965"/>
                </a:cxn>
                <a:cxn ang="0">
                  <a:pos x="1737" y="1099"/>
                </a:cxn>
              </a:cxnLst>
              <a:rect l="0" t="0" r="r" b="b"/>
              <a:pathLst>
                <a:path w="4505" h="7953">
                  <a:moveTo>
                    <a:pt x="1305" y="1068"/>
                  </a:moveTo>
                  <a:lnTo>
                    <a:pt x="1294" y="1069"/>
                  </a:lnTo>
                  <a:lnTo>
                    <a:pt x="1283" y="1071"/>
                  </a:lnTo>
                  <a:lnTo>
                    <a:pt x="1273" y="1073"/>
                  </a:lnTo>
                  <a:lnTo>
                    <a:pt x="1263" y="1075"/>
                  </a:lnTo>
                  <a:lnTo>
                    <a:pt x="1254" y="1079"/>
                  </a:lnTo>
                  <a:lnTo>
                    <a:pt x="1246" y="1083"/>
                  </a:lnTo>
                  <a:lnTo>
                    <a:pt x="1238" y="1087"/>
                  </a:lnTo>
                  <a:lnTo>
                    <a:pt x="1231" y="1092"/>
                  </a:lnTo>
                  <a:lnTo>
                    <a:pt x="1219" y="1101"/>
                  </a:lnTo>
                  <a:lnTo>
                    <a:pt x="1206" y="1108"/>
                  </a:lnTo>
                  <a:lnTo>
                    <a:pt x="1196" y="1113"/>
                  </a:lnTo>
                  <a:lnTo>
                    <a:pt x="1186" y="1116"/>
                  </a:lnTo>
                  <a:lnTo>
                    <a:pt x="1177" y="1117"/>
                  </a:lnTo>
                  <a:lnTo>
                    <a:pt x="1169" y="1117"/>
                  </a:lnTo>
                  <a:lnTo>
                    <a:pt x="1161" y="1116"/>
                  </a:lnTo>
                  <a:lnTo>
                    <a:pt x="1153" y="1115"/>
                  </a:lnTo>
                  <a:lnTo>
                    <a:pt x="1146" y="1113"/>
                  </a:lnTo>
                  <a:lnTo>
                    <a:pt x="1139" y="1113"/>
                  </a:lnTo>
                  <a:lnTo>
                    <a:pt x="1132" y="1112"/>
                  </a:lnTo>
                  <a:lnTo>
                    <a:pt x="1124" y="1113"/>
                  </a:lnTo>
                  <a:lnTo>
                    <a:pt x="1117" y="1116"/>
                  </a:lnTo>
                  <a:lnTo>
                    <a:pt x="1109" y="1121"/>
                  </a:lnTo>
                  <a:lnTo>
                    <a:pt x="1101" y="1128"/>
                  </a:lnTo>
                  <a:lnTo>
                    <a:pt x="1092" y="1137"/>
                  </a:lnTo>
                  <a:lnTo>
                    <a:pt x="1075" y="1128"/>
                  </a:lnTo>
                  <a:lnTo>
                    <a:pt x="1060" y="1121"/>
                  </a:lnTo>
                  <a:lnTo>
                    <a:pt x="1046" y="1116"/>
                  </a:lnTo>
                  <a:lnTo>
                    <a:pt x="1034" y="1114"/>
                  </a:lnTo>
                  <a:lnTo>
                    <a:pt x="1022" y="1112"/>
                  </a:lnTo>
                  <a:lnTo>
                    <a:pt x="1012" y="1112"/>
                  </a:lnTo>
                  <a:lnTo>
                    <a:pt x="1003" y="1112"/>
                  </a:lnTo>
                  <a:lnTo>
                    <a:pt x="994" y="1113"/>
                  </a:lnTo>
                  <a:lnTo>
                    <a:pt x="974" y="1114"/>
                  </a:lnTo>
                  <a:lnTo>
                    <a:pt x="952" y="1114"/>
                  </a:lnTo>
                  <a:lnTo>
                    <a:pt x="941" y="1112"/>
                  </a:lnTo>
                  <a:lnTo>
                    <a:pt x="927" y="1108"/>
                  </a:lnTo>
                  <a:lnTo>
                    <a:pt x="911" y="1104"/>
                  </a:lnTo>
                  <a:lnTo>
                    <a:pt x="894" y="1096"/>
                  </a:lnTo>
                  <a:lnTo>
                    <a:pt x="860" y="1111"/>
                  </a:lnTo>
                  <a:lnTo>
                    <a:pt x="830" y="1120"/>
                  </a:lnTo>
                  <a:lnTo>
                    <a:pt x="818" y="1123"/>
                  </a:lnTo>
                  <a:lnTo>
                    <a:pt x="806" y="1125"/>
                  </a:lnTo>
                  <a:lnTo>
                    <a:pt x="796" y="1128"/>
                  </a:lnTo>
                  <a:lnTo>
                    <a:pt x="787" y="1128"/>
                  </a:lnTo>
                  <a:lnTo>
                    <a:pt x="779" y="1128"/>
                  </a:lnTo>
                  <a:lnTo>
                    <a:pt x="772" y="1128"/>
                  </a:lnTo>
                  <a:lnTo>
                    <a:pt x="766" y="1125"/>
                  </a:lnTo>
                  <a:lnTo>
                    <a:pt x="760" y="1124"/>
                  </a:lnTo>
                  <a:lnTo>
                    <a:pt x="756" y="1121"/>
                  </a:lnTo>
                  <a:lnTo>
                    <a:pt x="752" y="1117"/>
                  </a:lnTo>
                  <a:lnTo>
                    <a:pt x="749" y="1114"/>
                  </a:lnTo>
                  <a:lnTo>
                    <a:pt x="747" y="1109"/>
                  </a:lnTo>
                  <a:lnTo>
                    <a:pt x="744" y="1099"/>
                  </a:lnTo>
                  <a:lnTo>
                    <a:pt x="743" y="1088"/>
                  </a:lnTo>
                  <a:lnTo>
                    <a:pt x="743" y="1075"/>
                  </a:lnTo>
                  <a:lnTo>
                    <a:pt x="744" y="1061"/>
                  </a:lnTo>
                  <a:lnTo>
                    <a:pt x="748" y="1033"/>
                  </a:lnTo>
                  <a:lnTo>
                    <a:pt x="750" y="1004"/>
                  </a:lnTo>
                  <a:lnTo>
                    <a:pt x="749" y="992"/>
                  </a:lnTo>
                  <a:lnTo>
                    <a:pt x="747" y="979"/>
                  </a:lnTo>
                  <a:lnTo>
                    <a:pt x="743" y="967"/>
                  </a:lnTo>
                  <a:lnTo>
                    <a:pt x="740" y="955"/>
                  </a:lnTo>
                  <a:lnTo>
                    <a:pt x="731" y="931"/>
                  </a:lnTo>
                  <a:lnTo>
                    <a:pt x="723" y="907"/>
                  </a:lnTo>
                  <a:lnTo>
                    <a:pt x="720" y="895"/>
                  </a:lnTo>
                  <a:lnTo>
                    <a:pt x="718" y="881"/>
                  </a:lnTo>
                  <a:lnTo>
                    <a:pt x="717" y="866"/>
                  </a:lnTo>
                  <a:lnTo>
                    <a:pt x="717" y="851"/>
                  </a:lnTo>
                  <a:lnTo>
                    <a:pt x="719" y="834"/>
                  </a:lnTo>
                  <a:lnTo>
                    <a:pt x="723" y="817"/>
                  </a:lnTo>
                  <a:lnTo>
                    <a:pt x="729" y="797"/>
                  </a:lnTo>
                  <a:lnTo>
                    <a:pt x="737" y="777"/>
                  </a:lnTo>
                  <a:lnTo>
                    <a:pt x="904" y="410"/>
                  </a:lnTo>
                  <a:lnTo>
                    <a:pt x="909" y="402"/>
                  </a:lnTo>
                  <a:lnTo>
                    <a:pt x="912" y="395"/>
                  </a:lnTo>
                  <a:lnTo>
                    <a:pt x="917" y="388"/>
                  </a:lnTo>
                  <a:lnTo>
                    <a:pt x="923" y="382"/>
                  </a:lnTo>
                  <a:lnTo>
                    <a:pt x="927" y="378"/>
                  </a:lnTo>
                  <a:lnTo>
                    <a:pt x="933" y="374"/>
                  </a:lnTo>
                  <a:lnTo>
                    <a:pt x="939" y="371"/>
                  </a:lnTo>
                  <a:lnTo>
                    <a:pt x="944" y="369"/>
                  </a:lnTo>
                  <a:lnTo>
                    <a:pt x="950" y="366"/>
                  </a:lnTo>
                  <a:lnTo>
                    <a:pt x="957" y="365"/>
                  </a:lnTo>
                  <a:lnTo>
                    <a:pt x="963" y="364"/>
                  </a:lnTo>
                  <a:lnTo>
                    <a:pt x="970" y="364"/>
                  </a:lnTo>
                  <a:lnTo>
                    <a:pt x="983" y="364"/>
                  </a:lnTo>
                  <a:lnTo>
                    <a:pt x="998" y="368"/>
                  </a:lnTo>
                  <a:lnTo>
                    <a:pt x="1013" y="371"/>
                  </a:lnTo>
                  <a:lnTo>
                    <a:pt x="1028" y="377"/>
                  </a:lnTo>
                  <a:lnTo>
                    <a:pt x="1044" y="384"/>
                  </a:lnTo>
                  <a:lnTo>
                    <a:pt x="1060" y="390"/>
                  </a:lnTo>
                  <a:lnTo>
                    <a:pt x="1093" y="406"/>
                  </a:lnTo>
                  <a:lnTo>
                    <a:pt x="1126" y="422"/>
                  </a:lnTo>
                  <a:lnTo>
                    <a:pt x="1150" y="418"/>
                  </a:lnTo>
                  <a:lnTo>
                    <a:pt x="1174" y="413"/>
                  </a:lnTo>
                  <a:lnTo>
                    <a:pt x="1198" y="410"/>
                  </a:lnTo>
                  <a:lnTo>
                    <a:pt x="1222" y="408"/>
                  </a:lnTo>
                  <a:lnTo>
                    <a:pt x="1235" y="406"/>
                  </a:lnTo>
                  <a:lnTo>
                    <a:pt x="1247" y="406"/>
                  </a:lnTo>
                  <a:lnTo>
                    <a:pt x="1261" y="408"/>
                  </a:lnTo>
                  <a:lnTo>
                    <a:pt x="1274" y="410"/>
                  </a:lnTo>
                  <a:lnTo>
                    <a:pt x="1287" y="412"/>
                  </a:lnTo>
                  <a:lnTo>
                    <a:pt x="1302" y="416"/>
                  </a:lnTo>
                  <a:lnTo>
                    <a:pt x="1316" y="421"/>
                  </a:lnTo>
                  <a:lnTo>
                    <a:pt x="1332" y="427"/>
                  </a:lnTo>
                  <a:lnTo>
                    <a:pt x="1341" y="432"/>
                  </a:lnTo>
                  <a:lnTo>
                    <a:pt x="1350" y="435"/>
                  </a:lnTo>
                  <a:lnTo>
                    <a:pt x="1357" y="437"/>
                  </a:lnTo>
                  <a:lnTo>
                    <a:pt x="1363" y="438"/>
                  </a:lnTo>
                  <a:lnTo>
                    <a:pt x="1367" y="438"/>
                  </a:lnTo>
                  <a:lnTo>
                    <a:pt x="1371" y="437"/>
                  </a:lnTo>
                  <a:lnTo>
                    <a:pt x="1373" y="435"/>
                  </a:lnTo>
                  <a:lnTo>
                    <a:pt x="1374" y="433"/>
                  </a:lnTo>
                  <a:lnTo>
                    <a:pt x="1374" y="429"/>
                  </a:lnTo>
                  <a:lnTo>
                    <a:pt x="1373" y="426"/>
                  </a:lnTo>
                  <a:lnTo>
                    <a:pt x="1372" y="421"/>
                  </a:lnTo>
                  <a:lnTo>
                    <a:pt x="1370" y="417"/>
                  </a:lnTo>
                  <a:lnTo>
                    <a:pt x="1362" y="405"/>
                  </a:lnTo>
                  <a:lnTo>
                    <a:pt x="1351" y="392"/>
                  </a:lnTo>
                  <a:lnTo>
                    <a:pt x="1339" y="378"/>
                  </a:lnTo>
                  <a:lnTo>
                    <a:pt x="1325" y="364"/>
                  </a:lnTo>
                  <a:lnTo>
                    <a:pt x="1310" y="349"/>
                  </a:lnTo>
                  <a:lnTo>
                    <a:pt x="1294" y="336"/>
                  </a:lnTo>
                  <a:lnTo>
                    <a:pt x="1278" y="323"/>
                  </a:lnTo>
                  <a:lnTo>
                    <a:pt x="1262" y="312"/>
                  </a:lnTo>
                  <a:lnTo>
                    <a:pt x="1249" y="302"/>
                  </a:lnTo>
                  <a:lnTo>
                    <a:pt x="1235" y="294"/>
                  </a:lnTo>
                  <a:lnTo>
                    <a:pt x="1267" y="299"/>
                  </a:lnTo>
                  <a:lnTo>
                    <a:pt x="1294" y="299"/>
                  </a:lnTo>
                  <a:lnTo>
                    <a:pt x="1318" y="297"/>
                  </a:lnTo>
                  <a:lnTo>
                    <a:pt x="1339" y="291"/>
                  </a:lnTo>
                  <a:lnTo>
                    <a:pt x="1355" y="283"/>
                  </a:lnTo>
                  <a:lnTo>
                    <a:pt x="1369" y="273"/>
                  </a:lnTo>
                  <a:lnTo>
                    <a:pt x="1379" y="260"/>
                  </a:lnTo>
                  <a:lnTo>
                    <a:pt x="1386" y="245"/>
                  </a:lnTo>
                  <a:lnTo>
                    <a:pt x="1389" y="229"/>
                  </a:lnTo>
                  <a:lnTo>
                    <a:pt x="1390" y="212"/>
                  </a:lnTo>
                  <a:lnTo>
                    <a:pt x="1388" y="195"/>
                  </a:lnTo>
                  <a:lnTo>
                    <a:pt x="1383" y="176"/>
                  </a:lnTo>
                  <a:lnTo>
                    <a:pt x="1375" y="156"/>
                  </a:lnTo>
                  <a:lnTo>
                    <a:pt x="1365" y="138"/>
                  </a:lnTo>
                  <a:lnTo>
                    <a:pt x="1351" y="118"/>
                  </a:lnTo>
                  <a:lnTo>
                    <a:pt x="1335" y="100"/>
                  </a:lnTo>
                  <a:lnTo>
                    <a:pt x="1317" y="82"/>
                  </a:lnTo>
                  <a:lnTo>
                    <a:pt x="1297" y="65"/>
                  </a:lnTo>
                  <a:lnTo>
                    <a:pt x="1274" y="50"/>
                  </a:lnTo>
                  <a:lnTo>
                    <a:pt x="1249" y="36"/>
                  </a:lnTo>
                  <a:lnTo>
                    <a:pt x="1221" y="24"/>
                  </a:lnTo>
                  <a:lnTo>
                    <a:pt x="1191" y="13"/>
                  </a:lnTo>
                  <a:lnTo>
                    <a:pt x="1161" y="6"/>
                  </a:lnTo>
                  <a:lnTo>
                    <a:pt x="1127" y="2"/>
                  </a:lnTo>
                  <a:lnTo>
                    <a:pt x="1092" y="0"/>
                  </a:lnTo>
                  <a:lnTo>
                    <a:pt x="1055" y="1"/>
                  </a:lnTo>
                  <a:lnTo>
                    <a:pt x="1018" y="6"/>
                  </a:lnTo>
                  <a:lnTo>
                    <a:pt x="978" y="14"/>
                  </a:lnTo>
                  <a:lnTo>
                    <a:pt x="935" y="27"/>
                  </a:lnTo>
                  <a:lnTo>
                    <a:pt x="893" y="44"/>
                  </a:lnTo>
                  <a:lnTo>
                    <a:pt x="848" y="67"/>
                  </a:lnTo>
                  <a:lnTo>
                    <a:pt x="804" y="93"/>
                  </a:lnTo>
                  <a:lnTo>
                    <a:pt x="771" y="144"/>
                  </a:lnTo>
                  <a:lnTo>
                    <a:pt x="745" y="180"/>
                  </a:lnTo>
                  <a:lnTo>
                    <a:pt x="736" y="194"/>
                  </a:lnTo>
                  <a:lnTo>
                    <a:pt x="727" y="204"/>
                  </a:lnTo>
                  <a:lnTo>
                    <a:pt x="718" y="212"/>
                  </a:lnTo>
                  <a:lnTo>
                    <a:pt x="710" y="218"/>
                  </a:lnTo>
                  <a:lnTo>
                    <a:pt x="700" y="222"/>
                  </a:lnTo>
                  <a:lnTo>
                    <a:pt x="689" y="225"/>
                  </a:lnTo>
                  <a:lnTo>
                    <a:pt x="677" y="225"/>
                  </a:lnTo>
                  <a:lnTo>
                    <a:pt x="663" y="225"/>
                  </a:lnTo>
                  <a:lnTo>
                    <a:pt x="625" y="222"/>
                  </a:lnTo>
                  <a:lnTo>
                    <a:pt x="573" y="219"/>
                  </a:lnTo>
                  <a:lnTo>
                    <a:pt x="553" y="218"/>
                  </a:lnTo>
                  <a:lnTo>
                    <a:pt x="535" y="218"/>
                  </a:lnTo>
                  <a:lnTo>
                    <a:pt x="519" y="219"/>
                  </a:lnTo>
                  <a:lnTo>
                    <a:pt x="503" y="221"/>
                  </a:lnTo>
                  <a:lnTo>
                    <a:pt x="495" y="224"/>
                  </a:lnTo>
                  <a:lnTo>
                    <a:pt x="488" y="226"/>
                  </a:lnTo>
                  <a:lnTo>
                    <a:pt x="480" y="228"/>
                  </a:lnTo>
                  <a:lnTo>
                    <a:pt x="473" y="232"/>
                  </a:lnTo>
                  <a:lnTo>
                    <a:pt x="466" y="236"/>
                  </a:lnTo>
                  <a:lnTo>
                    <a:pt x="460" y="241"/>
                  </a:lnTo>
                  <a:lnTo>
                    <a:pt x="453" y="246"/>
                  </a:lnTo>
                  <a:lnTo>
                    <a:pt x="446" y="253"/>
                  </a:lnTo>
                  <a:lnTo>
                    <a:pt x="426" y="273"/>
                  </a:lnTo>
                  <a:lnTo>
                    <a:pt x="412" y="285"/>
                  </a:lnTo>
                  <a:lnTo>
                    <a:pt x="401" y="292"/>
                  </a:lnTo>
                  <a:lnTo>
                    <a:pt x="393" y="296"/>
                  </a:lnTo>
                  <a:lnTo>
                    <a:pt x="384" y="297"/>
                  </a:lnTo>
                  <a:lnTo>
                    <a:pt x="374" y="300"/>
                  </a:lnTo>
                  <a:lnTo>
                    <a:pt x="360" y="306"/>
                  </a:lnTo>
                  <a:lnTo>
                    <a:pt x="340" y="317"/>
                  </a:lnTo>
                  <a:lnTo>
                    <a:pt x="326" y="348"/>
                  </a:lnTo>
                  <a:lnTo>
                    <a:pt x="320" y="366"/>
                  </a:lnTo>
                  <a:lnTo>
                    <a:pt x="314" y="385"/>
                  </a:lnTo>
                  <a:lnTo>
                    <a:pt x="310" y="403"/>
                  </a:lnTo>
                  <a:lnTo>
                    <a:pt x="306" y="422"/>
                  </a:lnTo>
                  <a:lnTo>
                    <a:pt x="298" y="461"/>
                  </a:lnTo>
                  <a:lnTo>
                    <a:pt x="292" y="501"/>
                  </a:lnTo>
                  <a:lnTo>
                    <a:pt x="284" y="542"/>
                  </a:lnTo>
                  <a:lnTo>
                    <a:pt x="273" y="584"/>
                  </a:lnTo>
                  <a:lnTo>
                    <a:pt x="268" y="604"/>
                  </a:lnTo>
                  <a:lnTo>
                    <a:pt x="261" y="625"/>
                  </a:lnTo>
                  <a:lnTo>
                    <a:pt x="253" y="645"/>
                  </a:lnTo>
                  <a:lnTo>
                    <a:pt x="245" y="666"/>
                  </a:lnTo>
                  <a:lnTo>
                    <a:pt x="177" y="812"/>
                  </a:lnTo>
                  <a:lnTo>
                    <a:pt x="58" y="1010"/>
                  </a:lnTo>
                  <a:lnTo>
                    <a:pt x="5" y="1137"/>
                  </a:lnTo>
                  <a:lnTo>
                    <a:pt x="0" y="1154"/>
                  </a:lnTo>
                  <a:lnTo>
                    <a:pt x="1" y="1171"/>
                  </a:lnTo>
                  <a:lnTo>
                    <a:pt x="8" y="1191"/>
                  </a:lnTo>
                  <a:lnTo>
                    <a:pt x="21" y="1211"/>
                  </a:lnTo>
                  <a:lnTo>
                    <a:pt x="37" y="1233"/>
                  </a:lnTo>
                  <a:lnTo>
                    <a:pt x="58" y="1257"/>
                  </a:lnTo>
                  <a:lnTo>
                    <a:pt x="83" y="1281"/>
                  </a:lnTo>
                  <a:lnTo>
                    <a:pt x="112" y="1306"/>
                  </a:lnTo>
                  <a:lnTo>
                    <a:pt x="145" y="1333"/>
                  </a:lnTo>
                  <a:lnTo>
                    <a:pt x="181" y="1360"/>
                  </a:lnTo>
                  <a:lnTo>
                    <a:pt x="221" y="1388"/>
                  </a:lnTo>
                  <a:lnTo>
                    <a:pt x="262" y="1417"/>
                  </a:lnTo>
                  <a:lnTo>
                    <a:pt x="306" y="1447"/>
                  </a:lnTo>
                  <a:lnTo>
                    <a:pt x="352" y="1476"/>
                  </a:lnTo>
                  <a:lnTo>
                    <a:pt x="401" y="1506"/>
                  </a:lnTo>
                  <a:lnTo>
                    <a:pt x="450" y="1537"/>
                  </a:lnTo>
                  <a:lnTo>
                    <a:pt x="553" y="1599"/>
                  </a:lnTo>
                  <a:lnTo>
                    <a:pt x="660" y="1661"/>
                  </a:lnTo>
                  <a:lnTo>
                    <a:pt x="766" y="1722"/>
                  </a:lnTo>
                  <a:lnTo>
                    <a:pt x="871" y="1783"/>
                  </a:lnTo>
                  <a:lnTo>
                    <a:pt x="972" y="1841"/>
                  </a:lnTo>
                  <a:lnTo>
                    <a:pt x="1067" y="1897"/>
                  </a:lnTo>
                  <a:lnTo>
                    <a:pt x="1153" y="1948"/>
                  </a:lnTo>
                  <a:lnTo>
                    <a:pt x="1227" y="1996"/>
                  </a:lnTo>
                  <a:lnTo>
                    <a:pt x="1231" y="2047"/>
                  </a:lnTo>
                  <a:lnTo>
                    <a:pt x="1237" y="2095"/>
                  </a:lnTo>
                  <a:lnTo>
                    <a:pt x="1245" y="2143"/>
                  </a:lnTo>
                  <a:lnTo>
                    <a:pt x="1254" y="2189"/>
                  </a:lnTo>
                  <a:lnTo>
                    <a:pt x="1265" y="2236"/>
                  </a:lnTo>
                  <a:lnTo>
                    <a:pt x="1275" y="2281"/>
                  </a:lnTo>
                  <a:lnTo>
                    <a:pt x="1284" y="2324"/>
                  </a:lnTo>
                  <a:lnTo>
                    <a:pt x="1293" y="2367"/>
                  </a:lnTo>
                  <a:lnTo>
                    <a:pt x="1298" y="2388"/>
                  </a:lnTo>
                  <a:lnTo>
                    <a:pt x="1301" y="2412"/>
                  </a:lnTo>
                  <a:lnTo>
                    <a:pt x="1305" y="2437"/>
                  </a:lnTo>
                  <a:lnTo>
                    <a:pt x="1307" y="2465"/>
                  </a:lnTo>
                  <a:lnTo>
                    <a:pt x="1311" y="2524"/>
                  </a:lnTo>
                  <a:lnTo>
                    <a:pt x="1314" y="2588"/>
                  </a:lnTo>
                  <a:lnTo>
                    <a:pt x="1316" y="2652"/>
                  </a:lnTo>
                  <a:lnTo>
                    <a:pt x="1317" y="2715"/>
                  </a:lnTo>
                  <a:lnTo>
                    <a:pt x="1317" y="2773"/>
                  </a:lnTo>
                  <a:lnTo>
                    <a:pt x="1317" y="2826"/>
                  </a:lnTo>
                  <a:lnTo>
                    <a:pt x="1317" y="2884"/>
                  </a:lnTo>
                  <a:lnTo>
                    <a:pt x="1323" y="2926"/>
                  </a:lnTo>
                  <a:lnTo>
                    <a:pt x="1327" y="2966"/>
                  </a:lnTo>
                  <a:lnTo>
                    <a:pt x="1331" y="3007"/>
                  </a:lnTo>
                  <a:lnTo>
                    <a:pt x="1333" y="3047"/>
                  </a:lnTo>
                  <a:lnTo>
                    <a:pt x="1334" y="3088"/>
                  </a:lnTo>
                  <a:lnTo>
                    <a:pt x="1334" y="3128"/>
                  </a:lnTo>
                  <a:lnTo>
                    <a:pt x="1334" y="3169"/>
                  </a:lnTo>
                  <a:lnTo>
                    <a:pt x="1333" y="3209"/>
                  </a:lnTo>
                  <a:lnTo>
                    <a:pt x="1331" y="3249"/>
                  </a:lnTo>
                  <a:lnTo>
                    <a:pt x="1329" y="3290"/>
                  </a:lnTo>
                  <a:lnTo>
                    <a:pt x="1325" y="3330"/>
                  </a:lnTo>
                  <a:lnTo>
                    <a:pt x="1322" y="3371"/>
                  </a:lnTo>
                  <a:lnTo>
                    <a:pt x="1313" y="3454"/>
                  </a:lnTo>
                  <a:lnTo>
                    <a:pt x="1302" y="3536"/>
                  </a:lnTo>
                  <a:lnTo>
                    <a:pt x="1291" y="3620"/>
                  </a:lnTo>
                  <a:lnTo>
                    <a:pt x="1279" y="3706"/>
                  </a:lnTo>
                  <a:lnTo>
                    <a:pt x="1267" y="3794"/>
                  </a:lnTo>
                  <a:lnTo>
                    <a:pt x="1255" y="3883"/>
                  </a:lnTo>
                  <a:lnTo>
                    <a:pt x="1245" y="3975"/>
                  </a:lnTo>
                  <a:lnTo>
                    <a:pt x="1236" y="4070"/>
                  </a:lnTo>
                  <a:lnTo>
                    <a:pt x="1231" y="4118"/>
                  </a:lnTo>
                  <a:lnTo>
                    <a:pt x="1229" y="4167"/>
                  </a:lnTo>
                  <a:lnTo>
                    <a:pt x="1226" y="4216"/>
                  </a:lnTo>
                  <a:lnTo>
                    <a:pt x="1223" y="4267"/>
                  </a:lnTo>
                  <a:lnTo>
                    <a:pt x="1685" y="4351"/>
                  </a:lnTo>
                  <a:lnTo>
                    <a:pt x="1676" y="4241"/>
                  </a:lnTo>
                  <a:lnTo>
                    <a:pt x="1677" y="4256"/>
                  </a:lnTo>
                  <a:lnTo>
                    <a:pt x="1681" y="4295"/>
                  </a:lnTo>
                  <a:lnTo>
                    <a:pt x="1686" y="4352"/>
                  </a:lnTo>
                  <a:lnTo>
                    <a:pt x="1693" y="4420"/>
                  </a:lnTo>
                  <a:lnTo>
                    <a:pt x="1701" y="4496"/>
                  </a:lnTo>
                  <a:lnTo>
                    <a:pt x="1709" y="4572"/>
                  </a:lnTo>
                  <a:lnTo>
                    <a:pt x="1718" y="4642"/>
                  </a:lnTo>
                  <a:lnTo>
                    <a:pt x="1726" y="4700"/>
                  </a:lnTo>
                  <a:lnTo>
                    <a:pt x="1733" y="4751"/>
                  </a:lnTo>
                  <a:lnTo>
                    <a:pt x="1738" y="4802"/>
                  </a:lnTo>
                  <a:lnTo>
                    <a:pt x="1743" y="4852"/>
                  </a:lnTo>
                  <a:lnTo>
                    <a:pt x="1746" y="4904"/>
                  </a:lnTo>
                  <a:lnTo>
                    <a:pt x="1749" y="4955"/>
                  </a:lnTo>
                  <a:lnTo>
                    <a:pt x="1754" y="5006"/>
                  </a:lnTo>
                  <a:lnTo>
                    <a:pt x="1760" y="5057"/>
                  </a:lnTo>
                  <a:lnTo>
                    <a:pt x="1768" y="5106"/>
                  </a:lnTo>
                  <a:lnTo>
                    <a:pt x="1773" y="5145"/>
                  </a:lnTo>
                  <a:lnTo>
                    <a:pt x="1780" y="5189"/>
                  </a:lnTo>
                  <a:lnTo>
                    <a:pt x="1786" y="5237"/>
                  </a:lnTo>
                  <a:lnTo>
                    <a:pt x="1793" y="5287"/>
                  </a:lnTo>
                  <a:lnTo>
                    <a:pt x="1799" y="5341"/>
                  </a:lnTo>
                  <a:lnTo>
                    <a:pt x="1804" y="5395"/>
                  </a:lnTo>
                  <a:lnTo>
                    <a:pt x="1809" y="5453"/>
                  </a:lnTo>
                  <a:lnTo>
                    <a:pt x="1815" y="5510"/>
                  </a:lnTo>
                  <a:lnTo>
                    <a:pt x="1819" y="5568"/>
                  </a:lnTo>
                  <a:lnTo>
                    <a:pt x="1824" y="5625"/>
                  </a:lnTo>
                  <a:lnTo>
                    <a:pt x="1827" y="5681"/>
                  </a:lnTo>
                  <a:lnTo>
                    <a:pt x="1829" y="5735"/>
                  </a:lnTo>
                  <a:lnTo>
                    <a:pt x="1833" y="5787"/>
                  </a:lnTo>
                  <a:lnTo>
                    <a:pt x="1834" y="5835"/>
                  </a:lnTo>
                  <a:lnTo>
                    <a:pt x="1835" y="5881"/>
                  </a:lnTo>
                  <a:lnTo>
                    <a:pt x="1835" y="5921"/>
                  </a:lnTo>
                  <a:lnTo>
                    <a:pt x="1836" y="5974"/>
                  </a:lnTo>
                  <a:lnTo>
                    <a:pt x="1837" y="6025"/>
                  </a:lnTo>
                  <a:lnTo>
                    <a:pt x="1841" y="6077"/>
                  </a:lnTo>
                  <a:lnTo>
                    <a:pt x="1844" y="6128"/>
                  </a:lnTo>
                  <a:lnTo>
                    <a:pt x="1849" y="6179"/>
                  </a:lnTo>
                  <a:lnTo>
                    <a:pt x="1855" y="6230"/>
                  </a:lnTo>
                  <a:lnTo>
                    <a:pt x="1860" y="6280"/>
                  </a:lnTo>
                  <a:lnTo>
                    <a:pt x="1867" y="6330"/>
                  </a:lnTo>
                  <a:lnTo>
                    <a:pt x="1881" y="6430"/>
                  </a:lnTo>
                  <a:lnTo>
                    <a:pt x="1895" y="6527"/>
                  </a:lnTo>
                  <a:lnTo>
                    <a:pt x="1908" y="6624"/>
                  </a:lnTo>
                  <a:lnTo>
                    <a:pt x="1921" y="6719"/>
                  </a:lnTo>
                  <a:lnTo>
                    <a:pt x="1925" y="6762"/>
                  </a:lnTo>
                  <a:lnTo>
                    <a:pt x="1931" y="6811"/>
                  </a:lnTo>
                  <a:lnTo>
                    <a:pt x="1938" y="6864"/>
                  </a:lnTo>
                  <a:lnTo>
                    <a:pt x="1946" y="6918"/>
                  </a:lnTo>
                  <a:lnTo>
                    <a:pt x="1954" y="6970"/>
                  </a:lnTo>
                  <a:lnTo>
                    <a:pt x="1963" y="7020"/>
                  </a:lnTo>
                  <a:lnTo>
                    <a:pt x="1969" y="7042"/>
                  </a:lnTo>
                  <a:lnTo>
                    <a:pt x="1973" y="7064"/>
                  </a:lnTo>
                  <a:lnTo>
                    <a:pt x="1979" y="7084"/>
                  </a:lnTo>
                  <a:lnTo>
                    <a:pt x="1986" y="7101"/>
                  </a:lnTo>
                  <a:lnTo>
                    <a:pt x="1995" y="7128"/>
                  </a:lnTo>
                  <a:lnTo>
                    <a:pt x="2009" y="7168"/>
                  </a:lnTo>
                  <a:lnTo>
                    <a:pt x="2025" y="7216"/>
                  </a:lnTo>
                  <a:lnTo>
                    <a:pt x="2041" y="7269"/>
                  </a:lnTo>
                  <a:lnTo>
                    <a:pt x="2056" y="7321"/>
                  </a:lnTo>
                  <a:lnTo>
                    <a:pt x="2068" y="7370"/>
                  </a:lnTo>
                  <a:lnTo>
                    <a:pt x="2073" y="7392"/>
                  </a:lnTo>
                  <a:lnTo>
                    <a:pt x="2076" y="7413"/>
                  </a:lnTo>
                  <a:lnTo>
                    <a:pt x="2080" y="7429"/>
                  </a:lnTo>
                  <a:lnTo>
                    <a:pt x="2080" y="7442"/>
                  </a:lnTo>
                  <a:lnTo>
                    <a:pt x="2068" y="7466"/>
                  </a:lnTo>
                  <a:lnTo>
                    <a:pt x="2041" y="7517"/>
                  </a:lnTo>
                  <a:lnTo>
                    <a:pt x="2011" y="7570"/>
                  </a:lnTo>
                  <a:lnTo>
                    <a:pt x="1995" y="7602"/>
                  </a:lnTo>
                  <a:lnTo>
                    <a:pt x="1992" y="7614"/>
                  </a:lnTo>
                  <a:lnTo>
                    <a:pt x="1986" y="7637"/>
                  </a:lnTo>
                  <a:lnTo>
                    <a:pt x="1979" y="7669"/>
                  </a:lnTo>
                  <a:lnTo>
                    <a:pt x="1971" y="7703"/>
                  </a:lnTo>
                  <a:lnTo>
                    <a:pt x="1964" y="7738"/>
                  </a:lnTo>
                  <a:lnTo>
                    <a:pt x="1959" y="7769"/>
                  </a:lnTo>
                  <a:lnTo>
                    <a:pt x="1954" y="7793"/>
                  </a:lnTo>
                  <a:lnTo>
                    <a:pt x="1953" y="7805"/>
                  </a:lnTo>
                  <a:lnTo>
                    <a:pt x="1953" y="7815"/>
                  </a:lnTo>
                  <a:lnTo>
                    <a:pt x="1953" y="7840"/>
                  </a:lnTo>
                  <a:lnTo>
                    <a:pt x="1956" y="7862"/>
                  </a:lnTo>
                  <a:lnTo>
                    <a:pt x="1959" y="7872"/>
                  </a:lnTo>
                  <a:lnTo>
                    <a:pt x="1961" y="7880"/>
                  </a:lnTo>
                  <a:lnTo>
                    <a:pt x="1963" y="7888"/>
                  </a:lnTo>
                  <a:lnTo>
                    <a:pt x="1967" y="7895"/>
                  </a:lnTo>
                  <a:lnTo>
                    <a:pt x="1970" y="7901"/>
                  </a:lnTo>
                  <a:lnTo>
                    <a:pt x="1973" y="7906"/>
                  </a:lnTo>
                  <a:lnTo>
                    <a:pt x="1977" y="7911"/>
                  </a:lnTo>
                  <a:lnTo>
                    <a:pt x="1981" y="7916"/>
                  </a:lnTo>
                  <a:lnTo>
                    <a:pt x="1991" y="7922"/>
                  </a:lnTo>
                  <a:lnTo>
                    <a:pt x="2001" y="7927"/>
                  </a:lnTo>
                  <a:lnTo>
                    <a:pt x="2011" y="7930"/>
                  </a:lnTo>
                  <a:lnTo>
                    <a:pt x="2023" y="7934"/>
                  </a:lnTo>
                  <a:lnTo>
                    <a:pt x="2034" y="7936"/>
                  </a:lnTo>
                  <a:lnTo>
                    <a:pt x="2045" y="7938"/>
                  </a:lnTo>
                  <a:lnTo>
                    <a:pt x="2058" y="7941"/>
                  </a:lnTo>
                  <a:lnTo>
                    <a:pt x="2070" y="7943"/>
                  </a:lnTo>
                  <a:lnTo>
                    <a:pt x="2080" y="7948"/>
                  </a:lnTo>
                  <a:lnTo>
                    <a:pt x="2091" y="7953"/>
                  </a:lnTo>
                  <a:lnTo>
                    <a:pt x="2304" y="7953"/>
                  </a:lnTo>
                  <a:lnTo>
                    <a:pt x="2353" y="7924"/>
                  </a:lnTo>
                  <a:lnTo>
                    <a:pt x="2390" y="7904"/>
                  </a:lnTo>
                  <a:lnTo>
                    <a:pt x="2403" y="7896"/>
                  </a:lnTo>
                  <a:lnTo>
                    <a:pt x="2415" y="7889"/>
                  </a:lnTo>
                  <a:lnTo>
                    <a:pt x="2424" y="7882"/>
                  </a:lnTo>
                  <a:lnTo>
                    <a:pt x="2430" y="7874"/>
                  </a:lnTo>
                  <a:lnTo>
                    <a:pt x="2435" y="7865"/>
                  </a:lnTo>
                  <a:lnTo>
                    <a:pt x="2439" y="7853"/>
                  </a:lnTo>
                  <a:lnTo>
                    <a:pt x="2441" y="7838"/>
                  </a:lnTo>
                  <a:lnTo>
                    <a:pt x="2442" y="7820"/>
                  </a:lnTo>
                  <a:lnTo>
                    <a:pt x="2442" y="7770"/>
                  </a:lnTo>
                  <a:lnTo>
                    <a:pt x="2442" y="7697"/>
                  </a:lnTo>
                  <a:lnTo>
                    <a:pt x="2442" y="7686"/>
                  </a:lnTo>
                  <a:lnTo>
                    <a:pt x="2445" y="7676"/>
                  </a:lnTo>
                  <a:lnTo>
                    <a:pt x="2448" y="7665"/>
                  </a:lnTo>
                  <a:lnTo>
                    <a:pt x="2453" y="7655"/>
                  </a:lnTo>
                  <a:lnTo>
                    <a:pt x="2464" y="7637"/>
                  </a:lnTo>
                  <a:lnTo>
                    <a:pt x="2477" y="7618"/>
                  </a:lnTo>
                  <a:lnTo>
                    <a:pt x="2489" y="7600"/>
                  </a:lnTo>
                  <a:lnTo>
                    <a:pt x="2501" y="7581"/>
                  </a:lnTo>
                  <a:lnTo>
                    <a:pt x="2504" y="7572"/>
                  </a:lnTo>
                  <a:lnTo>
                    <a:pt x="2507" y="7560"/>
                  </a:lnTo>
                  <a:lnTo>
                    <a:pt x="2509" y="7550"/>
                  </a:lnTo>
                  <a:lnTo>
                    <a:pt x="2509" y="7538"/>
                  </a:lnTo>
                  <a:lnTo>
                    <a:pt x="2495" y="7422"/>
                  </a:lnTo>
                  <a:lnTo>
                    <a:pt x="2507" y="7400"/>
                  </a:lnTo>
                  <a:lnTo>
                    <a:pt x="2520" y="7378"/>
                  </a:lnTo>
                  <a:lnTo>
                    <a:pt x="2530" y="7354"/>
                  </a:lnTo>
                  <a:lnTo>
                    <a:pt x="2541" y="7328"/>
                  </a:lnTo>
                  <a:lnTo>
                    <a:pt x="2547" y="7301"/>
                  </a:lnTo>
                  <a:lnTo>
                    <a:pt x="2554" y="7272"/>
                  </a:lnTo>
                  <a:lnTo>
                    <a:pt x="2557" y="7256"/>
                  </a:lnTo>
                  <a:lnTo>
                    <a:pt x="2558" y="7241"/>
                  </a:lnTo>
                  <a:lnTo>
                    <a:pt x="2559" y="7225"/>
                  </a:lnTo>
                  <a:lnTo>
                    <a:pt x="2559" y="7208"/>
                  </a:lnTo>
                  <a:lnTo>
                    <a:pt x="2559" y="7134"/>
                  </a:lnTo>
                  <a:lnTo>
                    <a:pt x="2558" y="7116"/>
                  </a:lnTo>
                  <a:lnTo>
                    <a:pt x="2554" y="7096"/>
                  </a:lnTo>
                  <a:lnTo>
                    <a:pt x="2549" y="7077"/>
                  </a:lnTo>
                  <a:lnTo>
                    <a:pt x="2541" y="7056"/>
                  </a:lnTo>
                  <a:lnTo>
                    <a:pt x="2522" y="7015"/>
                  </a:lnTo>
                  <a:lnTo>
                    <a:pt x="2503" y="6973"/>
                  </a:lnTo>
                  <a:lnTo>
                    <a:pt x="2493" y="6952"/>
                  </a:lnTo>
                  <a:lnTo>
                    <a:pt x="2483" y="6930"/>
                  </a:lnTo>
                  <a:lnTo>
                    <a:pt x="2474" y="6910"/>
                  </a:lnTo>
                  <a:lnTo>
                    <a:pt x="2467" y="6890"/>
                  </a:lnTo>
                  <a:lnTo>
                    <a:pt x="2462" y="6871"/>
                  </a:lnTo>
                  <a:lnTo>
                    <a:pt x="2458" y="6851"/>
                  </a:lnTo>
                  <a:lnTo>
                    <a:pt x="2457" y="6842"/>
                  </a:lnTo>
                  <a:lnTo>
                    <a:pt x="2457" y="6833"/>
                  </a:lnTo>
                  <a:lnTo>
                    <a:pt x="2457" y="6824"/>
                  </a:lnTo>
                  <a:lnTo>
                    <a:pt x="2458" y="6816"/>
                  </a:lnTo>
                  <a:lnTo>
                    <a:pt x="2485" y="6538"/>
                  </a:lnTo>
                  <a:lnTo>
                    <a:pt x="2485" y="6517"/>
                  </a:lnTo>
                  <a:lnTo>
                    <a:pt x="2485" y="6507"/>
                  </a:lnTo>
                  <a:lnTo>
                    <a:pt x="2483" y="6498"/>
                  </a:lnTo>
                  <a:lnTo>
                    <a:pt x="2481" y="6491"/>
                  </a:lnTo>
                  <a:lnTo>
                    <a:pt x="2480" y="6485"/>
                  </a:lnTo>
                  <a:lnTo>
                    <a:pt x="2474" y="6474"/>
                  </a:lnTo>
                  <a:lnTo>
                    <a:pt x="2469" y="6466"/>
                  </a:lnTo>
                  <a:lnTo>
                    <a:pt x="2463" y="6459"/>
                  </a:lnTo>
                  <a:lnTo>
                    <a:pt x="2457" y="6451"/>
                  </a:lnTo>
                  <a:lnTo>
                    <a:pt x="2456" y="6448"/>
                  </a:lnTo>
                  <a:lnTo>
                    <a:pt x="2454" y="6443"/>
                  </a:lnTo>
                  <a:lnTo>
                    <a:pt x="2453" y="6438"/>
                  </a:lnTo>
                  <a:lnTo>
                    <a:pt x="2453" y="6432"/>
                  </a:lnTo>
                  <a:lnTo>
                    <a:pt x="2453" y="6410"/>
                  </a:lnTo>
                  <a:lnTo>
                    <a:pt x="2454" y="6369"/>
                  </a:lnTo>
                  <a:lnTo>
                    <a:pt x="2457" y="6328"/>
                  </a:lnTo>
                  <a:lnTo>
                    <a:pt x="2463" y="6289"/>
                  </a:lnTo>
                  <a:lnTo>
                    <a:pt x="2469" y="6251"/>
                  </a:lnTo>
                  <a:lnTo>
                    <a:pt x="2478" y="6214"/>
                  </a:lnTo>
                  <a:lnTo>
                    <a:pt x="2486" y="6178"/>
                  </a:lnTo>
                  <a:lnTo>
                    <a:pt x="2496" y="6144"/>
                  </a:lnTo>
                  <a:lnTo>
                    <a:pt x="2505" y="6111"/>
                  </a:lnTo>
                  <a:lnTo>
                    <a:pt x="2526" y="6047"/>
                  </a:lnTo>
                  <a:lnTo>
                    <a:pt x="2542" y="5986"/>
                  </a:lnTo>
                  <a:lnTo>
                    <a:pt x="2549" y="5959"/>
                  </a:lnTo>
                  <a:lnTo>
                    <a:pt x="2554" y="5931"/>
                  </a:lnTo>
                  <a:lnTo>
                    <a:pt x="2558" y="5904"/>
                  </a:lnTo>
                  <a:lnTo>
                    <a:pt x="2559" y="5879"/>
                  </a:lnTo>
                  <a:lnTo>
                    <a:pt x="2558" y="5817"/>
                  </a:lnTo>
                  <a:lnTo>
                    <a:pt x="2554" y="5738"/>
                  </a:lnTo>
                  <a:lnTo>
                    <a:pt x="2551" y="5647"/>
                  </a:lnTo>
                  <a:lnTo>
                    <a:pt x="2546" y="5552"/>
                  </a:lnTo>
                  <a:lnTo>
                    <a:pt x="2544" y="5459"/>
                  </a:lnTo>
                  <a:lnTo>
                    <a:pt x="2542" y="5377"/>
                  </a:lnTo>
                  <a:lnTo>
                    <a:pt x="2543" y="5343"/>
                  </a:lnTo>
                  <a:lnTo>
                    <a:pt x="2544" y="5313"/>
                  </a:lnTo>
                  <a:lnTo>
                    <a:pt x="2545" y="5289"/>
                  </a:lnTo>
                  <a:lnTo>
                    <a:pt x="2549" y="5273"/>
                  </a:lnTo>
                  <a:lnTo>
                    <a:pt x="2553" y="5253"/>
                  </a:lnTo>
                  <a:lnTo>
                    <a:pt x="2558" y="5226"/>
                  </a:lnTo>
                  <a:lnTo>
                    <a:pt x="2561" y="5194"/>
                  </a:lnTo>
                  <a:lnTo>
                    <a:pt x="2566" y="5159"/>
                  </a:lnTo>
                  <a:lnTo>
                    <a:pt x="2574" y="5078"/>
                  </a:lnTo>
                  <a:lnTo>
                    <a:pt x="2581" y="4990"/>
                  </a:lnTo>
                  <a:lnTo>
                    <a:pt x="2586" y="4901"/>
                  </a:lnTo>
                  <a:lnTo>
                    <a:pt x="2592" y="4816"/>
                  </a:lnTo>
                  <a:lnTo>
                    <a:pt x="2598" y="4743"/>
                  </a:lnTo>
                  <a:lnTo>
                    <a:pt x="2601" y="4688"/>
                  </a:lnTo>
                  <a:lnTo>
                    <a:pt x="2606" y="4696"/>
                  </a:lnTo>
                  <a:lnTo>
                    <a:pt x="2610" y="4706"/>
                  </a:lnTo>
                  <a:lnTo>
                    <a:pt x="2615" y="4720"/>
                  </a:lnTo>
                  <a:lnTo>
                    <a:pt x="2619" y="4736"/>
                  </a:lnTo>
                  <a:lnTo>
                    <a:pt x="2627" y="4775"/>
                  </a:lnTo>
                  <a:lnTo>
                    <a:pt x="2637" y="4820"/>
                  </a:lnTo>
                  <a:lnTo>
                    <a:pt x="2645" y="4874"/>
                  </a:lnTo>
                  <a:lnTo>
                    <a:pt x="2653" y="4933"/>
                  </a:lnTo>
                  <a:lnTo>
                    <a:pt x="2661" y="4994"/>
                  </a:lnTo>
                  <a:lnTo>
                    <a:pt x="2667" y="5059"/>
                  </a:lnTo>
                  <a:lnTo>
                    <a:pt x="2673" y="5125"/>
                  </a:lnTo>
                  <a:lnTo>
                    <a:pt x="2680" y="5190"/>
                  </a:lnTo>
                  <a:lnTo>
                    <a:pt x="2685" y="5253"/>
                  </a:lnTo>
                  <a:lnTo>
                    <a:pt x="2689" y="5313"/>
                  </a:lnTo>
                  <a:lnTo>
                    <a:pt x="2693" y="5369"/>
                  </a:lnTo>
                  <a:lnTo>
                    <a:pt x="2695" y="5419"/>
                  </a:lnTo>
                  <a:lnTo>
                    <a:pt x="2697" y="5462"/>
                  </a:lnTo>
                  <a:lnTo>
                    <a:pt x="2697" y="5496"/>
                  </a:lnTo>
                  <a:lnTo>
                    <a:pt x="2698" y="5555"/>
                  </a:lnTo>
                  <a:lnTo>
                    <a:pt x="2700" y="5611"/>
                  </a:lnTo>
                  <a:lnTo>
                    <a:pt x="2703" y="5664"/>
                  </a:lnTo>
                  <a:lnTo>
                    <a:pt x="2706" y="5714"/>
                  </a:lnTo>
                  <a:lnTo>
                    <a:pt x="2712" y="5763"/>
                  </a:lnTo>
                  <a:lnTo>
                    <a:pt x="2719" y="5813"/>
                  </a:lnTo>
                  <a:lnTo>
                    <a:pt x="2727" y="5863"/>
                  </a:lnTo>
                  <a:lnTo>
                    <a:pt x="2736" y="5915"/>
                  </a:lnTo>
                  <a:lnTo>
                    <a:pt x="2741" y="5950"/>
                  </a:lnTo>
                  <a:lnTo>
                    <a:pt x="2745" y="5982"/>
                  </a:lnTo>
                  <a:lnTo>
                    <a:pt x="2746" y="6009"/>
                  </a:lnTo>
                  <a:lnTo>
                    <a:pt x="2748" y="6035"/>
                  </a:lnTo>
                  <a:lnTo>
                    <a:pt x="2749" y="6080"/>
                  </a:lnTo>
                  <a:lnTo>
                    <a:pt x="2749" y="6120"/>
                  </a:lnTo>
                  <a:lnTo>
                    <a:pt x="2751" y="6138"/>
                  </a:lnTo>
                  <a:lnTo>
                    <a:pt x="2753" y="6158"/>
                  </a:lnTo>
                  <a:lnTo>
                    <a:pt x="2757" y="6177"/>
                  </a:lnTo>
                  <a:lnTo>
                    <a:pt x="2764" y="6197"/>
                  </a:lnTo>
                  <a:lnTo>
                    <a:pt x="2772" y="6218"/>
                  </a:lnTo>
                  <a:lnTo>
                    <a:pt x="2783" y="6241"/>
                  </a:lnTo>
                  <a:lnTo>
                    <a:pt x="2797" y="6266"/>
                  </a:lnTo>
                  <a:lnTo>
                    <a:pt x="2814" y="6294"/>
                  </a:lnTo>
                  <a:lnTo>
                    <a:pt x="2814" y="6319"/>
                  </a:lnTo>
                  <a:lnTo>
                    <a:pt x="2814" y="6344"/>
                  </a:lnTo>
                  <a:lnTo>
                    <a:pt x="2814" y="6369"/>
                  </a:lnTo>
                  <a:lnTo>
                    <a:pt x="2814" y="6394"/>
                  </a:lnTo>
                  <a:lnTo>
                    <a:pt x="2814" y="6418"/>
                  </a:lnTo>
                  <a:lnTo>
                    <a:pt x="2815" y="6442"/>
                  </a:lnTo>
                  <a:lnTo>
                    <a:pt x="2817" y="6466"/>
                  </a:lnTo>
                  <a:lnTo>
                    <a:pt x="2821" y="6490"/>
                  </a:lnTo>
                  <a:lnTo>
                    <a:pt x="2822" y="6499"/>
                  </a:lnTo>
                  <a:lnTo>
                    <a:pt x="2823" y="6510"/>
                  </a:lnTo>
                  <a:lnTo>
                    <a:pt x="2822" y="6519"/>
                  </a:lnTo>
                  <a:lnTo>
                    <a:pt x="2821" y="6528"/>
                  </a:lnTo>
                  <a:lnTo>
                    <a:pt x="2816" y="6546"/>
                  </a:lnTo>
                  <a:lnTo>
                    <a:pt x="2810" y="6566"/>
                  </a:lnTo>
                  <a:lnTo>
                    <a:pt x="2805" y="6587"/>
                  </a:lnTo>
                  <a:lnTo>
                    <a:pt x="2799" y="6610"/>
                  </a:lnTo>
                  <a:lnTo>
                    <a:pt x="2796" y="6623"/>
                  </a:lnTo>
                  <a:lnTo>
                    <a:pt x="2794" y="6637"/>
                  </a:lnTo>
                  <a:lnTo>
                    <a:pt x="2793" y="6650"/>
                  </a:lnTo>
                  <a:lnTo>
                    <a:pt x="2793" y="6666"/>
                  </a:lnTo>
                  <a:lnTo>
                    <a:pt x="2792" y="6695"/>
                  </a:lnTo>
                  <a:lnTo>
                    <a:pt x="2791" y="6723"/>
                  </a:lnTo>
                  <a:lnTo>
                    <a:pt x="2790" y="6750"/>
                  </a:lnTo>
                  <a:lnTo>
                    <a:pt x="2788" y="6776"/>
                  </a:lnTo>
                  <a:lnTo>
                    <a:pt x="2783" y="6824"/>
                  </a:lnTo>
                  <a:lnTo>
                    <a:pt x="2777" y="6870"/>
                  </a:lnTo>
                  <a:lnTo>
                    <a:pt x="2772" y="6914"/>
                  </a:lnTo>
                  <a:lnTo>
                    <a:pt x="2766" y="6958"/>
                  </a:lnTo>
                  <a:lnTo>
                    <a:pt x="2764" y="6980"/>
                  </a:lnTo>
                  <a:lnTo>
                    <a:pt x="2762" y="7002"/>
                  </a:lnTo>
                  <a:lnTo>
                    <a:pt x="2761" y="7025"/>
                  </a:lnTo>
                  <a:lnTo>
                    <a:pt x="2761" y="7049"/>
                  </a:lnTo>
                  <a:lnTo>
                    <a:pt x="2760" y="7156"/>
                  </a:lnTo>
                  <a:lnTo>
                    <a:pt x="2806" y="7462"/>
                  </a:lnTo>
                  <a:lnTo>
                    <a:pt x="2793" y="7464"/>
                  </a:lnTo>
                  <a:lnTo>
                    <a:pt x="2793" y="7517"/>
                  </a:lnTo>
                  <a:lnTo>
                    <a:pt x="2794" y="7528"/>
                  </a:lnTo>
                  <a:lnTo>
                    <a:pt x="2797" y="7540"/>
                  </a:lnTo>
                  <a:lnTo>
                    <a:pt x="2802" y="7551"/>
                  </a:lnTo>
                  <a:lnTo>
                    <a:pt x="2808" y="7562"/>
                  </a:lnTo>
                  <a:lnTo>
                    <a:pt x="2816" y="7573"/>
                  </a:lnTo>
                  <a:lnTo>
                    <a:pt x="2825" y="7584"/>
                  </a:lnTo>
                  <a:lnTo>
                    <a:pt x="2836" y="7594"/>
                  </a:lnTo>
                  <a:lnTo>
                    <a:pt x="2847" y="7604"/>
                  </a:lnTo>
                  <a:lnTo>
                    <a:pt x="2858" y="7612"/>
                  </a:lnTo>
                  <a:lnTo>
                    <a:pt x="2871" y="7620"/>
                  </a:lnTo>
                  <a:lnTo>
                    <a:pt x="2882" y="7628"/>
                  </a:lnTo>
                  <a:lnTo>
                    <a:pt x="2895" y="7633"/>
                  </a:lnTo>
                  <a:lnTo>
                    <a:pt x="2908" y="7638"/>
                  </a:lnTo>
                  <a:lnTo>
                    <a:pt x="2920" y="7641"/>
                  </a:lnTo>
                  <a:lnTo>
                    <a:pt x="2932" y="7644"/>
                  </a:lnTo>
                  <a:lnTo>
                    <a:pt x="2942" y="7645"/>
                  </a:lnTo>
                  <a:lnTo>
                    <a:pt x="3006" y="7645"/>
                  </a:lnTo>
                  <a:lnTo>
                    <a:pt x="3009" y="7662"/>
                  </a:lnTo>
                  <a:lnTo>
                    <a:pt x="3012" y="7678"/>
                  </a:lnTo>
                  <a:lnTo>
                    <a:pt x="3014" y="7693"/>
                  </a:lnTo>
                  <a:lnTo>
                    <a:pt x="3014" y="7706"/>
                  </a:lnTo>
                  <a:lnTo>
                    <a:pt x="3015" y="7730"/>
                  </a:lnTo>
                  <a:lnTo>
                    <a:pt x="3017" y="7752"/>
                  </a:lnTo>
                  <a:lnTo>
                    <a:pt x="3019" y="7761"/>
                  </a:lnTo>
                  <a:lnTo>
                    <a:pt x="3021" y="7770"/>
                  </a:lnTo>
                  <a:lnTo>
                    <a:pt x="3024" y="7780"/>
                  </a:lnTo>
                  <a:lnTo>
                    <a:pt x="3030" y="7789"/>
                  </a:lnTo>
                  <a:lnTo>
                    <a:pt x="3037" y="7798"/>
                  </a:lnTo>
                  <a:lnTo>
                    <a:pt x="3045" y="7807"/>
                  </a:lnTo>
                  <a:lnTo>
                    <a:pt x="3056" y="7816"/>
                  </a:lnTo>
                  <a:lnTo>
                    <a:pt x="3069" y="7825"/>
                  </a:lnTo>
                  <a:lnTo>
                    <a:pt x="3088" y="7838"/>
                  </a:lnTo>
                  <a:lnTo>
                    <a:pt x="3108" y="7849"/>
                  </a:lnTo>
                  <a:lnTo>
                    <a:pt x="3129" y="7860"/>
                  </a:lnTo>
                  <a:lnTo>
                    <a:pt x="3153" y="7870"/>
                  </a:lnTo>
                  <a:lnTo>
                    <a:pt x="3177" y="7878"/>
                  </a:lnTo>
                  <a:lnTo>
                    <a:pt x="3204" y="7884"/>
                  </a:lnTo>
                  <a:lnTo>
                    <a:pt x="3217" y="7886"/>
                  </a:lnTo>
                  <a:lnTo>
                    <a:pt x="3232" y="7888"/>
                  </a:lnTo>
                  <a:lnTo>
                    <a:pt x="3246" y="7889"/>
                  </a:lnTo>
                  <a:lnTo>
                    <a:pt x="3261" y="7889"/>
                  </a:lnTo>
                  <a:lnTo>
                    <a:pt x="3297" y="7889"/>
                  </a:lnTo>
                  <a:lnTo>
                    <a:pt x="3342" y="7887"/>
                  </a:lnTo>
                  <a:lnTo>
                    <a:pt x="3366" y="7886"/>
                  </a:lnTo>
                  <a:lnTo>
                    <a:pt x="3391" y="7884"/>
                  </a:lnTo>
                  <a:lnTo>
                    <a:pt x="3416" y="7881"/>
                  </a:lnTo>
                  <a:lnTo>
                    <a:pt x="3440" y="7878"/>
                  </a:lnTo>
                  <a:lnTo>
                    <a:pt x="3464" y="7874"/>
                  </a:lnTo>
                  <a:lnTo>
                    <a:pt x="3486" y="7869"/>
                  </a:lnTo>
                  <a:lnTo>
                    <a:pt x="3507" y="7863"/>
                  </a:lnTo>
                  <a:lnTo>
                    <a:pt x="3524" y="7856"/>
                  </a:lnTo>
                  <a:lnTo>
                    <a:pt x="3532" y="7852"/>
                  </a:lnTo>
                  <a:lnTo>
                    <a:pt x="3539" y="7847"/>
                  </a:lnTo>
                  <a:lnTo>
                    <a:pt x="3544" y="7842"/>
                  </a:lnTo>
                  <a:lnTo>
                    <a:pt x="3550" y="7838"/>
                  </a:lnTo>
                  <a:lnTo>
                    <a:pt x="3554" y="7832"/>
                  </a:lnTo>
                  <a:lnTo>
                    <a:pt x="3557" y="7828"/>
                  </a:lnTo>
                  <a:lnTo>
                    <a:pt x="3558" y="7821"/>
                  </a:lnTo>
                  <a:lnTo>
                    <a:pt x="3559" y="7815"/>
                  </a:lnTo>
                  <a:lnTo>
                    <a:pt x="3559" y="7805"/>
                  </a:lnTo>
                  <a:lnTo>
                    <a:pt x="3558" y="7790"/>
                  </a:lnTo>
                  <a:lnTo>
                    <a:pt x="3557" y="7775"/>
                  </a:lnTo>
                  <a:lnTo>
                    <a:pt x="3555" y="7761"/>
                  </a:lnTo>
                  <a:lnTo>
                    <a:pt x="3551" y="7746"/>
                  </a:lnTo>
                  <a:lnTo>
                    <a:pt x="3547" y="7732"/>
                  </a:lnTo>
                  <a:lnTo>
                    <a:pt x="3542" y="7718"/>
                  </a:lnTo>
                  <a:lnTo>
                    <a:pt x="3536" y="7703"/>
                  </a:lnTo>
                  <a:lnTo>
                    <a:pt x="3531" y="7688"/>
                  </a:lnTo>
                  <a:lnTo>
                    <a:pt x="3516" y="7660"/>
                  </a:lnTo>
                  <a:lnTo>
                    <a:pt x="3499" y="7632"/>
                  </a:lnTo>
                  <a:lnTo>
                    <a:pt x="3480" y="7604"/>
                  </a:lnTo>
                  <a:lnTo>
                    <a:pt x="3462" y="7576"/>
                  </a:lnTo>
                  <a:lnTo>
                    <a:pt x="3421" y="7524"/>
                  </a:lnTo>
                  <a:lnTo>
                    <a:pt x="3381" y="7474"/>
                  </a:lnTo>
                  <a:lnTo>
                    <a:pt x="3362" y="7452"/>
                  </a:lnTo>
                  <a:lnTo>
                    <a:pt x="3344" y="7430"/>
                  </a:lnTo>
                  <a:lnTo>
                    <a:pt x="3328" y="7408"/>
                  </a:lnTo>
                  <a:lnTo>
                    <a:pt x="3315" y="7390"/>
                  </a:lnTo>
                  <a:lnTo>
                    <a:pt x="3323" y="7357"/>
                  </a:lnTo>
                  <a:lnTo>
                    <a:pt x="3334" y="7316"/>
                  </a:lnTo>
                  <a:lnTo>
                    <a:pt x="3348" y="7270"/>
                  </a:lnTo>
                  <a:lnTo>
                    <a:pt x="3363" y="7222"/>
                  </a:lnTo>
                  <a:lnTo>
                    <a:pt x="3375" y="7175"/>
                  </a:lnTo>
                  <a:lnTo>
                    <a:pt x="3388" y="7132"/>
                  </a:lnTo>
                  <a:lnTo>
                    <a:pt x="3392" y="7113"/>
                  </a:lnTo>
                  <a:lnTo>
                    <a:pt x="3396" y="7096"/>
                  </a:lnTo>
                  <a:lnTo>
                    <a:pt x="3398" y="7081"/>
                  </a:lnTo>
                  <a:lnTo>
                    <a:pt x="3399" y="7071"/>
                  </a:lnTo>
                  <a:lnTo>
                    <a:pt x="3403" y="7016"/>
                  </a:lnTo>
                  <a:lnTo>
                    <a:pt x="3404" y="6965"/>
                  </a:lnTo>
                  <a:lnTo>
                    <a:pt x="3405" y="6914"/>
                  </a:lnTo>
                  <a:lnTo>
                    <a:pt x="3405" y="6866"/>
                  </a:lnTo>
                  <a:lnTo>
                    <a:pt x="3406" y="6819"/>
                  </a:lnTo>
                  <a:lnTo>
                    <a:pt x="3408" y="6773"/>
                  </a:lnTo>
                  <a:lnTo>
                    <a:pt x="3410" y="6749"/>
                  </a:lnTo>
                  <a:lnTo>
                    <a:pt x="3412" y="6723"/>
                  </a:lnTo>
                  <a:lnTo>
                    <a:pt x="3415" y="6699"/>
                  </a:lnTo>
                  <a:lnTo>
                    <a:pt x="3419" y="6674"/>
                  </a:lnTo>
                  <a:lnTo>
                    <a:pt x="3423" y="6640"/>
                  </a:lnTo>
                  <a:lnTo>
                    <a:pt x="3428" y="6600"/>
                  </a:lnTo>
                  <a:lnTo>
                    <a:pt x="3431" y="6555"/>
                  </a:lnTo>
                  <a:lnTo>
                    <a:pt x="3435" y="6506"/>
                  </a:lnTo>
                  <a:lnTo>
                    <a:pt x="3440" y="6400"/>
                  </a:lnTo>
                  <a:lnTo>
                    <a:pt x="3446" y="6286"/>
                  </a:lnTo>
                  <a:lnTo>
                    <a:pt x="3450" y="6171"/>
                  </a:lnTo>
                  <a:lnTo>
                    <a:pt x="3452" y="6063"/>
                  </a:lnTo>
                  <a:lnTo>
                    <a:pt x="3453" y="5967"/>
                  </a:lnTo>
                  <a:lnTo>
                    <a:pt x="3453" y="5889"/>
                  </a:lnTo>
                  <a:lnTo>
                    <a:pt x="3452" y="5839"/>
                  </a:lnTo>
                  <a:lnTo>
                    <a:pt x="3452" y="5789"/>
                  </a:lnTo>
                  <a:lnTo>
                    <a:pt x="3452" y="5737"/>
                  </a:lnTo>
                  <a:lnTo>
                    <a:pt x="3451" y="5686"/>
                  </a:lnTo>
                  <a:lnTo>
                    <a:pt x="3451" y="5634"/>
                  </a:lnTo>
                  <a:lnTo>
                    <a:pt x="3451" y="5583"/>
                  </a:lnTo>
                  <a:lnTo>
                    <a:pt x="3451" y="5530"/>
                  </a:lnTo>
                  <a:lnTo>
                    <a:pt x="3451" y="5479"/>
                  </a:lnTo>
                  <a:lnTo>
                    <a:pt x="3451" y="5427"/>
                  </a:lnTo>
                  <a:lnTo>
                    <a:pt x="3452" y="5376"/>
                  </a:lnTo>
                  <a:lnTo>
                    <a:pt x="3452" y="5326"/>
                  </a:lnTo>
                  <a:lnTo>
                    <a:pt x="3454" y="5275"/>
                  </a:lnTo>
                  <a:lnTo>
                    <a:pt x="3455" y="5225"/>
                  </a:lnTo>
                  <a:lnTo>
                    <a:pt x="3458" y="5177"/>
                  </a:lnTo>
                  <a:lnTo>
                    <a:pt x="3460" y="5128"/>
                  </a:lnTo>
                  <a:lnTo>
                    <a:pt x="3463" y="5081"/>
                  </a:lnTo>
                  <a:lnTo>
                    <a:pt x="3466" y="5035"/>
                  </a:lnTo>
                  <a:lnTo>
                    <a:pt x="3466" y="4985"/>
                  </a:lnTo>
                  <a:lnTo>
                    <a:pt x="3463" y="4931"/>
                  </a:lnTo>
                  <a:lnTo>
                    <a:pt x="3461" y="4878"/>
                  </a:lnTo>
                  <a:lnTo>
                    <a:pt x="3460" y="4824"/>
                  </a:lnTo>
                  <a:lnTo>
                    <a:pt x="3460" y="4772"/>
                  </a:lnTo>
                  <a:lnTo>
                    <a:pt x="3461" y="4747"/>
                  </a:lnTo>
                  <a:lnTo>
                    <a:pt x="3462" y="4724"/>
                  </a:lnTo>
                  <a:lnTo>
                    <a:pt x="3464" y="4702"/>
                  </a:lnTo>
                  <a:lnTo>
                    <a:pt x="3468" y="4681"/>
                  </a:lnTo>
                  <a:lnTo>
                    <a:pt x="3474" y="4641"/>
                  </a:lnTo>
                  <a:lnTo>
                    <a:pt x="3478" y="4594"/>
                  </a:lnTo>
                  <a:lnTo>
                    <a:pt x="3480" y="4542"/>
                  </a:lnTo>
                  <a:lnTo>
                    <a:pt x="3483" y="4487"/>
                  </a:lnTo>
                  <a:lnTo>
                    <a:pt x="3484" y="4432"/>
                  </a:lnTo>
                  <a:lnTo>
                    <a:pt x="3484" y="4378"/>
                  </a:lnTo>
                  <a:lnTo>
                    <a:pt x="3485" y="4328"/>
                  </a:lnTo>
                  <a:lnTo>
                    <a:pt x="3485" y="4283"/>
                  </a:lnTo>
                  <a:lnTo>
                    <a:pt x="3485" y="4155"/>
                  </a:lnTo>
                  <a:lnTo>
                    <a:pt x="3499" y="4154"/>
                  </a:lnTo>
                  <a:lnTo>
                    <a:pt x="3514" y="4152"/>
                  </a:lnTo>
                  <a:lnTo>
                    <a:pt x="3530" y="4148"/>
                  </a:lnTo>
                  <a:lnTo>
                    <a:pt x="3546" y="4145"/>
                  </a:lnTo>
                  <a:lnTo>
                    <a:pt x="3581" y="4135"/>
                  </a:lnTo>
                  <a:lnTo>
                    <a:pt x="3616" y="4123"/>
                  </a:lnTo>
                  <a:lnTo>
                    <a:pt x="3634" y="4116"/>
                  </a:lnTo>
                  <a:lnTo>
                    <a:pt x="3650" y="4110"/>
                  </a:lnTo>
                  <a:lnTo>
                    <a:pt x="3666" y="4102"/>
                  </a:lnTo>
                  <a:lnTo>
                    <a:pt x="3679" y="4094"/>
                  </a:lnTo>
                  <a:lnTo>
                    <a:pt x="3692" y="4086"/>
                  </a:lnTo>
                  <a:lnTo>
                    <a:pt x="3703" y="4076"/>
                  </a:lnTo>
                  <a:lnTo>
                    <a:pt x="3713" y="4068"/>
                  </a:lnTo>
                  <a:lnTo>
                    <a:pt x="3721" y="4059"/>
                  </a:lnTo>
                  <a:lnTo>
                    <a:pt x="3701" y="3947"/>
                  </a:lnTo>
                  <a:lnTo>
                    <a:pt x="3682" y="3843"/>
                  </a:lnTo>
                  <a:lnTo>
                    <a:pt x="3662" y="3745"/>
                  </a:lnTo>
                  <a:lnTo>
                    <a:pt x="3643" y="3652"/>
                  </a:lnTo>
                  <a:lnTo>
                    <a:pt x="3622" y="3564"/>
                  </a:lnTo>
                  <a:lnTo>
                    <a:pt x="3603" y="3480"/>
                  </a:lnTo>
                  <a:lnTo>
                    <a:pt x="3583" y="3400"/>
                  </a:lnTo>
                  <a:lnTo>
                    <a:pt x="3564" y="3321"/>
                  </a:lnTo>
                  <a:lnTo>
                    <a:pt x="3544" y="3243"/>
                  </a:lnTo>
                  <a:lnTo>
                    <a:pt x="3525" y="3166"/>
                  </a:lnTo>
                  <a:lnTo>
                    <a:pt x="3507" y="3088"/>
                  </a:lnTo>
                  <a:lnTo>
                    <a:pt x="3487" y="3009"/>
                  </a:lnTo>
                  <a:lnTo>
                    <a:pt x="3469" y="2928"/>
                  </a:lnTo>
                  <a:lnTo>
                    <a:pt x="3451" y="2843"/>
                  </a:lnTo>
                  <a:lnTo>
                    <a:pt x="3434" y="2754"/>
                  </a:lnTo>
                  <a:lnTo>
                    <a:pt x="3416" y="2661"/>
                  </a:lnTo>
                  <a:lnTo>
                    <a:pt x="3410" y="2624"/>
                  </a:lnTo>
                  <a:lnTo>
                    <a:pt x="3400" y="2562"/>
                  </a:lnTo>
                  <a:lnTo>
                    <a:pt x="3388" y="2483"/>
                  </a:lnTo>
                  <a:lnTo>
                    <a:pt x="3375" y="2396"/>
                  </a:lnTo>
                  <a:lnTo>
                    <a:pt x="3362" y="2313"/>
                  </a:lnTo>
                  <a:lnTo>
                    <a:pt x="3351" y="2241"/>
                  </a:lnTo>
                  <a:lnTo>
                    <a:pt x="3342" y="2191"/>
                  </a:lnTo>
                  <a:lnTo>
                    <a:pt x="3339" y="2170"/>
                  </a:lnTo>
                  <a:lnTo>
                    <a:pt x="3359" y="1986"/>
                  </a:lnTo>
                  <a:lnTo>
                    <a:pt x="3439" y="1937"/>
                  </a:lnTo>
                  <a:lnTo>
                    <a:pt x="3527" y="1885"/>
                  </a:lnTo>
                  <a:lnTo>
                    <a:pt x="3621" y="1832"/>
                  </a:lnTo>
                  <a:lnTo>
                    <a:pt x="3718" y="1776"/>
                  </a:lnTo>
                  <a:lnTo>
                    <a:pt x="3818" y="1719"/>
                  </a:lnTo>
                  <a:lnTo>
                    <a:pt x="3917" y="1660"/>
                  </a:lnTo>
                  <a:lnTo>
                    <a:pt x="4014" y="1603"/>
                  </a:lnTo>
                  <a:lnTo>
                    <a:pt x="4108" y="1545"/>
                  </a:lnTo>
                  <a:lnTo>
                    <a:pt x="4153" y="1517"/>
                  </a:lnTo>
                  <a:lnTo>
                    <a:pt x="4196" y="1489"/>
                  </a:lnTo>
                  <a:lnTo>
                    <a:pt x="4237" y="1461"/>
                  </a:lnTo>
                  <a:lnTo>
                    <a:pt x="4277" y="1435"/>
                  </a:lnTo>
                  <a:lnTo>
                    <a:pt x="4314" y="1409"/>
                  </a:lnTo>
                  <a:lnTo>
                    <a:pt x="4348" y="1383"/>
                  </a:lnTo>
                  <a:lnTo>
                    <a:pt x="4380" y="1359"/>
                  </a:lnTo>
                  <a:lnTo>
                    <a:pt x="4409" y="1335"/>
                  </a:lnTo>
                  <a:lnTo>
                    <a:pt x="4434" y="1311"/>
                  </a:lnTo>
                  <a:lnTo>
                    <a:pt x="4456" y="1289"/>
                  </a:lnTo>
                  <a:lnTo>
                    <a:pt x="4474" y="1267"/>
                  </a:lnTo>
                  <a:lnTo>
                    <a:pt x="4488" y="1247"/>
                  </a:lnTo>
                  <a:lnTo>
                    <a:pt x="4498" y="1228"/>
                  </a:lnTo>
                  <a:lnTo>
                    <a:pt x="4504" y="1210"/>
                  </a:lnTo>
                  <a:lnTo>
                    <a:pt x="4505" y="1194"/>
                  </a:lnTo>
                  <a:lnTo>
                    <a:pt x="4500" y="1179"/>
                  </a:lnTo>
                  <a:lnTo>
                    <a:pt x="4447" y="1051"/>
                  </a:lnTo>
                  <a:lnTo>
                    <a:pt x="4327" y="853"/>
                  </a:lnTo>
                  <a:lnTo>
                    <a:pt x="4260" y="707"/>
                  </a:lnTo>
                  <a:lnTo>
                    <a:pt x="4251" y="686"/>
                  </a:lnTo>
                  <a:lnTo>
                    <a:pt x="4244" y="666"/>
                  </a:lnTo>
                  <a:lnTo>
                    <a:pt x="4237" y="645"/>
                  </a:lnTo>
                  <a:lnTo>
                    <a:pt x="4232" y="625"/>
                  </a:lnTo>
                  <a:lnTo>
                    <a:pt x="4221" y="584"/>
                  </a:lnTo>
                  <a:lnTo>
                    <a:pt x="4213" y="542"/>
                  </a:lnTo>
                  <a:lnTo>
                    <a:pt x="4206" y="502"/>
                  </a:lnTo>
                  <a:lnTo>
                    <a:pt x="4198" y="464"/>
                  </a:lnTo>
                  <a:lnTo>
                    <a:pt x="4195" y="444"/>
                  </a:lnTo>
                  <a:lnTo>
                    <a:pt x="4190" y="426"/>
                  </a:lnTo>
                  <a:lnTo>
                    <a:pt x="4185" y="408"/>
                  </a:lnTo>
                  <a:lnTo>
                    <a:pt x="4179" y="390"/>
                  </a:lnTo>
                  <a:lnTo>
                    <a:pt x="4164" y="358"/>
                  </a:lnTo>
                  <a:lnTo>
                    <a:pt x="4145" y="347"/>
                  </a:lnTo>
                  <a:lnTo>
                    <a:pt x="4130" y="341"/>
                  </a:lnTo>
                  <a:lnTo>
                    <a:pt x="4120" y="339"/>
                  </a:lnTo>
                  <a:lnTo>
                    <a:pt x="4112" y="337"/>
                  </a:lnTo>
                  <a:lnTo>
                    <a:pt x="4104" y="333"/>
                  </a:lnTo>
                  <a:lnTo>
                    <a:pt x="4093" y="328"/>
                  </a:lnTo>
                  <a:lnTo>
                    <a:pt x="4078" y="315"/>
                  </a:lnTo>
                  <a:lnTo>
                    <a:pt x="4058" y="294"/>
                  </a:lnTo>
                  <a:lnTo>
                    <a:pt x="4052" y="289"/>
                  </a:lnTo>
                  <a:lnTo>
                    <a:pt x="4045" y="283"/>
                  </a:lnTo>
                  <a:lnTo>
                    <a:pt x="4038" y="277"/>
                  </a:lnTo>
                  <a:lnTo>
                    <a:pt x="4032" y="274"/>
                  </a:lnTo>
                  <a:lnTo>
                    <a:pt x="4025" y="270"/>
                  </a:lnTo>
                  <a:lnTo>
                    <a:pt x="4017" y="267"/>
                  </a:lnTo>
                  <a:lnTo>
                    <a:pt x="4010" y="265"/>
                  </a:lnTo>
                  <a:lnTo>
                    <a:pt x="4002" y="262"/>
                  </a:lnTo>
                  <a:lnTo>
                    <a:pt x="3986" y="260"/>
                  </a:lnTo>
                  <a:lnTo>
                    <a:pt x="3969" y="259"/>
                  </a:lnTo>
                  <a:lnTo>
                    <a:pt x="3952" y="259"/>
                  </a:lnTo>
                  <a:lnTo>
                    <a:pt x="3932" y="260"/>
                  </a:lnTo>
                  <a:lnTo>
                    <a:pt x="3879" y="264"/>
                  </a:lnTo>
                  <a:lnTo>
                    <a:pt x="3842" y="267"/>
                  </a:lnTo>
                  <a:lnTo>
                    <a:pt x="3828" y="267"/>
                  </a:lnTo>
                  <a:lnTo>
                    <a:pt x="3815" y="266"/>
                  </a:lnTo>
                  <a:lnTo>
                    <a:pt x="3804" y="264"/>
                  </a:lnTo>
                  <a:lnTo>
                    <a:pt x="3795" y="260"/>
                  </a:lnTo>
                  <a:lnTo>
                    <a:pt x="3786" y="253"/>
                  </a:lnTo>
                  <a:lnTo>
                    <a:pt x="3778" y="245"/>
                  </a:lnTo>
                  <a:lnTo>
                    <a:pt x="3769" y="235"/>
                  </a:lnTo>
                  <a:lnTo>
                    <a:pt x="3758" y="221"/>
                  </a:lnTo>
                  <a:lnTo>
                    <a:pt x="3734" y="186"/>
                  </a:lnTo>
                  <a:lnTo>
                    <a:pt x="3701" y="134"/>
                  </a:lnTo>
                  <a:lnTo>
                    <a:pt x="3655" y="108"/>
                  </a:lnTo>
                  <a:lnTo>
                    <a:pt x="3612" y="86"/>
                  </a:lnTo>
                  <a:lnTo>
                    <a:pt x="3568" y="69"/>
                  </a:lnTo>
                  <a:lnTo>
                    <a:pt x="3527" y="57"/>
                  </a:lnTo>
                  <a:lnTo>
                    <a:pt x="3487" y="48"/>
                  </a:lnTo>
                  <a:lnTo>
                    <a:pt x="3450" y="43"/>
                  </a:lnTo>
                  <a:lnTo>
                    <a:pt x="3413" y="41"/>
                  </a:lnTo>
                  <a:lnTo>
                    <a:pt x="3378" y="43"/>
                  </a:lnTo>
                  <a:lnTo>
                    <a:pt x="3344" y="48"/>
                  </a:lnTo>
                  <a:lnTo>
                    <a:pt x="3312" y="56"/>
                  </a:lnTo>
                  <a:lnTo>
                    <a:pt x="3284" y="65"/>
                  </a:lnTo>
                  <a:lnTo>
                    <a:pt x="3256" y="77"/>
                  </a:lnTo>
                  <a:lnTo>
                    <a:pt x="3231" y="91"/>
                  </a:lnTo>
                  <a:lnTo>
                    <a:pt x="3208" y="107"/>
                  </a:lnTo>
                  <a:lnTo>
                    <a:pt x="3188" y="124"/>
                  </a:lnTo>
                  <a:lnTo>
                    <a:pt x="3169" y="141"/>
                  </a:lnTo>
                  <a:lnTo>
                    <a:pt x="3153" y="160"/>
                  </a:lnTo>
                  <a:lnTo>
                    <a:pt x="3140" y="179"/>
                  </a:lnTo>
                  <a:lnTo>
                    <a:pt x="3129" y="198"/>
                  </a:lnTo>
                  <a:lnTo>
                    <a:pt x="3121" y="217"/>
                  </a:lnTo>
                  <a:lnTo>
                    <a:pt x="3117" y="236"/>
                  </a:lnTo>
                  <a:lnTo>
                    <a:pt x="3115" y="254"/>
                  </a:lnTo>
                  <a:lnTo>
                    <a:pt x="3115" y="272"/>
                  </a:lnTo>
                  <a:lnTo>
                    <a:pt x="3119" y="288"/>
                  </a:lnTo>
                  <a:lnTo>
                    <a:pt x="3126" y="301"/>
                  </a:lnTo>
                  <a:lnTo>
                    <a:pt x="3136" y="314"/>
                  </a:lnTo>
                  <a:lnTo>
                    <a:pt x="3150" y="324"/>
                  </a:lnTo>
                  <a:lnTo>
                    <a:pt x="3166" y="332"/>
                  </a:lnTo>
                  <a:lnTo>
                    <a:pt x="3187" y="338"/>
                  </a:lnTo>
                  <a:lnTo>
                    <a:pt x="3211" y="341"/>
                  </a:lnTo>
                  <a:lnTo>
                    <a:pt x="3238" y="340"/>
                  </a:lnTo>
                  <a:lnTo>
                    <a:pt x="3270" y="337"/>
                  </a:lnTo>
                  <a:lnTo>
                    <a:pt x="3256" y="344"/>
                  </a:lnTo>
                  <a:lnTo>
                    <a:pt x="3241" y="353"/>
                  </a:lnTo>
                  <a:lnTo>
                    <a:pt x="3227" y="364"/>
                  </a:lnTo>
                  <a:lnTo>
                    <a:pt x="3211" y="377"/>
                  </a:lnTo>
                  <a:lnTo>
                    <a:pt x="3195" y="390"/>
                  </a:lnTo>
                  <a:lnTo>
                    <a:pt x="3180" y="405"/>
                  </a:lnTo>
                  <a:lnTo>
                    <a:pt x="3166" y="420"/>
                  </a:lnTo>
                  <a:lnTo>
                    <a:pt x="3153" y="434"/>
                  </a:lnTo>
                  <a:lnTo>
                    <a:pt x="3143" y="446"/>
                  </a:lnTo>
                  <a:lnTo>
                    <a:pt x="3135" y="458"/>
                  </a:lnTo>
                  <a:lnTo>
                    <a:pt x="3133" y="462"/>
                  </a:lnTo>
                  <a:lnTo>
                    <a:pt x="3131" y="467"/>
                  </a:lnTo>
                  <a:lnTo>
                    <a:pt x="3131" y="472"/>
                  </a:lnTo>
                  <a:lnTo>
                    <a:pt x="3131" y="475"/>
                  </a:lnTo>
                  <a:lnTo>
                    <a:pt x="3132" y="477"/>
                  </a:lnTo>
                  <a:lnTo>
                    <a:pt x="3133" y="478"/>
                  </a:lnTo>
                  <a:lnTo>
                    <a:pt x="3136" y="480"/>
                  </a:lnTo>
                  <a:lnTo>
                    <a:pt x="3141" y="480"/>
                  </a:lnTo>
                  <a:lnTo>
                    <a:pt x="3148" y="478"/>
                  </a:lnTo>
                  <a:lnTo>
                    <a:pt x="3155" y="476"/>
                  </a:lnTo>
                  <a:lnTo>
                    <a:pt x="3163" y="473"/>
                  </a:lnTo>
                  <a:lnTo>
                    <a:pt x="3173" y="469"/>
                  </a:lnTo>
                  <a:lnTo>
                    <a:pt x="3188" y="462"/>
                  </a:lnTo>
                  <a:lnTo>
                    <a:pt x="3203" y="458"/>
                  </a:lnTo>
                  <a:lnTo>
                    <a:pt x="3216" y="453"/>
                  </a:lnTo>
                  <a:lnTo>
                    <a:pt x="3230" y="451"/>
                  </a:lnTo>
                  <a:lnTo>
                    <a:pt x="3244" y="449"/>
                  </a:lnTo>
                  <a:lnTo>
                    <a:pt x="3256" y="449"/>
                  </a:lnTo>
                  <a:lnTo>
                    <a:pt x="3270" y="448"/>
                  </a:lnTo>
                  <a:lnTo>
                    <a:pt x="3283" y="449"/>
                  </a:lnTo>
                  <a:lnTo>
                    <a:pt x="3307" y="451"/>
                  </a:lnTo>
                  <a:lnTo>
                    <a:pt x="3331" y="456"/>
                  </a:lnTo>
                  <a:lnTo>
                    <a:pt x="3355" y="460"/>
                  </a:lnTo>
                  <a:lnTo>
                    <a:pt x="3379" y="464"/>
                  </a:lnTo>
                  <a:lnTo>
                    <a:pt x="3412" y="449"/>
                  </a:lnTo>
                  <a:lnTo>
                    <a:pt x="3444" y="433"/>
                  </a:lnTo>
                  <a:lnTo>
                    <a:pt x="3460" y="425"/>
                  </a:lnTo>
                  <a:lnTo>
                    <a:pt x="3476" y="419"/>
                  </a:lnTo>
                  <a:lnTo>
                    <a:pt x="3492" y="413"/>
                  </a:lnTo>
                  <a:lnTo>
                    <a:pt x="3507" y="409"/>
                  </a:lnTo>
                  <a:lnTo>
                    <a:pt x="3522" y="406"/>
                  </a:lnTo>
                  <a:lnTo>
                    <a:pt x="3535" y="405"/>
                  </a:lnTo>
                  <a:lnTo>
                    <a:pt x="3542" y="405"/>
                  </a:lnTo>
                  <a:lnTo>
                    <a:pt x="3548" y="406"/>
                  </a:lnTo>
                  <a:lnTo>
                    <a:pt x="3555" y="408"/>
                  </a:lnTo>
                  <a:lnTo>
                    <a:pt x="3560" y="410"/>
                  </a:lnTo>
                  <a:lnTo>
                    <a:pt x="3566" y="412"/>
                  </a:lnTo>
                  <a:lnTo>
                    <a:pt x="3572" y="416"/>
                  </a:lnTo>
                  <a:lnTo>
                    <a:pt x="3578" y="420"/>
                  </a:lnTo>
                  <a:lnTo>
                    <a:pt x="3582" y="425"/>
                  </a:lnTo>
                  <a:lnTo>
                    <a:pt x="3587" y="430"/>
                  </a:lnTo>
                  <a:lnTo>
                    <a:pt x="3591" y="436"/>
                  </a:lnTo>
                  <a:lnTo>
                    <a:pt x="3596" y="443"/>
                  </a:lnTo>
                  <a:lnTo>
                    <a:pt x="3600" y="451"/>
                  </a:lnTo>
                  <a:lnTo>
                    <a:pt x="3767" y="818"/>
                  </a:lnTo>
                  <a:lnTo>
                    <a:pt x="3775" y="839"/>
                  </a:lnTo>
                  <a:lnTo>
                    <a:pt x="3782" y="858"/>
                  </a:lnTo>
                  <a:lnTo>
                    <a:pt x="3786" y="876"/>
                  </a:lnTo>
                  <a:lnTo>
                    <a:pt x="3788" y="892"/>
                  </a:lnTo>
                  <a:lnTo>
                    <a:pt x="3788" y="908"/>
                  </a:lnTo>
                  <a:lnTo>
                    <a:pt x="3787" y="922"/>
                  </a:lnTo>
                  <a:lnTo>
                    <a:pt x="3785" y="936"/>
                  </a:lnTo>
                  <a:lnTo>
                    <a:pt x="3782" y="948"/>
                  </a:lnTo>
                  <a:lnTo>
                    <a:pt x="3774" y="973"/>
                  </a:lnTo>
                  <a:lnTo>
                    <a:pt x="3765" y="996"/>
                  </a:lnTo>
                  <a:lnTo>
                    <a:pt x="3762" y="1008"/>
                  </a:lnTo>
                  <a:lnTo>
                    <a:pt x="3758" y="1020"/>
                  </a:lnTo>
                  <a:lnTo>
                    <a:pt x="3756" y="1033"/>
                  </a:lnTo>
                  <a:lnTo>
                    <a:pt x="3755" y="1047"/>
                  </a:lnTo>
                  <a:lnTo>
                    <a:pt x="3757" y="1074"/>
                  </a:lnTo>
                  <a:lnTo>
                    <a:pt x="3761" y="1103"/>
                  </a:lnTo>
                  <a:lnTo>
                    <a:pt x="3762" y="1116"/>
                  </a:lnTo>
                  <a:lnTo>
                    <a:pt x="3762" y="1129"/>
                  </a:lnTo>
                  <a:lnTo>
                    <a:pt x="3761" y="1141"/>
                  </a:lnTo>
                  <a:lnTo>
                    <a:pt x="3757" y="1151"/>
                  </a:lnTo>
                  <a:lnTo>
                    <a:pt x="3755" y="1155"/>
                  </a:lnTo>
                  <a:lnTo>
                    <a:pt x="3753" y="1160"/>
                  </a:lnTo>
                  <a:lnTo>
                    <a:pt x="3749" y="1162"/>
                  </a:lnTo>
                  <a:lnTo>
                    <a:pt x="3745" y="1165"/>
                  </a:lnTo>
                  <a:lnTo>
                    <a:pt x="3739" y="1168"/>
                  </a:lnTo>
                  <a:lnTo>
                    <a:pt x="3733" y="1169"/>
                  </a:lnTo>
                  <a:lnTo>
                    <a:pt x="3726" y="1170"/>
                  </a:lnTo>
                  <a:lnTo>
                    <a:pt x="3718" y="1170"/>
                  </a:lnTo>
                  <a:lnTo>
                    <a:pt x="3709" y="1169"/>
                  </a:lnTo>
                  <a:lnTo>
                    <a:pt x="3699" y="1167"/>
                  </a:lnTo>
                  <a:lnTo>
                    <a:pt x="3687" y="1164"/>
                  </a:lnTo>
                  <a:lnTo>
                    <a:pt x="3675" y="1161"/>
                  </a:lnTo>
                  <a:lnTo>
                    <a:pt x="3645" y="1152"/>
                  </a:lnTo>
                  <a:lnTo>
                    <a:pt x="3611" y="1138"/>
                  </a:lnTo>
                  <a:lnTo>
                    <a:pt x="3592" y="1145"/>
                  </a:lnTo>
                  <a:lnTo>
                    <a:pt x="3578" y="1151"/>
                  </a:lnTo>
                  <a:lnTo>
                    <a:pt x="3564" y="1153"/>
                  </a:lnTo>
                  <a:lnTo>
                    <a:pt x="3552" y="1155"/>
                  </a:lnTo>
                  <a:lnTo>
                    <a:pt x="3531" y="1156"/>
                  </a:lnTo>
                  <a:lnTo>
                    <a:pt x="3511" y="1154"/>
                  </a:lnTo>
                  <a:lnTo>
                    <a:pt x="3502" y="1154"/>
                  </a:lnTo>
                  <a:lnTo>
                    <a:pt x="3493" y="1153"/>
                  </a:lnTo>
                  <a:lnTo>
                    <a:pt x="3483" y="1154"/>
                  </a:lnTo>
                  <a:lnTo>
                    <a:pt x="3471" y="1155"/>
                  </a:lnTo>
                  <a:lnTo>
                    <a:pt x="3459" y="1159"/>
                  </a:lnTo>
                  <a:lnTo>
                    <a:pt x="3445" y="1163"/>
                  </a:lnTo>
                  <a:lnTo>
                    <a:pt x="3430" y="1170"/>
                  </a:lnTo>
                  <a:lnTo>
                    <a:pt x="3413" y="1178"/>
                  </a:lnTo>
                  <a:lnTo>
                    <a:pt x="3403" y="1168"/>
                  </a:lnTo>
                  <a:lnTo>
                    <a:pt x="3395" y="1161"/>
                  </a:lnTo>
                  <a:lnTo>
                    <a:pt x="3387" y="1156"/>
                  </a:lnTo>
                  <a:lnTo>
                    <a:pt x="3379" y="1154"/>
                  </a:lnTo>
                  <a:lnTo>
                    <a:pt x="3371" y="1154"/>
                  </a:lnTo>
                  <a:lnTo>
                    <a:pt x="3363" y="1154"/>
                  </a:lnTo>
                  <a:lnTo>
                    <a:pt x="3356" y="1155"/>
                  </a:lnTo>
                  <a:lnTo>
                    <a:pt x="3348" y="1157"/>
                  </a:lnTo>
                  <a:lnTo>
                    <a:pt x="3347" y="1097"/>
                  </a:lnTo>
                  <a:lnTo>
                    <a:pt x="3333" y="1092"/>
                  </a:lnTo>
                  <a:lnTo>
                    <a:pt x="3319" y="1089"/>
                  </a:lnTo>
                  <a:lnTo>
                    <a:pt x="3305" y="1085"/>
                  </a:lnTo>
                  <a:lnTo>
                    <a:pt x="3291" y="1082"/>
                  </a:lnTo>
                  <a:lnTo>
                    <a:pt x="3261" y="1079"/>
                  </a:lnTo>
                  <a:lnTo>
                    <a:pt x="3230" y="1076"/>
                  </a:lnTo>
                  <a:lnTo>
                    <a:pt x="3199" y="1076"/>
                  </a:lnTo>
                  <a:lnTo>
                    <a:pt x="3168" y="1077"/>
                  </a:lnTo>
                  <a:lnTo>
                    <a:pt x="3137" y="1081"/>
                  </a:lnTo>
                  <a:lnTo>
                    <a:pt x="3108" y="1085"/>
                  </a:lnTo>
                  <a:lnTo>
                    <a:pt x="3075" y="1090"/>
                  </a:lnTo>
                  <a:lnTo>
                    <a:pt x="3041" y="1095"/>
                  </a:lnTo>
                  <a:lnTo>
                    <a:pt x="3011" y="1098"/>
                  </a:lnTo>
                  <a:lnTo>
                    <a:pt x="2981" y="1101"/>
                  </a:lnTo>
                  <a:lnTo>
                    <a:pt x="2950" y="1105"/>
                  </a:lnTo>
                  <a:lnTo>
                    <a:pt x="2919" y="1108"/>
                  </a:lnTo>
                  <a:lnTo>
                    <a:pt x="2887" y="1113"/>
                  </a:lnTo>
                  <a:lnTo>
                    <a:pt x="2854" y="1119"/>
                  </a:lnTo>
                  <a:lnTo>
                    <a:pt x="2821" y="1127"/>
                  </a:lnTo>
                  <a:lnTo>
                    <a:pt x="2791" y="1135"/>
                  </a:lnTo>
                  <a:lnTo>
                    <a:pt x="2764" y="1143"/>
                  </a:lnTo>
                  <a:lnTo>
                    <a:pt x="2738" y="1151"/>
                  </a:lnTo>
                  <a:lnTo>
                    <a:pt x="2714" y="1160"/>
                  </a:lnTo>
                  <a:lnTo>
                    <a:pt x="2690" y="1168"/>
                  </a:lnTo>
                  <a:lnTo>
                    <a:pt x="2666" y="1175"/>
                  </a:lnTo>
                  <a:lnTo>
                    <a:pt x="2640" y="1181"/>
                  </a:lnTo>
                  <a:lnTo>
                    <a:pt x="2625" y="1153"/>
                  </a:lnTo>
                  <a:lnTo>
                    <a:pt x="2606" y="1115"/>
                  </a:lnTo>
                  <a:lnTo>
                    <a:pt x="2598" y="1096"/>
                  </a:lnTo>
                  <a:lnTo>
                    <a:pt x="2590" y="1076"/>
                  </a:lnTo>
                  <a:lnTo>
                    <a:pt x="2587" y="1068"/>
                  </a:lnTo>
                  <a:lnTo>
                    <a:pt x="2585" y="1059"/>
                  </a:lnTo>
                  <a:lnTo>
                    <a:pt x="2584" y="1051"/>
                  </a:lnTo>
                  <a:lnTo>
                    <a:pt x="2583" y="1043"/>
                  </a:lnTo>
                  <a:lnTo>
                    <a:pt x="2583" y="997"/>
                  </a:lnTo>
                  <a:lnTo>
                    <a:pt x="2584" y="980"/>
                  </a:lnTo>
                  <a:lnTo>
                    <a:pt x="2585" y="967"/>
                  </a:lnTo>
                  <a:lnTo>
                    <a:pt x="2587" y="954"/>
                  </a:lnTo>
                  <a:lnTo>
                    <a:pt x="2591" y="943"/>
                  </a:lnTo>
                  <a:lnTo>
                    <a:pt x="2599" y="921"/>
                  </a:lnTo>
                  <a:lnTo>
                    <a:pt x="2606" y="895"/>
                  </a:lnTo>
                  <a:lnTo>
                    <a:pt x="2641" y="905"/>
                  </a:lnTo>
                  <a:lnTo>
                    <a:pt x="2642" y="893"/>
                  </a:lnTo>
                  <a:lnTo>
                    <a:pt x="2645" y="882"/>
                  </a:lnTo>
                  <a:lnTo>
                    <a:pt x="2647" y="871"/>
                  </a:lnTo>
                  <a:lnTo>
                    <a:pt x="2650" y="860"/>
                  </a:lnTo>
                  <a:lnTo>
                    <a:pt x="2657" y="840"/>
                  </a:lnTo>
                  <a:lnTo>
                    <a:pt x="2665" y="818"/>
                  </a:lnTo>
                  <a:lnTo>
                    <a:pt x="2673" y="796"/>
                  </a:lnTo>
                  <a:lnTo>
                    <a:pt x="2680" y="771"/>
                  </a:lnTo>
                  <a:lnTo>
                    <a:pt x="2682" y="757"/>
                  </a:lnTo>
                  <a:lnTo>
                    <a:pt x="2685" y="742"/>
                  </a:lnTo>
                  <a:lnTo>
                    <a:pt x="2686" y="728"/>
                  </a:lnTo>
                  <a:lnTo>
                    <a:pt x="2687" y="710"/>
                  </a:lnTo>
                  <a:lnTo>
                    <a:pt x="2687" y="675"/>
                  </a:lnTo>
                  <a:lnTo>
                    <a:pt x="2664" y="675"/>
                  </a:lnTo>
                  <a:lnTo>
                    <a:pt x="2663" y="625"/>
                  </a:lnTo>
                  <a:lnTo>
                    <a:pt x="2661" y="576"/>
                  </a:lnTo>
                  <a:lnTo>
                    <a:pt x="2658" y="553"/>
                  </a:lnTo>
                  <a:lnTo>
                    <a:pt x="2656" y="530"/>
                  </a:lnTo>
                  <a:lnTo>
                    <a:pt x="2653" y="507"/>
                  </a:lnTo>
                  <a:lnTo>
                    <a:pt x="2649" y="486"/>
                  </a:lnTo>
                  <a:lnTo>
                    <a:pt x="2643" y="465"/>
                  </a:lnTo>
                  <a:lnTo>
                    <a:pt x="2639" y="445"/>
                  </a:lnTo>
                  <a:lnTo>
                    <a:pt x="2632" y="426"/>
                  </a:lnTo>
                  <a:lnTo>
                    <a:pt x="2625" y="406"/>
                  </a:lnTo>
                  <a:lnTo>
                    <a:pt x="2616" y="389"/>
                  </a:lnTo>
                  <a:lnTo>
                    <a:pt x="2607" y="372"/>
                  </a:lnTo>
                  <a:lnTo>
                    <a:pt x="2597" y="355"/>
                  </a:lnTo>
                  <a:lnTo>
                    <a:pt x="2585" y="340"/>
                  </a:lnTo>
                  <a:lnTo>
                    <a:pt x="2576" y="329"/>
                  </a:lnTo>
                  <a:lnTo>
                    <a:pt x="2566" y="317"/>
                  </a:lnTo>
                  <a:lnTo>
                    <a:pt x="2553" y="306"/>
                  </a:lnTo>
                  <a:lnTo>
                    <a:pt x="2541" y="293"/>
                  </a:lnTo>
                  <a:lnTo>
                    <a:pt x="2526" y="282"/>
                  </a:lnTo>
                  <a:lnTo>
                    <a:pt x="2510" y="269"/>
                  </a:lnTo>
                  <a:lnTo>
                    <a:pt x="2494" y="257"/>
                  </a:lnTo>
                  <a:lnTo>
                    <a:pt x="2477" y="245"/>
                  </a:lnTo>
                  <a:lnTo>
                    <a:pt x="2458" y="235"/>
                  </a:lnTo>
                  <a:lnTo>
                    <a:pt x="2440" y="225"/>
                  </a:lnTo>
                  <a:lnTo>
                    <a:pt x="2422" y="216"/>
                  </a:lnTo>
                  <a:lnTo>
                    <a:pt x="2402" y="208"/>
                  </a:lnTo>
                  <a:lnTo>
                    <a:pt x="2384" y="201"/>
                  </a:lnTo>
                  <a:lnTo>
                    <a:pt x="2366" y="196"/>
                  </a:lnTo>
                  <a:lnTo>
                    <a:pt x="2347" y="194"/>
                  </a:lnTo>
                  <a:lnTo>
                    <a:pt x="2330" y="193"/>
                  </a:lnTo>
                  <a:lnTo>
                    <a:pt x="2307" y="193"/>
                  </a:lnTo>
                  <a:lnTo>
                    <a:pt x="2291" y="193"/>
                  </a:lnTo>
                  <a:lnTo>
                    <a:pt x="2275" y="194"/>
                  </a:lnTo>
                  <a:lnTo>
                    <a:pt x="2259" y="196"/>
                  </a:lnTo>
                  <a:lnTo>
                    <a:pt x="2243" y="200"/>
                  </a:lnTo>
                  <a:lnTo>
                    <a:pt x="2227" y="203"/>
                  </a:lnTo>
                  <a:lnTo>
                    <a:pt x="2212" y="208"/>
                  </a:lnTo>
                  <a:lnTo>
                    <a:pt x="2196" y="213"/>
                  </a:lnTo>
                  <a:lnTo>
                    <a:pt x="2182" y="220"/>
                  </a:lnTo>
                  <a:lnTo>
                    <a:pt x="2167" y="227"/>
                  </a:lnTo>
                  <a:lnTo>
                    <a:pt x="2152" y="235"/>
                  </a:lnTo>
                  <a:lnTo>
                    <a:pt x="2137" y="243"/>
                  </a:lnTo>
                  <a:lnTo>
                    <a:pt x="2123" y="252"/>
                  </a:lnTo>
                  <a:lnTo>
                    <a:pt x="2110" y="261"/>
                  </a:lnTo>
                  <a:lnTo>
                    <a:pt x="2096" y="272"/>
                  </a:lnTo>
                  <a:lnTo>
                    <a:pt x="2083" y="282"/>
                  </a:lnTo>
                  <a:lnTo>
                    <a:pt x="2071" y="293"/>
                  </a:lnTo>
                  <a:lnTo>
                    <a:pt x="2059" y="306"/>
                  </a:lnTo>
                  <a:lnTo>
                    <a:pt x="2048" y="317"/>
                  </a:lnTo>
                  <a:lnTo>
                    <a:pt x="2036" y="330"/>
                  </a:lnTo>
                  <a:lnTo>
                    <a:pt x="2026" y="344"/>
                  </a:lnTo>
                  <a:lnTo>
                    <a:pt x="2017" y="357"/>
                  </a:lnTo>
                  <a:lnTo>
                    <a:pt x="2008" y="371"/>
                  </a:lnTo>
                  <a:lnTo>
                    <a:pt x="2000" y="386"/>
                  </a:lnTo>
                  <a:lnTo>
                    <a:pt x="1992" y="400"/>
                  </a:lnTo>
                  <a:lnTo>
                    <a:pt x="1985" y="414"/>
                  </a:lnTo>
                  <a:lnTo>
                    <a:pt x="1979" y="430"/>
                  </a:lnTo>
                  <a:lnTo>
                    <a:pt x="1973" y="445"/>
                  </a:lnTo>
                  <a:lnTo>
                    <a:pt x="1970" y="461"/>
                  </a:lnTo>
                  <a:lnTo>
                    <a:pt x="1967" y="477"/>
                  </a:lnTo>
                  <a:lnTo>
                    <a:pt x="1964" y="493"/>
                  </a:lnTo>
                  <a:lnTo>
                    <a:pt x="1962" y="509"/>
                  </a:lnTo>
                  <a:lnTo>
                    <a:pt x="1962" y="525"/>
                  </a:lnTo>
                  <a:lnTo>
                    <a:pt x="1962" y="652"/>
                  </a:lnTo>
                  <a:lnTo>
                    <a:pt x="1924" y="670"/>
                  </a:lnTo>
                  <a:lnTo>
                    <a:pt x="1979" y="881"/>
                  </a:lnTo>
                  <a:lnTo>
                    <a:pt x="2007" y="876"/>
                  </a:lnTo>
                  <a:lnTo>
                    <a:pt x="2012" y="890"/>
                  </a:lnTo>
                  <a:lnTo>
                    <a:pt x="2017" y="900"/>
                  </a:lnTo>
                  <a:lnTo>
                    <a:pt x="2019" y="912"/>
                  </a:lnTo>
                  <a:lnTo>
                    <a:pt x="2019" y="929"/>
                  </a:lnTo>
                  <a:lnTo>
                    <a:pt x="2019" y="952"/>
                  </a:lnTo>
                  <a:lnTo>
                    <a:pt x="2019" y="959"/>
                  </a:lnTo>
                  <a:lnTo>
                    <a:pt x="2017" y="965"/>
                  </a:lnTo>
                  <a:lnTo>
                    <a:pt x="2015" y="972"/>
                  </a:lnTo>
                  <a:lnTo>
                    <a:pt x="2011" y="979"/>
                  </a:lnTo>
                  <a:lnTo>
                    <a:pt x="2007" y="986"/>
                  </a:lnTo>
                  <a:lnTo>
                    <a:pt x="2002" y="993"/>
                  </a:lnTo>
                  <a:lnTo>
                    <a:pt x="1995" y="1000"/>
                  </a:lnTo>
                  <a:lnTo>
                    <a:pt x="1988" y="1007"/>
                  </a:lnTo>
                  <a:lnTo>
                    <a:pt x="1973" y="1020"/>
                  </a:lnTo>
                  <a:lnTo>
                    <a:pt x="1955" y="1034"/>
                  </a:lnTo>
                  <a:lnTo>
                    <a:pt x="1935" y="1047"/>
                  </a:lnTo>
                  <a:lnTo>
                    <a:pt x="1912" y="1058"/>
                  </a:lnTo>
                  <a:lnTo>
                    <a:pt x="1889" y="1069"/>
                  </a:lnTo>
                  <a:lnTo>
                    <a:pt x="1864" y="1079"/>
                  </a:lnTo>
                  <a:lnTo>
                    <a:pt x="1839" y="1087"/>
                  </a:lnTo>
                  <a:lnTo>
                    <a:pt x="1812" y="1093"/>
                  </a:lnTo>
                  <a:lnTo>
                    <a:pt x="1787" y="1097"/>
                  </a:lnTo>
                  <a:lnTo>
                    <a:pt x="1762" y="1099"/>
                  </a:lnTo>
                  <a:lnTo>
                    <a:pt x="1749" y="1100"/>
                  </a:lnTo>
                  <a:lnTo>
                    <a:pt x="1737" y="1099"/>
                  </a:lnTo>
                  <a:lnTo>
                    <a:pt x="1725" y="1098"/>
                  </a:lnTo>
                  <a:lnTo>
                    <a:pt x="1713" y="1097"/>
                  </a:lnTo>
                  <a:lnTo>
                    <a:pt x="1673" y="1090"/>
                  </a:lnTo>
                  <a:lnTo>
                    <a:pt x="1624" y="1083"/>
                  </a:lnTo>
                  <a:lnTo>
                    <a:pt x="1568" y="1076"/>
                  </a:lnTo>
                  <a:lnTo>
                    <a:pt x="1508" y="1069"/>
                  </a:lnTo>
                  <a:lnTo>
                    <a:pt x="1449" y="1064"/>
                  </a:lnTo>
                  <a:lnTo>
                    <a:pt x="1394" y="1059"/>
                  </a:lnTo>
                  <a:lnTo>
                    <a:pt x="1345" y="1056"/>
                  </a:lnTo>
                  <a:lnTo>
                    <a:pt x="1306" y="1055"/>
                  </a:lnTo>
                  <a:lnTo>
                    <a:pt x="1305" y="1068"/>
                  </a:lnTo>
                  <a:close/>
                </a:path>
              </a:pathLst>
            </a:custGeom>
            <a:solidFill>
              <a:schemeClr val="accent2"/>
            </a:solidFill>
            <a:ln w="9525">
              <a:noFill/>
              <a:round/>
            </a:ln>
          </p:spPr>
          <p:txBody>
            <a:bodyPr vert="horz" wrap="square" lIns="100019" tIns="50009" rIns="100019" bIns="50009" numCol="1" anchor="t" anchorCtr="0" compatLnSpc="1"/>
            <a:lstStyle/>
            <a:p>
              <a:pPr algn="just">
                <a:lnSpc>
                  <a:spcPct val="120000"/>
                </a:lnSpc>
                <a:spcBef>
                  <a:spcPts val="0"/>
                </a:spcBef>
                <a:spcAft>
                  <a:spcPts val="0"/>
                </a:spcAft>
              </a:pPr>
              <a:endParaRPr lang="en-US" sz="855">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6" name="Freeform 15"/>
            <p:cNvSpPr/>
            <p:nvPr/>
          </p:nvSpPr>
          <p:spPr bwMode="auto">
            <a:xfrm>
              <a:off x="1851025" y="1609726"/>
              <a:ext cx="88900" cy="525463"/>
            </a:xfrm>
            <a:custGeom>
              <a:avLst/>
              <a:gdLst/>
              <a:ahLst/>
              <a:cxnLst>
                <a:cxn ang="0">
                  <a:pos x="73" y="1"/>
                </a:cxn>
                <a:cxn ang="0">
                  <a:pos x="0" y="1667"/>
                </a:cxn>
                <a:cxn ang="0">
                  <a:pos x="185" y="1983"/>
                </a:cxn>
                <a:cxn ang="0">
                  <a:pos x="333" y="1759"/>
                </a:cxn>
                <a:cxn ang="0">
                  <a:pos x="218" y="0"/>
                </a:cxn>
                <a:cxn ang="0">
                  <a:pos x="73" y="1"/>
                </a:cxn>
              </a:cxnLst>
              <a:rect l="0" t="0" r="r" b="b"/>
              <a:pathLst>
                <a:path w="333" h="1983">
                  <a:moveTo>
                    <a:pt x="73" y="1"/>
                  </a:moveTo>
                  <a:lnTo>
                    <a:pt x="0" y="1667"/>
                  </a:lnTo>
                  <a:lnTo>
                    <a:pt x="185" y="1983"/>
                  </a:lnTo>
                  <a:lnTo>
                    <a:pt x="333" y="1759"/>
                  </a:lnTo>
                  <a:lnTo>
                    <a:pt x="218" y="0"/>
                  </a:lnTo>
                  <a:lnTo>
                    <a:pt x="73" y="1"/>
                  </a:lnTo>
                  <a:close/>
                </a:path>
              </a:pathLst>
            </a:custGeom>
            <a:solidFill>
              <a:srgbClr val="FFFFFF"/>
            </a:solidFill>
            <a:ln w="9525">
              <a:noFill/>
              <a:round/>
            </a:ln>
          </p:spPr>
          <p:txBody>
            <a:bodyPr vert="horz" wrap="square" lIns="100019" tIns="50009" rIns="100019" bIns="50009" numCol="1" anchor="t" anchorCtr="0" compatLnSpc="1"/>
            <a:lstStyle/>
            <a:p>
              <a:pPr algn="just">
                <a:lnSpc>
                  <a:spcPct val="120000"/>
                </a:lnSpc>
                <a:spcBef>
                  <a:spcPts val="0"/>
                </a:spcBef>
                <a:spcAft>
                  <a:spcPts val="0"/>
                </a:spcAft>
              </a:pPr>
              <a:endParaRPr lang="en-US" sz="855">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7" name="Group 41"/>
          <p:cNvGrpSpPr/>
          <p:nvPr/>
        </p:nvGrpSpPr>
        <p:grpSpPr>
          <a:xfrm>
            <a:off x="9715334" y="4652023"/>
            <a:ext cx="923114" cy="1856154"/>
            <a:chOff x="6213477" y="3922716"/>
            <a:chExt cx="1033463" cy="2078038"/>
          </a:xfrm>
        </p:grpSpPr>
        <p:sp>
          <p:nvSpPr>
            <p:cNvPr id="78" name="Freeform 59"/>
            <p:cNvSpPr>
              <a:spLocks noEditPoints="1"/>
            </p:cNvSpPr>
            <p:nvPr/>
          </p:nvSpPr>
          <p:spPr bwMode="auto">
            <a:xfrm>
              <a:off x="6213477" y="3922716"/>
              <a:ext cx="1033463" cy="2078038"/>
            </a:xfrm>
            <a:custGeom>
              <a:avLst/>
              <a:gdLst/>
              <a:ahLst/>
              <a:cxnLst>
                <a:cxn ang="0">
                  <a:pos x="970" y="2314"/>
                </a:cxn>
                <a:cxn ang="0">
                  <a:pos x="825" y="2381"/>
                </a:cxn>
                <a:cxn ang="0">
                  <a:pos x="652" y="2431"/>
                </a:cxn>
                <a:cxn ang="0">
                  <a:pos x="698" y="2670"/>
                </a:cxn>
                <a:cxn ang="0">
                  <a:pos x="1096" y="2913"/>
                </a:cxn>
                <a:cxn ang="0">
                  <a:pos x="1091" y="4316"/>
                </a:cxn>
                <a:cxn ang="0">
                  <a:pos x="1054" y="5056"/>
                </a:cxn>
                <a:cxn ang="0">
                  <a:pos x="991" y="5995"/>
                </a:cxn>
                <a:cxn ang="0">
                  <a:pos x="979" y="6915"/>
                </a:cxn>
                <a:cxn ang="0">
                  <a:pos x="1018" y="7356"/>
                </a:cxn>
                <a:cxn ang="0">
                  <a:pos x="858" y="7730"/>
                </a:cxn>
                <a:cxn ang="0">
                  <a:pos x="954" y="7813"/>
                </a:cxn>
                <a:cxn ang="0">
                  <a:pos x="1345" y="7629"/>
                </a:cxn>
                <a:cxn ang="0">
                  <a:pos x="1463" y="7334"/>
                </a:cxn>
                <a:cxn ang="0">
                  <a:pos x="1502" y="6943"/>
                </a:cxn>
                <a:cxn ang="0">
                  <a:pos x="1548" y="6479"/>
                </a:cxn>
                <a:cxn ang="0">
                  <a:pos x="1582" y="6214"/>
                </a:cxn>
                <a:cxn ang="0">
                  <a:pos x="1758" y="5421"/>
                </a:cxn>
                <a:cxn ang="0">
                  <a:pos x="1989" y="4776"/>
                </a:cxn>
                <a:cxn ang="0">
                  <a:pos x="2369" y="5093"/>
                </a:cxn>
                <a:cxn ang="0">
                  <a:pos x="2589" y="5958"/>
                </a:cxn>
                <a:cxn ang="0">
                  <a:pos x="2730" y="6331"/>
                </a:cxn>
                <a:cxn ang="0">
                  <a:pos x="2762" y="6611"/>
                </a:cxn>
                <a:cxn ang="0">
                  <a:pos x="2813" y="7138"/>
                </a:cxn>
                <a:cxn ang="0">
                  <a:pos x="3019" y="7571"/>
                </a:cxn>
                <a:cxn ang="0">
                  <a:pos x="3172" y="7698"/>
                </a:cxn>
                <a:cxn ang="0">
                  <a:pos x="3443" y="7750"/>
                </a:cxn>
                <a:cxn ang="0">
                  <a:pos x="3681" y="7650"/>
                </a:cxn>
                <a:cxn ang="0">
                  <a:pos x="3550" y="7426"/>
                </a:cxn>
                <a:cxn ang="0">
                  <a:pos x="3403" y="6901"/>
                </a:cxn>
                <a:cxn ang="0">
                  <a:pos x="3296" y="5984"/>
                </a:cxn>
                <a:cxn ang="0">
                  <a:pos x="3104" y="4801"/>
                </a:cxn>
                <a:cxn ang="0">
                  <a:pos x="3152" y="3407"/>
                </a:cxn>
                <a:cxn ang="0">
                  <a:pos x="3328" y="3385"/>
                </a:cxn>
                <a:cxn ang="0">
                  <a:pos x="3526" y="3164"/>
                </a:cxn>
                <a:cxn ang="0">
                  <a:pos x="3830" y="2231"/>
                </a:cxn>
                <a:cxn ang="0">
                  <a:pos x="3082" y="1227"/>
                </a:cxn>
                <a:cxn ang="0">
                  <a:pos x="2752" y="1019"/>
                </a:cxn>
                <a:cxn ang="0">
                  <a:pos x="2391" y="1007"/>
                </a:cxn>
                <a:cxn ang="0">
                  <a:pos x="2211" y="851"/>
                </a:cxn>
                <a:cxn ang="0">
                  <a:pos x="2301" y="604"/>
                </a:cxn>
                <a:cxn ang="0">
                  <a:pos x="2267" y="254"/>
                </a:cxn>
                <a:cxn ang="0">
                  <a:pos x="2086" y="43"/>
                </a:cxn>
                <a:cxn ang="0">
                  <a:pos x="1824" y="22"/>
                </a:cxn>
                <a:cxn ang="0">
                  <a:pos x="1636" y="179"/>
                </a:cxn>
                <a:cxn ang="0">
                  <a:pos x="1640" y="698"/>
                </a:cxn>
                <a:cxn ang="0">
                  <a:pos x="1675" y="947"/>
                </a:cxn>
                <a:cxn ang="0">
                  <a:pos x="1461" y="1003"/>
                </a:cxn>
                <a:cxn ang="0">
                  <a:pos x="1136" y="1074"/>
                </a:cxn>
                <a:cxn ang="0">
                  <a:pos x="608" y="1575"/>
                </a:cxn>
                <a:cxn ang="0">
                  <a:pos x="70" y="2274"/>
                </a:cxn>
                <a:cxn ang="0">
                  <a:pos x="58" y="2751"/>
                </a:cxn>
                <a:cxn ang="0">
                  <a:pos x="549" y="3376"/>
                </a:cxn>
                <a:cxn ang="0">
                  <a:pos x="707" y="3425"/>
                </a:cxn>
                <a:cxn ang="0">
                  <a:pos x="938" y="3372"/>
                </a:cxn>
                <a:cxn ang="0">
                  <a:pos x="1073" y="4130"/>
                </a:cxn>
                <a:cxn ang="0">
                  <a:pos x="2970" y="2829"/>
                </a:cxn>
                <a:cxn ang="0">
                  <a:pos x="3051" y="2310"/>
                </a:cxn>
                <a:cxn ang="0">
                  <a:pos x="3292" y="2426"/>
                </a:cxn>
                <a:cxn ang="0">
                  <a:pos x="3250" y="2656"/>
                </a:cxn>
              </a:cxnLst>
              <a:rect l="0" t="0" r="r" b="b"/>
              <a:pathLst>
                <a:path w="3903" h="7854">
                  <a:moveTo>
                    <a:pt x="1058" y="2210"/>
                  </a:moveTo>
                  <a:lnTo>
                    <a:pt x="1054" y="2213"/>
                  </a:lnTo>
                  <a:lnTo>
                    <a:pt x="1048" y="2218"/>
                  </a:lnTo>
                  <a:lnTo>
                    <a:pt x="1042" y="2225"/>
                  </a:lnTo>
                  <a:lnTo>
                    <a:pt x="1037" y="2233"/>
                  </a:lnTo>
                  <a:lnTo>
                    <a:pt x="1024" y="2254"/>
                  </a:lnTo>
                  <a:lnTo>
                    <a:pt x="1013" y="2274"/>
                  </a:lnTo>
                  <a:lnTo>
                    <a:pt x="1006" y="2285"/>
                  </a:lnTo>
                  <a:lnTo>
                    <a:pt x="999" y="2294"/>
                  </a:lnTo>
                  <a:lnTo>
                    <a:pt x="992" y="2302"/>
                  </a:lnTo>
                  <a:lnTo>
                    <a:pt x="985" y="2309"/>
                  </a:lnTo>
                  <a:lnTo>
                    <a:pt x="982" y="2311"/>
                  </a:lnTo>
                  <a:lnTo>
                    <a:pt x="978" y="2312"/>
                  </a:lnTo>
                  <a:lnTo>
                    <a:pt x="974" y="2313"/>
                  </a:lnTo>
                  <a:lnTo>
                    <a:pt x="970" y="2314"/>
                  </a:lnTo>
                  <a:lnTo>
                    <a:pt x="967" y="2314"/>
                  </a:lnTo>
                  <a:lnTo>
                    <a:pt x="962" y="2313"/>
                  </a:lnTo>
                  <a:lnTo>
                    <a:pt x="959" y="2311"/>
                  </a:lnTo>
                  <a:lnTo>
                    <a:pt x="954" y="2309"/>
                  </a:lnTo>
                  <a:lnTo>
                    <a:pt x="942" y="2323"/>
                  </a:lnTo>
                  <a:lnTo>
                    <a:pt x="930" y="2335"/>
                  </a:lnTo>
                  <a:lnTo>
                    <a:pt x="919" y="2344"/>
                  </a:lnTo>
                  <a:lnTo>
                    <a:pt x="909" y="2351"/>
                  </a:lnTo>
                  <a:lnTo>
                    <a:pt x="899" y="2355"/>
                  </a:lnTo>
                  <a:lnTo>
                    <a:pt x="890" y="2359"/>
                  </a:lnTo>
                  <a:lnTo>
                    <a:pt x="881" y="2361"/>
                  </a:lnTo>
                  <a:lnTo>
                    <a:pt x="873" y="2363"/>
                  </a:lnTo>
                  <a:lnTo>
                    <a:pt x="855" y="2368"/>
                  </a:lnTo>
                  <a:lnTo>
                    <a:pt x="835" y="2375"/>
                  </a:lnTo>
                  <a:lnTo>
                    <a:pt x="825" y="2381"/>
                  </a:lnTo>
                  <a:lnTo>
                    <a:pt x="814" y="2387"/>
                  </a:lnTo>
                  <a:lnTo>
                    <a:pt x="802" y="2398"/>
                  </a:lnTo>
                  <a:lnTo>
                    <a:pt x="788" y="2410"/>
                  </a:lnTo>
                  <a:lnTo>
                    <a:pt x="752" y="2407"/>
                  </a:lnTo>
                  <a:lnTo>
                    <a:pt x="722" y="2406"/>
                  </a:lnTo>
                  <a:lnTo>
                    <a:pt x="710" y="2406"/>
                  </a:lnTo>
                  <a:lnTo>
                    <a:pt x="698" y="2407"/>
                  </a:lnTo>
                  <a:lnTo>
                    <a:pt x="689" y="2408"/>
                  </a:lnTo>
                  <a:lnTo>
                    <a:pt x="680" y="2410"/>
                  </a:lnTo>
                  <a:lnTo>
                    <a:pt x="673" y="2413"/>
                  </a:lnTo>
                  <a:lnTo>
                    <a:pt x="666" y="2415"/>
                  </a:lnTo>
                  <a:lnTo>
                    <a:pt x="662" y="2418"/>
                  </a:lnTo>
                  <a:lnTo>
                    <a:pt x="657" y="2423"/>
                  </a:lnTo>
                  <a:lnTo>
                    <a:pt x="655" y="2426"/>
                  </a:lnTo>
                  <a:lnTo>
                    <a:pt x="652" y="2431"/>
                  </a:lnTo>
                  <a:lnTo>
                    <a:pt x="651" y="2435"/>
                  </a:lnTo>
                  <a:lnTo>
                    <a:pt x="650" y="2441"/>
                  </a:lnTo>
                  <a:lnTo>
                    <a:pt x="651" y="2453"/>
                  </a:lnTo>
                  <a:lnTo>
                    <a:pt x="654" y="2465"/>
                  </a:lnTo>
                  <a:lnTo>
                    <a:pt x="658" y="2478"/>
                  </a:lnTo>
                  <a:lnTo>
                    <a:pt x="664" y="2491"/>
                  </a:lnTo>
                  <a:lnTo>
                    <a:pt x="678" y="2520"/>
                  </a:lnTo>
                  <a:lnTo>
                    <a:pt x="688" y="2547"/>
                  </a:lnTo>
                  <a:lnTo>
                    <a:pt x="691" y="2562"/>
                  </a:lnTo>
                  <a:lnTo>
                    <a:pt x="694" y="2575"/>
                  </a:lnTo>
                  <a:lnTo>
                    <a:pt x="695" y="2589"/>
                  </a:lnTo>
                  <a:lnTo>
                    <a:pt x="696" y="2602"/>
                  </a:lnTo>
                  <a:lnTo>
                    <a:pt x="696" y="2629"/>
                  </a:lnTo>
                  <a:lnTo>
                    <a:pt x="697" y="2656"/>
                  </a:lnTo>
                  <a:lnTo>
                    <a:pt x="698" y="2670"/>
                  </a:lnTo>
                  <a:lnTo>
                    <a:pt x="702" y="2685"/>
                  </a:lnTo>
                  <a:lnTo>
                    <a:pt x="705" y="2699"/>
                  </a:lnTo>
                  <a:lnTo>
                    <a:pt x="711" y="2715"/>
                  </a:lnTo>
                  <a:lnTo>
                    <a:pt x="718" y="2731"/>
                  </a:lnTo>
                  <a:lnTo>
                    <a:pt x="728" y="2749"/>
                  </a:lnTo>
                  <a:lnTo>
                    <a:pt x="740" y="2767"/>
                  </a:lnTo>
                  <a:lnTo>
                    <a:pt x="755" y="2785"/>
                  </a:lnTo>
                  <a:lnTo>
                    <a:pt x="1094" y="3121"/>
                  </a:lnTo>
                  <a:lnTo>
                    <a:pt x="1096" y="3114"/>
                  </a:lnTo>
                  <a:lnTo>
                    <a:pt x="1096" y="3096"/>
                  </a:lnTo>
                  <a:lnTo>
                    <a:pt x="1097" y="3078"/>
                  </a:lnTo>
                  <a:lnTo>
                    <a:pt x="1098" y="3070"/>
                  </a:lnTo>
                  <a:lnTo>
                    <a:pt x="1098" y="3018"/>
                  </a:lnTo>
                  <a:lnTo>
                    <a:pt x="1098" y="2966"/>
                  </a:lnTo>
                  <a:lnTo>
                    <a:pt x="1096" y="2913"/>
                  </a:lnTo>
                  <a:lnTo>
                    <a:pt x="1095" y="2860"/>
                  </a:lnTo>
                  <a:lnTo>
                    <a:pt x="1091" y="2805"/>
                  </a:lnTo>
                  <a:lnTo>
                    <a:pt x="1089" y="2750"/>
                  </a:lnTo>
                  <a:lnTo>
                    <a:pt x="1086" y="2695"/>
                  </a:lnTo>
                  <a:lnTo>
                    <a:pt x="1082" y="2640"/>
                  </a:lnTo>
                  <a:lnTo>
                    <a:pt x="1079" y="2585"/>
                  </a:lnTo>
                  <a:lnTo>
                    <a:pt x="1075" y="2530"/>
                  </a:lnTo>
                  <a:lnTo>
                    <a:pt x="1072" y="2475"/>
                  </a:lnTo>
                  <a:lnTo>
                    <a:pt x="1069" y="2422"/>
                  </a:lnTo>
                  <a:lnTo>
                    <a:pt x="1065" y="2368"/>
                  </a:lnTo>
                  <a:lnTo>
                    <a:pt x="1063" y="2314"/>
                  </a:lnTo>
                  <a:lnTo>
                    <a:pt x="1061" y="2262"/>
                  </a:lnTo>
                  <a:lnTo>
                    <a:pt x="1058" y="2210"/>
                  </a:lnTo>
                  <a:close/>
                  <a:moveTo>
                    <a:pt x="1099" y="4258"/>
                  </a:moveTo>
                  <a:lnTo>
                    <a:pt x="1091" y="4316"/>
                  </a:lnTo>
                  <a:lnTo>
                    <a:pt x="1085" y="4369"/>
                  </a:lnTo>
                  <a:lnTo>
                    <a:pt x="1079" y="4421"/>
                  </a:lnTo>
                  <a:lnTo>
                    <a:pt x="1075" y="4470"/>
                  </a:lnTo>
                  <a:lnTo>
                    <a:pt x="1072" y="4518"/>
                  </a:lnTo>
                  <a:lnTo>
                    <a:pt x="1071" y="4565"/>
                  </a:lnTo>
                  <a:lnTo>
                    <a:pt x="1070" y="4613"/>
                  </a:lnTo>
                  <a:lnTo>
                    <a:pt x="1070" y="4662"/>
                  </a:lnTo>
                  <a:lnTo>
                    <a:pt x="1070" y="4711"/>
                  </a:lnTo>
                  <a:lnTo>
                    <a:pt x="1067" y="4760"/>
                  </a:lnTo>
                  <a:lnTo>
                    <a:pt x="1064" y="4809"/>
                  </a:lnTo>
                  <a:lnTo>
                    <a:pt x="1061" y="4859"/>
                  </a:lnTo>
                  <a:lnTo>
                    <a:pt x="1057" y="4909"/>
                  </a:lnTo>
                  <a:lnTo>
                    <a:pt x="1055" y="4958"/>
                  </a:lnTo>
                  <a:lnTo>
                    <a:pt x="1053" y="5007"/>
                  </a:lnTo>
                  <a:lnTo>
                    <a:pt x="1054" y="5056"/>
                  </a:lnTo>
                  <a:lnTo>
                    <a:pt x="1055" y="5094"/>
                  </a:lnTo>
                  <a:lnTo>
                    <a:pt x="1055" y="5136"/>
                  </a:lnTo>
                  <a:lnTo>
                    <a:pt x="1054" y="5183"/>
                  </a:lnTo>
                  <a:lnTo>
                    <a:pt x="1053" y="5232"/>
                  </a:lnTo>
                  <a:lnTo>
                    <a:pt x="1049" y="5337"/>
                  </a:lnTo>
                  <a:lnTo>
                    <a:pt x="1043" y="5448"/>
                  </a:lnTo>
                  <a:lnTo>
                    <a:pt x="1037" y="5560"/>
                  </a:lnTo>
                  <a:lnTo>
                    <a:pt x="1027" y="5667"/>
                  </a:lnTo>
                  <a:lnTo>
                    <a:pt x="1023" y="5716"/>
                  </a:lnTo>
                  <a:lnTo>
                    <a:pt x="1018" y="5763"/>
                  </a:lnTo>
                  <a:lnTo>
                    <a:pt x="1013" y="5806"/>
                  </a:lnTo>
                  <a:lnTo>
                    <a:pt x="1008" y="5845"/>
                  </a:lnTo>
                  <a:lnTo>
                    <a:pt x="1001" y="5895"/>
                  </a:lnTo>
                  <a:lnTo>
                    <a:pt x="995" y="5945"/>
                  </a:lnTo>
                  <a:lnTo>
                    <a:pt x="991" y="5995"/>
                  </a:lnTo>
                  <a:lnTo>
                    <a:pt x="987" y="6045"/>
                  </a:lnTo>
                  <a:lnTo>
                    <a:pt x="985" y="6094"/>
                  </a:lnTo>
                  <a:lnTo>
                    <a:pt x="983" y="6143"/>
                  </a:lnTo>
                  <a:lnTo>
                    <a:pt x="982" y="6192"/>
                  </a:lnTo>
                  <a:lnTo>
                    <a:pt x="982" y="6240"/>
                  </a:lnTo>
                  <a:lnTo>
                    <a:pt x="981" y="6337"/>
                  </a:lnTo>
                  <a:lnTo>
                    <a:pt x="982" y="6433"/>
                  </a:lnTo>
                  <a:lnTo>
                    <a:pt x="982" y="6527"/>
                  </a:lnTo>
                  <a:lnTo>
                    <a:pt x="979" y="6621"/>
                  </a:lnTo>
                  <a:lnTo>
                    <a:pt x="979" y="6663"/>
                  </a:lnTo>
                  <a:lnTo>
                    <a:pt x="978" y="6711"/>
                  </a:lnTo>
                  <a:lnTo>
                    <a:pt x="977" y="6761"/>
                  </a:lnTo>
                  <a:lnTo>
                    <a:pt x="977" y="6814"/>
                  </a:lnTo>
                  <a:lnTo>
                    <a:pt x="977" y="6865"/>
                  </a:lnTo>
                  <a:lnTo>
                    <a:pt x="979" y="6915"/>
                  </a:lnTo>
                  <a:lnTo>
                    <a:pt x="982" y="6938"/>
                  </a:lnTo>
                  <a:lnTo>
                    <a:pt x="984" y="6958"/>
                  </a:lnTo>
                  <a:lnTo>
                    <a:pt x="986" y="6978"/>
                  </a:lnTo>
                  <a:lnTo>
                    <a:pt x="990" y="6995"/>
                  </a:lnTo>
                  <a:lnTo>
                    <a:pt x="995" y="7023"/>
                  </a:lnTo>
                  <a:lnTo>
                    <a:pt x="1003" y="7062"/>
                  </a:lnTo>
                  <a:lnTo>
                    <a:pt x="1011" y="7111"/>
                  </a:lnTo>
                  <a:lnTo>
                    <a:pt x="1019" y="7163"/>
                  </a:lnTo>
                  <a:lnTo>
                    <a:pt x="1026" y="7215"/>
                  </a:lnTo>
                  <a:lnTo>
                    <a:pt x="1032" y="7264"/>
                  </a:lnTo>
                  <a:lnTo>
                    <a:pt x="1033" y="7286"/>
                  </a:lnTo>
                  <a:lnTo>
                    <a:pt x="1034" y="7306"/>
                  </a:lnTo>
                  <a:lnTo>
                    <a:pt x="1034" y="7322"/>
                  </a:lnTo>
                  <a:lnTo>
                    <a:pt x="1033" y="7335"/>
                  </a:lnTo>
                  <a:lnTo>
                    <a:pt x="1018" y="7356"/>
                  </a:lnTo>
                  <a:lnTo>
                    <a:pt x="985" y="7400"/>
                  </a:lnTo>
                  <a:lnTo>
                    <a:pt x="951" y="7447"/>
                  </a:lnTo>
                  <a:lnTo>
                    <a:pt x="930" y="7476"/>
                  </a:lnTo>
                  <a:lnTo>
                    <a:pt x="925" y="7487"/>
                  </a:lnTo>
                  <a:lnTo>
                    <a:pt x="917" y="7509"/>
                  </a:lnTo>
                  <a:lnTo>
                    <a:pt x="905" y="7538"/>
                  </a:lnTo>
                  <a:lnTo>
                    <a:pt x="894" y="7570"/>
                  </a:lnTo>
                  <a:lnTo>
                    <a:pt x="882" y="7603"/>
                  </a:lnTo>
                  <a:lnTo>
                    <a:pt x="872" y="7631"/>
                  </a:lnTo>
                  <a:lnTo>
                    <a:pt x="865" y="7653"/>
                  </a:lnTo>
                  <a:lnTo>
                    <a:pt x="862" y="7664"/>
                  </a:lnTo>
                  <a:lnTo>
                    <a:pt x="860" y="7674"/>
                  </a:lnTo>
                  <a:lnTo>
                    <a:pt x="857" y="7699"/>
                  </a:lnTo>
                  <a:lnTo>
                    <a:pt x="857" y="7720"/>
                  </a:lnTo>
                  <a:lnTo>
                    <a:pt x="858" y="7730"/>
                  </a:lnTo>
                  <a:lnTo>
                    <a:pt x="859" y="7738"/>
                  </a:lnTo>
                  <a:lnTo>
                    <a:pt x="860" y="7746"/>
                  </a:lnTo>
                  <a:lnTo>
                    <a:pt x="863" y="7752"/>
                  </a:lnTo>
                  <a:lnTo>
                    <a:pt x="865" y="7759"/>
                  </a:lnTo>
                  <a:lnTo>
                    <a:pt x="867" y="7765"/>
                  </a:lnTo>
                  <a:lnTo>
                    <a:pt x="871" y="7770"/>
                  </a:lnTo>
                  <a:lnTo>
                    <a:pt x="874" y="7774"/>
                  </a:lnTo>
                  <a:lnTo>
                    <a:pt x="882" y="7782"/>
                  </a:lnTo>
                  <a:lnTo>
                    <a:pt x="891" y="7788"/>
                  </a:lnTo>
                  <a:lnTo>
                    <a:pt x="902" y="7794"/>
                  </a:lnTo>
                  <a:lnTo>
                    <a:pt x="912" y="7797"/>
                  </a:lnTo>
                  <a:lnTo>
                    <a:pt x="922" y="7802"/>
                  </a:lnTo>
                  <a:lnTo>
                    <a:pt x="933" y="7805"/>
                  </a:lnTo>
                  <a:lnTo>
                    <a:pt x="944" y="7808"/>
                  </a:lnTo>
                  <a:lnTo>
                    <a:pt x="954" y="7813"/>
                  </a:lnTo>
                  <a:lnTo>
                    <a:pt x="965" y="7819"/>
                  </a:lnTo>
                  <a:lnTo>
                    <a:pt x="974" y="7826"/>
                  </a:lnTo>
                  <a:lnTo>
                    <a:pt x="1177" y="7854"/>
                  </a:lnTo>
                  <a:lnTo>
                    <a:pt x="1230" y="7834"/>
                  </a:lnTo>
                  <a:lnTo>
                    <a:pt x="1266" y="7820"/>
                  </a:lnTo>
                  <a:lnTo>
                    <a:pt x="1281" y="7814"/>
                  </a:lnTo>
                  <a:lnTo>
                    <a:pt x="1293" y="7808"/>
                  </a:lnTo>
                  <a:lnTo>
                    <a:pt x="1302" y="7803"/>
                  </a:lnTo>
                  <a:lnTo>
                    <a:pt x="1310" y="7796"/>
                  </a:lnTo>
                  <a:lnTo>
                    <a:pt x="1316" y="7788"/>
                  </a:lnTo>
                  <a:lnTo>
                    <a:pt x="1320" y="7778"/>
                  </a:lnTo>
                  <a:lnTo>
                    <a:pt x="1325" y="7764"/>
                  </a:lnTo>
                  <a:lnTo>
                    <a:pt x="1328" y="7746"/>
                  </a:lnTo>
                  <a:lnTo>
                    <a:pt x="1335" y="7699"/>
                  </a:lnTo>
                  <a:lnTo>
                    <a:pt x="1345" y="7629"/>
                  </a:lnTo>
                  <a:lnTo>
                    <a:pt x="1348" y="7618"/>
                  </a:lnTo>
                  <a:lnTo>
                    <a:pt x="1351" y="7608"/>
                  </a:lnTo>
                  <a:lnTo>
                    <a:pt x="1356" y="7598"/>
                  </a:lnTo>
                  <a:lnTo>
                    <a:pt x="1361" y="7589"/>
                  </a:lnTo>
                  <a:lnTo>
                    <a:pt x="1375" y="7573"/>
                  </a:lnTo>
                  <a:lnTo>
                    <a:pt x="1390" y="7557"/>
                  </a:lnTo>
                  <a:lnTo>
                    <a:pt x="1404" y="7542"/>
                  </a:lnTo>
                  <a:lnTo>
                    <a:pt x="1416" y="7525"/>
                  </a:lnTo>
                  <a:lnTo>
                    <a:pt x="1422" y="7516"/>
                  </a:lnTo>
                  <a:lnTo>
                    <a:pt x="1425" y="7507"/>
                  </a:lnTo>
                  <a:lnTo>
                    <a:pt x="1429" y="7496"/>
                  </a:lnTo>
                  <a:lnTo>
                    <a:pt x="1430" y="7485"/>
                  </a:lnTo>
                  <a:lnTo>
                    <a:pt x="1433" y="7372"/>
                  </a:lnTo>
                  <a:lnTo>
                    <a:pt x="1449" y="7354"/>
                  </a:lnTo>
                  <a:lnTo>
                    <a:pt x="1463" y="7334"/>
                  </a:lnTo>
                  <a:lnTo>
                    <a:pt x="1477" y="7312"/>
                  </a:lnTo>
                  <a:lnTo>
                    <a:pt x="1489" y="7288"/>
                  </a:lnTo>
                  <a:lnTo>
                    <a:pt x="1501" y="7263"/>
                  </a:lnTo>
                  <a:lnTo>
                    <a:pt x="1510" y="7236"/>
                  </a:lnTo>
                  <a:lnTo>
                    <a:pt x="1514" y="7222"/>
                  </a:lnTo>
                  <a:lnTo>
                    <a:pt x="1518" y="7207"/>
                  </a:lnTo>
                  <a:lnTo>
                    <a:pt x="1521" y="7192"/>
                  </a:lnTo>
                  <a:lnTo>
                    <a:pt x="1524" y="7176"/>
                  </a:lnTo>
                  <a:lnTo>
                    <a:pt x="1534" y="7106"/>
                  </a:lnTo>
                  <a:lnTo>
                    <a:pt x="1535" y="7087"/>
                  </a:lnTo>
                  <a:lnTo>
                    <a:pt x="1534" y="7068"/>
                  </a:lnTo>
                  <a:lnTo>
                    <a:pt x="1532" y="7048"/>
                  </a:lnTo>
                  <a:lnTo>
                    <a:pt x="1527" y="7028"/>
                  </a:lnTo>
                  <a:lnTo>
                    <a:pt x="1516" y="6986"/>
                  </a:lnTo>
                  <a:lnTo>
                    <a:pt x="1502" y="6943"/>
                  </a:lnTo>
                  <a:lnTo>
                    <a:pt x="1495" y="6922"/>
                  </a:lnTo>
                  <a:lnTo>
                    <a:pt x="1489" y="6900"/>
                  </a:lnTo>
                  <a:lnTo>
                    <a:pt x="1484" y="6879"/>
                  </a:lnTo>
                  <a:lnTo>
                    <a:pt x="1479" y="6859"/>
                  </a:lnTo>
                  <a:lnTo>
                    <a:pt x="1477" y="6839"/>
                  </a:lnTo>
                  <a:lnTo>
                    <a:pt x="1476" y="6821"/>
                  </a:lnTo>
                  <a:lnTo>
                    <a:pt x="1477" y="6812"/>
                  </a:lnTo>
                  <a:lnTo>
                    <a:pt x="1478" y="6804"/>
                  </a:lnTo>
                  <a:lnTo>
                    <a:pt x="1479" y="6795"/>
                  </a:lnTo>
                  <a:lnTo>
                    <a:pt x="1481" y="6787"/>
                  </a:lnTo>
                  <a:lnTo>
                    <a:pt x="1544" y="6525"/>
                  </a:lnTo>
                  <a:lnTo>
                    <a:pt x="1548" y="6504"/>
                  </a:lnTo>
                  <a:lnTo>
                    <a:pt x="1548" y="6495"/>
                  </a:lnTo>
                  <a:lnTo>
                    <a:pt x="1549" y="6486"/>
                  </a:lnTo>
                  <a:lnTo>
                    <a:pt x="1548" y="6479"/>
                  </a:lnTo>
                  <a:lnTo>
                    <a:pt x="1547" y="6472"/>
                  </a:lnTo>
                  <a:lnTo>
                    <a:pt x="1543" y="6462"/>
                  </a:lnTo>
                  <a:lnTo>
                    <a:pt x="1539" y="6454"/>
                  </a:lnTo>
                  <a:lnTo>
                    <a:pt x="1534" y="6446"/>
                  </a:lnTo>
                  <a:lnTo>
                    <a:pt x="1530" y="6438"/>
                  </a:lnTo>
                  <a:lnTo>
                    <a:pt x="1529" y="6435"/>
                  </a:lnTo>
                  <a:lnTo>
                    <a:pt x="1528" y="6430"/>
                  </a:lnTo>
                  <a:lnTo>
                    <a:pt x="1528" y="6424"/>
                  </a:lnTo>
                  <a:lnTo>
                    <a:pt x="1528" y="6419"/>
                  </a:lnTo>
                  <a:lnTo>
                    <a:pt x="1532" y="6398"/>
                  </a:lnTo>
                  <a:lnTo>
                    <a:pt x="1539" y="6358"/>
                  </a:lnTo>
                  <a:lnTo>
                    <a:pt x="1547" y="6320"/>
                  </a:lnTo>
                  <a:lnTo>
                    <a:pt x="1557" y="6284"/>
                  </a:lnTo>
                  <a:lnTo>
                    <a:pt x="1569" y="6247"/>
                  </a:lnTo>
                  <a:lnTo>
                    <a:pt x="1582" y="6214"/>
                  </a:lnTo>
                  <a:lnTo>
                    <a:pt x="1596" y="6181"/>
                  </a:lnTo>
                  <a:lnTo>
                    <a:pt x="1609" y="6149"/>
                  </a:lnTo>
                  <a:lnTo>
                    <a:pt x="1623" y="6118"/>
                  </a:lnTo>
                  <a:lnTo>
                    <a:pt x="1651" y="6060"/>
                  </a:lnTo>
                  <a:lnTo>
                    <a:pt x="1675" y="6005"/>
                  </a:lnTo>
                  <a:lnTo>
                    <a:pt x="1686" y="5979"/>
                  </a:lnTo>
                  <a:lnTo>
                    <a:pt x="1694" y="5952"/>
                  </a:lnTo>
                  <a:lnTo>
                    <a:pt x="1701" y="5928"/>
                  </a:lnTo>
                  <a:lnTo>
                    <a:pt x="1705" y="5903"/>
                  </a:lnTo>
                  <a:lnTo>
                    <a:pt x="1713" y="5845"/>
                  </a:lnTo>
                  <a:lnTo>
                    <a:pt x="1721" y="5768"/>
                  </a:lnTo>
                  <a:lnTo>
                    <a:pt x="1729" y="5680"/>
                  </a:lnTo>
                  <a:lnTo>
                    <a:pt x="1739" y="5589"/>
                  </a:lnTo>
                  <a:lnTo>
                    <a:pt x="1749" y="5500"/>
                  </a:lnTo>
                  <a:lnTo>
                    <a:pt x="1758" y="5421"/>
                  </a:lnTo>
                  <a:lnTo>
                    <a:pt x="1764" y="5388"/>
                  </a:lnTo>
                  <a:lnTo>
                    <a:pt x="1768" y="5359"/>
                  </a:lnTo>
                  <a:lnTo>
                    <a:pt x="1774" y="5337"/>
                  </a:lnTo>
                  <a:lnTo>
                    <a:pt x="1779" y="5321"/>
                  </a:lnTo>
                  <a:lnTo>
                    <a:pt x="1799" y="5273"/>
                  </a:lnTo>
                  <a:lnTo>
                    <a:pt x="1820" y="5224"/>
                  </a:lnTo>
                  <a:lnTo>
                    <a:pt x="1839" y="5175"/>
                  </a:lnTo>
                  <a:lnTo>
                    <a:pt x="1859" y="5126"/>
                  </a:lnTo>
                  <a:lnTo>
                    <a:pt x="1878" y="5077"/>
                  </a:lnTo>
                  <a:lnTo>
                    <a:pt x="1898" y="5027"/>
                  </a:lnTo>
                  <a:lnTo>
                    <a:pt x="1916" y="4977"/>
                  </a:lnTo>
                  <a:lnTo>
                    <a:pt x="1934" y="4927"/>
                  </a:lnTo>
                  <a:lnTo>
                    <a:pt x="1952" y="4877"/>
                  </a:lnTo>
                  <a:lnTo>
                    <a:pt x="1971" y="4826"/>
                  </a:lnTo>
                  <a:lnTo>
                    <a:pt x="1989" y="4776"/>
                  </a:lnTo>
                  <a:lnTo>
                    <a:pt x="2006" y="4726"/>
                  </a:lnTo>
                  <a:lnTo>
                    <a:pt x="2024" y="4674"/>
                  </a:lnTo>
                  <a:lnTo>
                    <a:pt x="2042" y="4623"/>
                  </a:lnTo>
                  <a:lnTo>
                    <a:pt x="2060" y="4572"/>
                  </a:lnTo>
                  <a:lnTo>
                    <a:pt x="2077" y="4520"/>
                  </a:lnTo>
                  <a:lnTo>
                    <a:pt x="2263" y="4809"/>
                  </a:lnTo>
                  <a:lnTo>
                    <a:pt x="2269" y="4816"/>
                  </a:lnTo>
                  <a:lnTo>
                    <a:pt x="2275" y="4825"/>
                  </a:lnTo>
                  <a:lnTo>
                    <a:pt x="2282" y="4838"/>
                  </a:lnTo>
                  <a:lnTo>
                    <a:pt x="2289" y="4853"/>
                  </a:lnTo>
                  <a:lnTo>
                    <a:pt x="2303" y="4888"/>
                  </a:lnTo>
                  <a:lnTo>
                    <a:pt x="2318" y="4931"/>
                  </a:lnTo>
                  <a:lnTo>
                    <a:pt x="2335" y="4980"/>
                  </a:lnTo>
                  <a:lnTo>
                    <a:pt x="2351" y="5035"/>
                  </a:lnTo>
                  <a:lnTo>
                    <a:pt x="2369" y="5093"/>
                  </a:lnTo>
                  <a:lnTo>
                    <a:pt x="2386" y="5152"/>
                  </a:lnTo>
                  <a:lnTo>
                    <a:pt x="2419" y="5276"/>
                  </a:lnTo>
                  <a:lnTo>
                    <a:pt x="2447" y="5392"/>
                  </a:lnTo>
                  <a:lnTo>
                    <a:pt x="2460" y="5445"/>
                  </a:lnTo>
                  <a:lnTo>
                    <a:pt x="2470" y="5492"/>
                  </a:lnTo>
                  <a:lnTo>
                    <a:pt x="2479" y="5533"/>
                  </a:lnTo>
                  <a:lnTo>
                    <a:pt x="2485" y="5565"/>
                  </a:lnTo>
                  <a:lnTo>
                    <a:pt x="2496" y="5622"/>
                  </a:lnTo>
                  <a:lnTo>
                    <a:pt x="2506" y="5675"/>
                  </a:lnTo>
                  <a:lnTo>
                    <a:pt x="2517" y="5724"/>
                  </a:lnTo>
                  <a:lnTo>
                    <a:pt x="2530" y="5772"/>
                  </a:lnTo>
                  <a:lnTo>
                    <a:pt x="2542" y="5817"/>
                  </a:lnTo>
                  <a:lnTo>
                    <a:pt x="2557" y="5863"/>
                  </a:lnTo>
                  <a:lnTo>
                    <a:pt x="2572" y="5910"/>
                  </a:lnTo>
                  <a:lnTo>
                    <a:pt x="2589" y="5958"/>
                  </a:lnTo>
                  <a:lnTo>
                    <a:pt x="2601" y="5990"/>
                  </a:lnTo>
                  <a:lnTo>
                    <a:pt x="2609" y="6020"/>
                  </a:lnTo>
                  <a:lnTo>
                    <a:pt x="2616" y="6046"/>
                  </a:lnTo>
                  <a:lnTo>
                    <a:pt x="2620" y="6070"/>
                  </a:lnTo>
                  <a:lnTo>
                    <a:pt x="2628" y="6113"/>
                  </a:lnTo>
                  <a:lnTo>
                    <a:pt x="2635" y="6151"/>
                  </a:lnTo>
                  <a:lnTo>
                    <a:pt x="2640" y="6169"/>
                  </a:lnTo>
                  <a:lnTo>
                    <a:pt x="2645" y="6187"/>
                  </a:lnTo>
                  <a:lnTo>
                    <a:pt x="2652" y="6204"/>
                  </a:lnTo>
                  <a:lnTo>
                    <a:pt x="2661" y="6222"/>
                  </a:lnTo>
                  <a:lnTo>
                    <a:pt x="2673" y="6241"/>
                  </a:lnTo>
                  <a:lnTo>
                    <a:pt x="2686" y="6262"/>
                  </a:lnTo>
                  <a:lnTo>
                    <a:pt x="2705" y="6283"/>
                  </a:lnTo>
                  <a:lnTo>
                    <a:pt x="2725" y="6307"/>
                  </a:lnTo>
                  <a:lnTo>
                    <a:pt x="2730" y="6331"/>
                  </a:lnTo>
                  <a:lnTo>
                    <a:pt x="2733" y="6355"/>
                  </a:lnTo>
                  <a:lnTo>
                    <a:pt x="2737" y="6379"/>
                  </a:lnTo>
                  <a:lnTo>
                    <a:pt x="2741" y="6403"/>
                  </a:lnTo>
                  <a:lnTo>
                    <a:pt x="2746" y="6425"/>
                  </a:lnTo>
                  <a:lnTo>
                    <a:pt x="2750" y="6448"/>
                  </a:lnTo>
                  <a:lnTo>
                    <a:pt x="2756" y="6471"/>
                  </a:lnTo>
                  <a:lnTo>
                    <a:pt x="2764" y="6493"/>
                  </a:lnTo>
                  <a:lnTo>
                    <a:pt x="2766" y="6502"/>
                  </a:lnTo>
                  <a:lnTo>
                    <a:pt x="2768" y="6511"/>
                  </a:lnTo>
                  <a:lnTo>
                    <a:pt x="2769" y="6520"/>
                  </a:lnTo>
                  <a:lnTo>
                    <a:pt x="2769" y="6528"/>
                  </a:lnTo>
                  <a:lnTo>
                    <a:pt x="2768" y="6548"/>
                  </a:lnTo>
                  <a:lnTo>
                    <a:pt x="2765" y="6567"/>
                  </a:lnTo>
                  <a:lnTo>
                    <a:pt x="2763" y="6588"/>
                  </a:lnTo>
                  <a:lnTo>
                    <a:pt x="2762" y="6611"/>
                  </a:lnTo>
                  <a:lnTo>
                    <a:pt x="2761" y="6623"/>
                  </a:lnTo>
                  <a:lnTo>
                    <a:pt x="2762" y="6636"/>
                  </a:lnTo>
                  <a:lnTo>
                    <a:pt x="2763" y="6651"/>
                  </a:lnTo>
                  <a:lnTo>
                    <a:pt x="2765" y="6664"/>
                  </a:lnTo>
                  <a:lnTo>
                    <a:pt x="2770" y="6693"/>
                  </a:lnTo>
                  <a:lnTo>
                    <a:pt x="2773" y="6720"/>
                  </a:lnTo>
                  <a:lnTo>
                    <a:pt x="2776" y="6745"/>
                  </a:lnTo>
                  <a:lnTo>
                    <a:pt x="2778" y="6771"/>
                  </a:lnTo>
                  <a:lnTo>
                    <a:pt x="2781" y="6817"/>
                  </a:lnTo>
                  <a:lnTo>
                    <a:pt x="2782" y="6862"/>
                  </a:lnTo>
                  <a:lnTo>
                    <a:pt x="2785" y="6905"/>
                  </a:lnTo>
                  <a:lnTo>
                    <a:pt x="2787" y="6948"/>
                  </a:lnTo>
                  <a:lnTo>
                    <a:pt x="2790" y="6991"/>
                  </a:lnTo>
                  <a:lnTo>
                    <a:pt x="2796" y="7036"/>
                  </a:lnTo>
                  <a:lnTo>
                    <a:pt x="2813" y="7138"/>
                  </a:lnTo>
                  <a:lnTo>
                    <a:pt x="2906" y="7422"/>
                  </a:lnTo>
                  <a:lnTo>
                    <a:pt x="2893" y="7426"/>
                  </a:lnTo>
                  <a:lnTo>
                    <a:pt x="2903" y="7477"/>
                  </a:lnTo>
                  <a:lnTo>
                    <a:pt x="2905" y="7487"/>
                  </a:lnTo>
                  <a:lnTo>
                    <a:pt x="2911" y="7498"/>
                  </a:lnTo>
                  <a:lnTo>
                    <a:pt x="2916" y="7508"/>
                  </a:lnTo>
                  <a:lnTo>
                    <a:pt x="2924" y="7517"/>
                  </a:lnTo>
                  <a:lnTo>
                    <a:pt x="2933" y="7526"/>
                  </a:lnTo>
                  <a:lnTo>
                    <a:pt x="2945" y="7535"/>
                  </a:lnTo>
                  <a:lnTo>
                    <a:pt x="2955" y="7543"/>
                  </a:lnTo>
                  <a:lnTo>
                    <a:pt x="2968" y="7550"/>
                  </a:lnTo>
                  <a:lnTo>
                    <a:pt x="2980" y="7557"/>
                  </a:lnTo>
                  <a:lnTo>
                    <a:pt x="2993" y="7563"/>
                  </a:lnTo>
                  <a:lnTo>
                    <a:pt x="3005" y="7567"/>
                  </a:lnTo>
                  <a:lnTo>
                    <a:pt x="3019" y="7571"/>
                  </a:lnTo>
                  <a:lnTo>
                    <a:pt x="3032" y="7573"/>
                  </a:lnTo>
                  <a:lnTo>
                    <a:pt x="3043" y="7575"/>
                  </a:lnTo>
                  <a:lnTo>
                    <a:pt x="3055" y="7575"/>
                  </a:lnTo>
                  <a:lnTo>
                    <a:pt x="3065" y="7574"/>
                  </a:lnTo>
                  <a:lnTo>
                    <a:pt x="3126" y="7564"/>
                  </a:lnTo>
                  <a:lnTo>
                    <a:pt x="3132" y="7580"/>
                  </a:lnTo>
                  <a:lnTo>
                    <a:pt x="3137" y="7595"/>
                  </a:lnTo>
                  <a:lnTo>
                    <a:pt x="3142" y="7608"/>
                  </a:lnTo>
                  <a:lnTo>
                    <a:pt x="3144" y="7622"/>
                  </a:lnTo>
                  <a:lnTo>
                    <a:pt x="3150" y="7645"/>
                  </a:lnTo>
                  <a:lnTo>
                    <a:pt x="3154" y="7664"/>
                  </a:lnTo>
                  <a:lnTo>
                    <a:pt x="3156" y="7674"/>
                  </a:lnTo>
                  <a:lnTo>
                    <a:pt x="3161" y="7682"/>
                  </a:lnTo>
                  <a:lnTo>
                    <a:pt x="3166" y="7690"/>
                  </a:lnTo>
                  <a:lnTo>
                    <a:pt x="3172" y="7698"/>
                  </a:lnTo>
                  <a:lnTo>
                    <a:pt x="3180" y="7704"/>
                  </a:lnTo>
                  <a:lnTo>
                    <a:pt x="3190" y="7712"/>
                  </a:lnTo>
                  <a:lnTo>
                    <a:pt x="3201" y="7719"/>
                  </a:lnTo>
                  <a:lnTo>
                    <a:pt x="3216" y="7726"/>
                  </a:lnTo>
                  <a:lnTo>
                    <a:pt x="3235" y="7735"/>
                  </a:lnTo>
                  <a:lnTo>
                    <a:pt x="3256" y="7742"/>
                  </a:lnTo>
                  <a:lnTo>
                    <a:pt x="3279" y="7749"/>
                  </a:lnTo>
                  <a:lnTo>
                    <a:pt x="3303" y="7755"/>
                  </a:lnTo>
                  <a:lnTo>
                    <a:pt x="3328" y="7758"/>
                  </a:lnTo>
                  <a:lnTo>
                    <a:pt x="3354" y="7760"/>
                  </a:lnTo>
                  <a:lnTo>
                    <a:pt x="3367" y="7760"/>
                  </a:lnTo>
                  <a:lnTo>
                    <a:pt x="3380" y="7759"/>
                  </a:lnTo>
                  <a:lnTo>
                    <a:pt x="3395" y="7758"/>
                  </a:lnTo>
                  <a:lnTo>
                    <a:pt x="3409" y="7756"/>
                  </a:lnTo>
                  <a:lnTo>
                    <a:pt x="3443" y="7750"/>
                  </a:lnTo>
                  <a:lnTo>
                    <a:pt x="3486" y="7741"/>
                  </a:lnTo>
                  <a:lnTo>
                    <a:pt x="3509" y="7736"/>
                  </a:lnTo>
                  <a:lnTo>
                    <a:pt x="3533" y="7730"/>
                  </a:lnTo>
                  <a:lnTo>
                    <a:pt x="3555" y="7724"/>
                  </a:lnTo>
                  <a:lnTo>
                    <a:pt x="3578" y="7716"/>
                  </a:lnTo>
                  <a:lnTo>
                    <a:pt x="3600" y="7709"/>
                  </a:lnTo>
                  <a:lnTo>
                    <a:pt x="3621" y="7700"/>
                  </a:lnTo>
                  <a:lnTo>
                    <a:pt x="3639" y="7691"/>
                  </a:lnTo>
                  <a:lnTo>
                    <a:pt x="3654" y="7682"/>
                  </a:lnTo>
                  <a:lnTo>
                    <a:pt x="3661" y="7677"/>
                  </a:lnTo>
                  <a:lnTo>
                    <a:pt x="3666" y="7671"/>
                  </a:lnTo>
                  <a:lnTo>
                    <a:pt x="3672" y="7666"/>
                  </a:lnTo>
                  <a:lnTo>
                    <a:pt x="3675" y="7661"/>
                  </a:lnTo>
                  <a:lnTo>
                    <a:pt x="3679" y="7655"/>
                  </a:lnTo>
                  <a:lnTo>
                    <a:pt x="3681" y="7650"/>
                  </a:lnTo>
                  <a:lnTo>
                    <a:pt x="3681" y="7643"/>
                  </a:lnTo>
                  <a:lnTo>
                    <a:pt x="3681" y="7637"/>
                  </a:lnTo>
                  <a:lnTo>
                    <a:pt x="3679" y="7627"/>
                  </a:lnTo>
                  <a:lnTo>
                    <a:pt x="3677" y="7613"/>
                  </a:lnTo>
                  <a:lnTo>
                    <a:pt x="3673" y="7599"/>
                  </a:lnTo>
                  <a:lnTo>
                    <a:pt x="3669" y="7587"/>
                  </a:lnTo>
                  <a:lnTo>
                    <a:pt x="3663" y="7573"/>
                  </a:lnTo>
                  <a:lnTo>
                    <a:pt x="3656" y="7560"/>
                  </a:lnTo>
                  <a:lnTo>
                    <a:pt x="3649" y="7547"/>
                  </a:lnTo>
                  <a:lnTo>
                    <a:pt x="3641" y="7534"/>
                  </a:lnTo>
                  <a:lnTo>
                    <a:pt x="3633" y="7522"/>
                  </a:lnTo>
                  <a:lnTo>
                    <a:pt x="3615" y="7496"/>
                  </a:lnTo>
                  <a:lnTo>
                    <a:pt x="3594" y="7472"/>
                  </a:lnTo>
                  <a:lnTo>
                    <a:pt x="3573" y="7448"/>
                  </a:lnTo>
                  <a:lnTo>
                    <a:pt x="3550" y="7426"/>
                  </a:lnTo>
                  <a:lnTo>
                    <a:pt x="3503" y="7382"/>
                  </a:lnTo>
                  <a:lnTo>
                    <a:pt x="3456" y="7341"/>
                  </a:lnTo>
                  <a:lnTo>
                    <a:pt x="3434" y="7323"/>
                  </a:lnTo>
                  <a:lnTo>
                    <a:pt x="3414" y="7304"/>
                  </a:lnTo>
                  <a:lnTo>
                    <a:pt x="3395" y="7287"/>
                  </a:lnTo>
                  <a:lnTo>
                    <a:pt x="3379" y="7271"/>
                  </a:lnTo>
                  <a:lnTo>
                    <a:pt x="3382" y="7238"/>
                  </a:lnTo>
                  <a:lnTo>
                    <a:pt x="3386" y="7197"/>
                  </a:lnTo>
                  <a:lnTo>
                    <a:pt x="3392" y="7151"/>
                  </a:lnTo>
                  <a:lnTo>
                    <a:pt x="3398" y="7103"/>
                  </a:lnTo>
                  <a:lnTo>
                    <a:pt x="3403" y="7056"/>
                  </a:lnTo>
                  <a:lnTo>
                    <a:pt x="3407" y="7013"/>
                  </a:lnTo>
                  <a:lnTo>
                    <a:pt x="3409" y="6978"/>
                  </a:lnTo>
                  <a:lnTo>
                    <a:pt x="3409" y="6952"/>
                  </a:lnTo>
                  <a:lnTo>
                    <a:pt x="3403" y="6901"/>
                  </a:lnTo>
                  <a:lnTo>
                    <a:pt x="3396" y="6851"/>
                  </a:lnTo>
                  <a:lnTo>
                    <a:pt x="3388" y="6804"/>
                  </a:lnTo>
                  <a:lnTo>
                    <a:pt x="3382" y="6758"/>
                  </a:lnTo>
                  <a:lnTo>
                    <a:pt x="3375" y="6712"/>
                  </a:lnTo>
                  <a:lnTo>
                    <a:pt x="3369" y="6667"/>
                  </a:lnTo>
                  <a:lnTo>
                    <a:pt x="3364" y="6621"/>
                  </a:lnTo>
                  <a:lnTo>
                    <a:pt x="3363" y="6572"/>
                  </a:lnTo>
                  <a:lnTo>
                    <a:pt x="3362" y="6539"/>
                  </a:lnTo>
                  <a:lnTo>
                    <a:pt x="3360" y="6500"/>
                  </a:lnTo>
                  <a:lnTo>
                    <a:pt x="3356" y="6456"/>
                  </a:lnTo>
                  <a:lnTo>
                    <a:pt x="3352" y="6409"/>
                  </a:lnTo>
                  <a:lnTo>
                    <a:pt x="3340" y="6307"/>
                  </a:lnTo>
                  <a:lnTo>
                    <a:pt x="3327" y="6197"/>
                  </a:lnTo>
                  <a:lnTo>
                    <a:pt x="3311" y="6087"/>
                  </a:lnTo>
                  <a:lnTo>
                    <a:pt x="3296" y="5984"/>
                  </a:lnTo>
                  <a:lnTo>
                    <a:pt x="3281" y="5892"/>
                  </a:lnTo>
                  <a:lnTo>
                    <a:pt x="3270" y="5819"/>
                  </a:lnTo>
                  <a:lnTo>
                    <a:pt x="3252" y="5723"/>
                  </a:lnTo>
                  <a:lnTo>
                    <a:pt x="3235" y="5624"/>
                  </a:lnTo>
                  <a:lnTo>
                    <a:pt x="3218" y="5526"/>
                  </a:lnTo>
                  <a:lnTo>
                    <a:pt x="3201" y="5427"/>
                  </a:lnTo>
                  <a:lnTo>
                    <a:pt x="3185" y="5329"/>
                  </a:lnTo>
                  <a:lnTo>
                    <a:pt x="3171" y="5232"/>
                  </a:lnTo>
                  <a:lnTo>
                    <a:pt x="3159" y="5137"/>
                  </a:lnTo>
                  <a:lnTo>
                    <a:pt x="3150" y="5046"/>
                  </a:lnTo>
                  <a:lnTo>
                    <a:pt x="3144" y="5001"/>
                  </a:lnTo>
                  <a:lnTo>
                    <a:pt x="3135" y="4953"/>
                  </a:lnTo>
                  <a:lnTo>
                    <a:pt x="3124" y="4903"/>
                  </a:lnTo>
                  <a:lnTo>
                    <a:pt x="3114" y="4852"/>
                  </a:lnTo>
                  <a:lnTo>
                    <a:pt x="3104" y="4801"/>
                  </a:lnTo>
                  <a:lnTo>
                    <a:pt x="3096" y="4752"/>
                  </a:lnTo>
                  <a:lnTo>
                    <a:pt x="3092" y="4728"/>
                  </a:lnTo>
                  <a:lnTo>
                    <a:pt x="3090" y="4705"/>
                  </a:lnTo>
                  <a:lnTo>
                    <a:pt x="3089" y="4684"/>
                  </a:lnTo>
                  <a:lnTo>
                    <a:pt x="3089" y="4663"/>
                  </a:lnTo>
                  <a:lnTo>
                    <a:pt x="3009" y="3868"/>
                  </a:lnTo>
                  <a:lnTo>
                    <a:pt x="3023" y="3368"/>
                  </a:lnTo>
                  <a:lnTo>
                    <a:pt x="3028" y="3366"/>
                  </a:lnTo>
                  <a:lnTo>
                    <a:pt x="3033" y="3366"/>
                  </a:lnTo>
                  <a:lnTo>
                    <a:pt x="3039" y="3366"/>
                  </a:lnTo>
                  <a:lnTo>
                    <a:pt x="3044" y="3366"/>
                  </a:lnTo>
                  <a:lnTo>
                    <a:pt x="3056" y="3368"/>
                  </a:lnTo>
                  <a:lnTo>
                    <a:pt x="3069" y="3373"/>
                  </a:lnTo>
                  <a:lnTo>
                    <a:pt x="3104" y="3386"/>
                  </a:lnTo>
                  <a:lnTo>
                    <a:pt x="3152" y="3407"/>
                  </a:lnTo>
                  <a:lnTo>
                    <a:pt x="3169" y="3414"/>
                  </a:lnTo>
                  <a:lnTo>
                    <a:pt x="3185" y="3420"/>
                  </a:lnTo>
                  <a:lnTo>
                    <a:pt x="3201" y="3423"/>
                  </a:lnTo>
                  <a:lnTo>
                    <a:pt x="3216" y="3425"/>
                  </a:lnTo>
                  <a:lnTo>
                    <a:pt x="3224" y="3426"/>
                  </a:lnTo>
                  <a:lnTo>
                    <a:pt x="3232" y="3425"/>
                  </a:lnTo>
                  <a:lnTo>
                    <a:pt x="3239" y="3425"/>
                  </a:lnTo>
                  <a:lnTo>
                    <a:pt x="3247" y="3423"/>
                  </a:lnTo>
                  <a:lnTo>
                    <a:pt x="3255" y="3421"/>
                  </a:lnTo>
                  <a:lnTo>
                    <a:pt x="3263" y="3418"/>
                  </a:lnTo>
                  <a:lnTo>
                    <a:pt x="3271" y="3415"/>
                  </a:lnTo>
                  <a:lnTo>
                    <a:pt x="3279" y="3410"/>
                  </a:lnTo>
                  <a:lnTo>
                    <a:pt x="3304" y="3396"/>
                  </a:lnTo>
                  <a:lnTo>
                    <a:pt x="3321" y="3388"/>
                  </a:lnTo>
                  <a:lnTo>
                    <a:pt x="3328" y="3385"/>
                  </a:lnTo>
                  <a:lnTo>
                    <a:pt x="3332" y="3383"/>
                  </a:lnTo>
                  <a:lnTo>
                    <a:pt x="3337" y="3383"/>
                  </a:lnTo>
                  <a:lnTo>
                    <a:pt x="3342" y="3383"/>
                  </a:lnTo>
                  <a:lnTo>
                    <a:pt x="3350" y="3383"/>
                  </a:lnTo>
                  <a:lnTo>
                    <a:pt x="3360" y="3384"/>
                  </a:lnTo>
                  <a:lnTo>
                    <a:pt x="3375" y="3382"/>
                  </a:lnTo>
                  <a:lnTo>
                    <a:pt x="3396" y="3376"/>
                  </a:lnTo>
                  <a:lnTo>
                    <a:pt x="3420" y="3349"/>
                  </a:lnTo>
                  <a:lnTo>
                    <a:pt x="3432" y="3333"/>
                  </a:lnTo>
                  <a:lnTo>
                    <a:pt x="3443" y="3316"/>
                  </a:lnTo>
                  <a:lnTo>
                    <a:pt x="3454" y="3297"/>
                  </a:lnTo>
                  <a:lnTo>
                    <a:pt x="3464" y="3279"/>
                  </a:lnTo>
                  <a:lnTo>
                    <a:pt x="3483" y="3241"/>
                  </a:lnTo>
                  <a:lnTo>
                    <a:pt x="3504" y="3202"/>
                  </a:lnTo>
                  <a:lnTo>
                    <a:pt x="3526" y="3164"/>
                  </a:lnTo>
                  <a:lnTo>
                    <a:pt x="3549" y="3124"/>
                  </a:lnTo>
                  <a:lnTo>
                    <a:pt x="3561" y="3104"/>
                  </a:lnTo>
                  <a:lnTo>
                    <a:pt x="3574" y="3085"/>
                  </a:lnTo>
                  <a:lnTo>
                    <a:pt x="3587" y="3066"/>
                  </a:lnTo>
                  <a:lnTo>
                    <a:pt x="3602" y="3048"/>
                  </a:lnTo>
                  <a:lnTo>
                    <a:pt x="3713" y="2918"/>
                  </a:lnTo>
                  <a:lnTo>
                    <a:pt x="3898" y="2408"/>
                  </a:lnTo>
                  <a:lnTo>
                    <a:pt x="3903" y="2399"/>
                  </a:lnTo>
                  <a:lnTo>
                    <a:pt x="3903" y="2385"/>
                  </a:lnTo>
                  <a:lnTo>
                    <a:pt x="3900" y="2368"/>
                  </a:lnTo>
                  <a:lnTo>
                    <a:pt x="3892" y="2346"/>
                  </a:lnTo>
                  <a:lnTo>
                    <a:pt x="3881" y="2322"/>
                  </a:lnTo>
                  <a:lnTo>
                    <a:pt x="3866" y="2295"/>
                  </a:lnTo>
                  <a:lnTo>
                    <a:pt x="3849" y="2264"/>
                  </a:lnTo>
                  <a:lnTo>
                    <a:pt x="3830" y="2231"/>
                  </a:lnTo>
                  <a:lnTo>
                    <a:pt x="3807" y="2195"/>
                  </a:lnTo>
                  <a:lnTo>
                    <a:pt x="3783" y="2158"/>
                  </a:lnTo>
                  <a:lnTo>
                    <a:pt x="3756" y="2118"/>
                  </a:lnTo>
                  <a:lnTo>
                    <a:pt x="3727" y="2077"/>
                  </a:lnTo>
                  <a:lnTo>
                    <a:pt x="3665" y="1990"/>
                  </a:lnTo>
                  <a:lnTo>
                    <a:pt x="3598" y="1899"/>
                  </a:lnTo>
                  <a:lnTo>
                    <a:pt x="3528" y="1806"/>
                  </a:lnTo>
                  <a:lnTo>
                    <a:pt x="3456" y="1712"/>
                  </a:lnTo>
                  <a:lnTo>
                    <a:pt x="3385" y="1621"/>
                  </a:lnTo>
                  <a:lnTo>
                    <a:pt x="3316" y="1533"/>
                  </a:lnTo>
                  <a:lnTo>
                    <a:pt x="3252" y="1449"/>
                  </a:lnTo>
                  <a:lnTo>
                    <a:pt x="3194" y="1374"/>
                  </a:lnTo>
                  <a:lnTo>
                    <a:pt x="3143" y="1307"/>
                  </a:lnTo>
                  <a:lnTo>
                    <a:pt x="3101" y="1251"/>
                  </a:lnTo>
                  <a:lnTo>
                    <a:pt x="3082" y="1227"/>
                  </a:lnTo>
                  <a:lnTo>
                    <a:pt x="3064" y="1205"/>
                  </a:lnTo>
                  <a:lnTo>
                    <a:pt x="3045" y="1183"/>
                  </a:lnTo>
                  <a:lnTo>
                    <a:pt x="3027" y="1162"/>
                  </a:lnTo>
                  <a:lnTo>
                    <a:pt x="3010" y="1143"/>
                  </a:lnTo>
                  <a:lnTo>
                    <a:pt x="2991" y="1126"/>
                  </a:lnTo>
                  <a:lnTo>
                    <a:pt x="2972" y="1109"/>
                  </a:lnTo>
                  <a:lnTo>
                    <a:pt x="2953" y="1094"/>
                  </a:lnTo>
                  <a:lnTo>
                    <a:pt x="2932" y="1080"/>
                  </a:lnTo>
                  <a:lnTo>
                    <a:pt x="2911" y="1067"/>
                  </a:lnTo>
                  <a:lnTo>
                    <a:pt x="2889" y="1056"/>
                  </a:lnTo>
                  <a:lnTo>
                    <a:pt x="2865" y="1046"/>
                  </a:lnTo>
                  <a:lnTo>
                    <a:pt x="2839" y="1038"/>
                  </a:lnTo>
                  <a:lnTo>
                    <a:pt x="2812" y="1030"/>
                  </a:lnTo>
                  <a:lnTo>
                    <a:pt x="2782" y="1024"/>
                  </a:lnTo>
                  <a:lnTo>
                    <a:pt x="2752" y="1019"/>
                  </a:lnTo>
                  <a:lnTo>
                    <a:pt x="2725" y="1016"/>
                  </a:lnTo>
                  <a:lnTo>
                    <a:pt x="2692" y="1013"/>
                  </a:lnTo>
                  <a:lnTo>
                    <a:pt x="2657" y="1010"/>
                  </a:lnTo>
                  <a:lnTo>
                    <a:pt x="2618" y="1007"/>
                  </a:lnTo>
                  <a:lnTo>
                    <a:pt x="2580" y="1006"/>
                  </a:lnTo>
                  <a:lnTo>
                    <a:pt x="2544" y="1006"/>
                  </a:lnTo>
                  <a:lnTo>
                    <a:pt x="2526" y="1006"/>
                  </a:lnTo>
                  <a:lnTo>
                    <a:pt x="2510" y="1007"/>
                  </a:lnTo>
                  <a:lnTo>
                    <a:pt x="2496" y="1008"/>
                  </a:lnTo>
                  <a:lnTo>
                    <a:pt x="2482" y="1010"/>
                  </a:lnTo>
                  <a:lnTo>
                    <a:pt x="2465" y="1013"/>
                  </a:lnTo>
                  <a:lnTo>
                    <a:pt x="2449" y="1014"/>
                  </a:lnTo>
                  <a:lnTo>
                    <a:pt x="2434" y="1014"/>
                  </a:lnTo>
                  <a:lnTo>
                    <a:pt x="2419" y="1013"/>
                  </a:lnTo>
                  <a:lnTo>
                    <a:pt x="2391" y="1007"/>
                  </a:lnTo>
                  <a:lnTo>
                    <a:pt x="2366" y="1000"/>
                  </a:lnTo>
                  <a:lnTo>
                    <a:pt x="2342" y="994"/>
                  </a:lnTo>
                  <a:lnTo>
                    <a:pt x="2318" y="989"/>
                  </a:lnTo>
                  <a:lnTo>
                    <a:pt x="2307" y="987"/>
                  </a:lnTo>
                  <a:lnTo>
                    <a:pt x="2294" y="986"/>
                  </a:lnTo>
                  <a:lnTo>
                    <a:pt x="2282" y="987"/>
                  </a:lnTo>
                  <a:lnTo>
                    <a:pt x="2269" y="990"/>
                  </a:lnTo>
                  <a:lnTo>
                    <a:pt x="2253" y="961"/>
                  </a:lnTo>
                  <a:lnTo>
                    <a:pt x="2234" y="923"/>
                  </a:lnTo>
                  <a:lnTo>
                    <a:pt x="2226" y="904"/>
                  </a:lnTo>
                  <a:lnTo>
                    <a:pt x="2218" y="885"/>
                  </a:lnTo>
                  <a:lnTo>
                    <a:pt x="2215" y="875"/>
                  </a:lnTo>
                  <a:lnTo>
                    <a:pt x="2213" y="867"/>
                  </a:lnTo>
                  <a:lnTo>
                    <a:pt x="2212" y="859"/>
                  </a:lnTo>
                  <a:lnTo>
                    <a:pt x="2211" y="851"/>
                  </a:lnTo>
                  <a:lnTo>
                    <a:pt x="2211" y="806"/>
                  </a:lnTo>
                  <a:lnTo>
                    <a:pt x="2212" y="789"/>
                  </a:lnTo>
                  <a:lnTo>
                    <a:pt x="2213" y="775"/>
                  </a:lnTo>
                  <a:lnTo>
                    <a:pt x="2215" y="762"/>
                  </a:lnTo>
                  <a:lnTo>
                    <a:pt x="2219" y="751"/>
                  </a:lnTo>
                  <a:lnTo>
                    <a:pt x="2227" y="729"/>
                  </a:lnTo>
                  <a:lnTo>
                    <a:pt x="2234" y="702"/>
                  </a:lnTo>
                  <a:lnTo>
                    <a:pt x="2269" y="713"/>
                  </a:lnTo>
                  <a:lnTo>
                    <a:pt x="2270" y="700"/>
                  </a:lnTo>
                  <a:lnTo>
                    <a:pt x="2273" y="689"/>
                  </a:lnTo>
                  <a:lnTo>
                    <a:pt x="2275" y="679"/>
                  </a:lnTo>
                  <a:lnTo>
                    <a:pt x="2278" y="668"/>
                  </a:lnTo>
                  <a:lnTo>
                    <a:pt x="2286" y="648"/>
                  </a:lnTo>
                  <a:lnTo>
                    <a:pt x="2294" y="626"/>
                  </a:lnTo>
                  <a:lnTo>
                    <a:pt x="2301" y="604"/>
                  </a:lnTo>
                  <a:lnTo>
                    <a:pt x="2308" y="579"/>
                  </a:lnTo>
                  <a:lnTo>
                    <a:pt x="2311" y="566"/>
                  </a:lnTo>
                  <a:lnTo>
                    <a:pt x="2313" y="551"/>
                  </a:lnTo>
                  <a:lnTo>
                    <a:pt x="2314" y="535"/>
                  </a:lnTo>
                  <a:lnTo>
                    <a:pt x="2315" y="518"/>
                  </a:lnTo>
                  <a:lnTo>
                    <a:pt x="2315" y="483"/>
                  </a:lnTo>
                  <a:lnTo>
                    <a:pt x="2292" y="483"/>
                  </a:lnTo>
                  <a:lnTo>
                    <a:pt x="2291" y="433"/>
                  </a:lnTo>
                  <a:lnTo>
                    <a:pt x="2289" y="384"/>
                  </a:lnTo>
                  <a:lnTo>
                    <a:pt x="2286" y="360"/>
                  </a:lnTo>
                  <a:lnTo>
                    <a:pt x="2284" y="338"/>
                  </a:lnTo>
                  <a:lnTo>
                    <a:pt x="2281" y="315"/>
                  </a:lnTo>
                  <a:lnTo>
                    <a:pt x="2277" y="294"/>
                  </a:lnTo>
                  <a:lnTo>
                    <a:pt x="2271" y="273"/>
                  </a:lnTo>
                  <a:lnTo>
                    <a:pt x="2267" y="254"/>
                  </a:lnTo>
                  <a:lnTo>
                    <a:pt x="2260" y="234"/>
                  </a:lnTo>
                  <a:lnTo>
                    <a:pt x="2253" y="215"/>
                  </a:lnTo>
                  <a:lnTo>
                    <a:pt x="2244" y="196"/>
                  </a:lnTo>
                  <a:lnTo>
                    <a:pt x="2235" y="179"/>
                  </a:lnTo>
                  <a:lnTo>
                    <a:pt x="2225" y="163"/>
                  </a:lnTo>
                  <a:lnTo>
                    <a:pt x="2213" y="147"/>
                  </a:lnTo>
                  <a:lnTo>
                    <a:pt x="2204" y="137"/>
                  </a:lnTo>
                  <a:lnTo>
                    <a:pt x="2194" y="126"/>
                  </a:lnTo>
                  <a:lnTo>
                    <a:pt x="2182" y="114"/>
                  </a:lnTo>
                  <a:lnTo>
                    <a:pt x="2169" y="102"/>
                  </a:lnTo>
                  <a:lnTo>
                    <a:pt x="2154" y="89"/>
                  </a:lnTo>
                  <a:lnTo>
                    <a:pt x="2138" y="78"/>
                  </a:lnTo>
                  <a:lnTo>
                    <a:pt x="2122" y="65"/>
                  </a:lnTo>
                  <a:lnTo>
                    <a:pt x="2104" y="54"/>
                  </a:lnTo>
                  <a:lnTo>
                    <a:pt x="2086" y="43"/>
                  </a:lnTo>
                  <a:lnTo>
                    <a:pt x="2068" y="33"/>
                  </a:lnTo>
                  <a:lnTo>
                    <a:pt x="2050" y="24"/>
                  </a:lnTo>
                  <a:lnTo>
                    <a:pt x="2030" y="16"/>
                  </a:lnTo>
                  <a:lnTo>
                    <a:pt x="2012" y="9"/>
                  </a:lnTo>
                  <a:lnTo>
                    <a:pt x="1994" y="4"/>
                  </a:lnTo>
                  <a:lnTo>
                    <a:pt x="1975" y="1"/>
                  </a:lnTo>
                  <a:lnTo>
                    <a:pt x="1958" y="0"/>
                  </a:lnTo>
                  <a:lnTo>
                    <a:pt x="1935" y="0"/>
                  </a:lnTo>
                  <a:lnTo>
                    <a:pt x="1919" y="1"/>
                  </a:lnTo>
                  <a:lnTo>
                    <a:pt x="1903" y="2"/>
                  </a:lnTo>
                  <a:lnTo>
                    <a:pt x="1887" y="4"/>
                  </a:lnTo>
                  <a:lnTo>
                    <a:pt x="1871" y="8"/>
                  </a:lnTo>
                  <a:lnTo>
                    <a:pt x="1855" y="11"/>
                  </a:lnTo>
                  <a:lnTo>
                    <a:pt x="1840" y="16"/>
                  </a:lnTo>
                  <a:lnTo>
                    <a:pt x="1824" y="22"/>
                  </a:lnTo>
                  <a:lnTo>
                    <a:pt x="1809" y="28"/>
                  </a:lnTo>
                  <a:lnTo>
                    <a:pt x="1795" y="35"/>
                  </a:lnTo>
                  <a:lnTo>
                    <a:pt x="1780" y="42"/>
                  </a:lnTo>
                  <a:lnTo>
                    <a:pt x="1765" y="51"/>
                  </a:lnTo>
                  <a:lnTo>
                    <a:pt x="1751" y="60"/>
                  </a:lnTo>
                  <a:lnTo>
                    <a:pt x="1737" y="70"/>
                  </a:lnTo>
                  <a:lnTo>
                    <a:pt x="1724" y="80"/>
                  </a:lnTo>
                  <a:lnTo>
                    <a:pt x="1711" y="90"/>
                  </a:lnTo>
                  <a:lnTo>
                    <a:pt x="1699" y="102"/>
                  </a:lnTo>
                  <a:lnTo>
                    <a:pt x="1687" y="113"/>
                  </a:lnTo>
                  <a:lnTo>
                    <a:pt x="1676" y="126"/>
                  </a:lnTo>
                  <a:lnTo>
                    <a:pt x="1664" y="138"/>
                  </a:lnTo>
                  <a:lnTo>
                    <a:pt x="1654" y="152"/>
                  </a:lnTo>
                  <a:lnTo>
                    <a:pt x="1645" y="166"/>
                  </a:lnTo>
                  <a:lnTo>
                    <a:pt x="1636" y="179"/>
                  </a:lnTo>
                  <a:lnTo>
                    <a:pt x="1628" y="193"/>
                  </a:lnTo>
                  <a:lnTo>
                    <a:pt x="1620" y="208"/>
                  </a:lnTo>
                  <a:lnTo>
                    <a:pt x="1613" y="223"/>
                  </a:lnTo>
                  <a:lnTo>
                    <a:pt x="1607" y="239"/>
                  </a:lnTo>
                  <a:lnTo>
                    <a:pt x="1603" y="254"/>
                  </a:lnTo>
                  <a:lnTo>
                    <a:pt x="1598" y="270"/>
                  </a:lnTo>
                  <a:lnTo>
                    <a:pt x="1595" y="286"/>
                  </a:lnTo>
                  <a:lnTo>
                    <a:pt x="1592" y="302"/>
                  </a:lnTo>
                  <a:lnTo>
                    <a:pt x="1590" y="318"/>
                  </a:lnTo>
                  <a:lnTo>
                    <a:pt x="1590" y="334"/>
                  </a:lnTo>
                  <a:lnTo>
                    <a:pt x="1590" y="460"/>
                  </a:lnTo>
                  <a:lnTo>
                    <a:pt x="1552" y="479"/>
                  </a:lnTo>
                  <a:lnTo>
                    <a:pt x="1607" y="689"/>
                  </a:lnTo>
                  <a:lnTo>
                    <a:pt x="1635" y="684"/>
                  </a:lnTo>
                  <a:lnTo>
                    <a:pt x="1640" y="698"/>
                  </a:lnTo>
                  <a:lnTo>
                    <a:pt x="1645" y="708"/>
                  </a:lnTo>
                  <a:lnTo>
                    <a:pt x="1647" y="720"/>
                  </a:lnTo>
                  <a:lnTo>
                    <a:pt x="1647" y="737"/>
                  </a:lnTo>
                  <a:lnTo>
                    <a:pt x="1647" y="760"/>
                  </a:lnTo>
                  <a:lnTo>
                    <a:pt x="1649" y="774"/>
                  </a:lnTo>
                  <a:lnTo>
                    <a:pt x="1655" y="797"/>
                  </a:lnTo>
                  <a:lnTo>
                    <a:pt x="1663" y="824"/>
                  </a:lnTo>
                  <a:lnTo>
                    <a:pt x="1671" y="855"/>
                  </a:lnTo>
                  <a:lnTo>
                    <a:pt x="1675" y="871"/>
                  </a:lnTo>
                  <a:lnTo>
                    <a:pt x="1677" y="887"/>
                  </a:lnTo>
                  <a:lnTo>
                    <a:pt x="1679" y="902"/>
                  </a:lnTo>
                  <a:lnTo>
                    <a:pt x="1679" y="917"/>
                  </a:lnTo>
                  <a:lnTo>
                    <a:pt x="1678" y="930"/>
                  </a:lnTo>
                  <a:lnTo>
                    <a:pt x="1676" y="943"/>
                  </a:lnTo>
                  <a:lnTo>
                    <a:pt x="1675" y="947"/>
                  </a:lnTo>
                  <a:lnTo>
                    <a:pt x="1672" y="953"/>
                  </a:lnTo>
                  <a:lnTo>
                    <a:pt x="1669" y="958"/>
                  </a:lnTo>
                  <a:lnTo>
                    <a:pt x="1665" y="961"/>
                  </a:lnTo>
                  <a:lnTo>
                    <a:pt x="1660" y="968"/>
                  </a:lnTo>
                  <a:lnTo>
                    <a:pt x="1653" y="974"/>
                  </a:lnTo>
                  <a:lnTo>
                    <a:pt x="1645" y="978"/>
                  </a:lnTo>
                  <a:lnTo>
                    <a:pt x="1637" y="983"/>
                  </a:lnTo>
                  <a:lnTo>
                    <a:pt x="1619" y="991"/>
                  </a:lnTo>
                  <a:lnTo>
                    <a:pt x="1599" y="997"/>
                  </a:lnTo>
                  <a:lnTo>
                    <a:pt x="1577" y="1001"/>
                  </a:lnTo>
                  <a:lnTo>
                    <a:pt x="1555" y="1003"/>
                  </a:lnTo>
                  <a:lnTo>
                    <a:pt x="1532" y="1005"/>
                  </a:lnTo>
                  <a:lnTo>
                    <a:pt x="1508" y="1006"/>
                  </a:lnTo>
                  <a:lnTo>
                    <a:pt x="1485" y="1005"/>
                  </a:lnTo>
                  <a:lnTo>
                    <a:pt x="1461" y="1003"/>
                  </a:lnTo>
                  <a:lnTo>
                    <a:pt x="1438" y="1001"/>
                  </a:lnTo>
                  <a:lnTo>
                    <a:pt x="1415" y="999"/>
                  </a:lnTo>
                  <a:lnTo>
                    <a:pt x="1375" y="993"/>
                  </a:lnTo>
                  <a:lnTo>
                    <a:pt x="1341" y="987"/>
                  </a:lnTo>
                  <a:lnTo>
                    <a:pt x="1332" y="986"/>
                  </a:lnTo>
                  <a:lnTo>
                    <a:pt x="1321" y="987"/>
                  </a:lnTo>
                  <a:lnTo>
                    <a:pt x="1310" y="989"/>
                  </a:lnTo>
                  <a:lnTo>
                    <a:pt x="1297" y="992"/>
                  </a:lnTo>
                  <a:lnTo>
                    <a:pt x="1284" y="997"/>
                  </a:lnTo>
                  <a:lnTo>
                    <a:pt x="1270" y="1002"/>
                  </a:lnTo>
                  <a:lnTo>
                    <a:pt x="1255" y="1008"/>
                  </a:lnTo>
                  <a:lnTo>
                    <a:pt x="1239" y="1015"/>
                  </a:lnTo>
                  <a:lnTo>
                    <a:pt x="1206" y="1032"/>
                  </a:lnTo>
                  <a:lnTo>
                    <a:pt x="1171" y="1053"/>
                  </a:lnTo>
                  <a:lnTo>
                    <a:pt x="1136" y="1074"/>
                  </a:lnTo>
                  <a:lnTo>
                    <a:pt x="1099" y="1097"/>
                  </a:lnTo>
                  <a:lnTo>
                    <a:pt x="1064" y="1122"/>
                  </a:lnTo>
                  <a:lnTo>
                    <a:pt x="1030" y="1146"/>
                  </a:lnTo>
                  <a:lnTo>
                    <a:pt x="997" y="1171"/>
                  </a:lnTo>
                  <a:lnTo>
                    <a:pt x="966" y="1194"/>
                  </a:lnTo>
                  <a:lnTo>
                    <a:pt x="913" y="1235"/>
                  </a:lnTo>
                  <a:lnTo>
                    <a:pt x="876" y="1266"/>
                  </a:lnTo>
                  <a:lnTo>
                    <a:pt x="803" y="1358"/>
                  </a:lnTo>
                  <a:lnTo>
                    <a:pt x="790" y="1378"/>
                  </a:lnTo>
                  <a:lnTo>
                    <a:pt x="774" y="1399"/>
                  </a:lnTo>
                  <a:lnTo>
                    <a:pt x="756" y="1419"/>
                  </a:lnTo>
                  <a:lnTo>
                    <a:pt x="738" y="1440"/>
                  </a:lnTo>
                  <a:lnTo>
                    <a:pt x="698" y="1483"/>
                  </a:lnTo>
                  <a:lnTo>
                    <a:pt x="654" y="1528"/>
                  </a:lnTo>
                  <a:lnTo>
                    <a:pt x="608" y="1575"/>
                  </a:lnTo>
                  <a:lnTo>
                    <a:pt x="559" y="1625"/>
                  </a:lnTo>
                  <a:lnTo>
                    <a:pt x="535" y="1651"/>
                  </a:lnTo>
                  <a:lnTo>
                    <a:pt x="509" y="1679"/>
                  </a:lnTo>
                  <a:lnTo>
                    <a:pt x="485" y="1707"/>
                  </a:lnTo>
                  <a:lnTo>
                    <a:pt x="461" y="1737"/>
                  </a:lnTo>
                  <a:lnTo>
                    <a:pt x="409" y="1802"/>
                  </a:lnTo>
                  <a:lnTo>
                    <a:pt x="357" y="1867"/>
                  </a:lnTo>
                  <a:lnTo>
                    <a:pt x="307" y="1931"/>
                  </a:lnTo>
                  <a:lnTo>
                    <a:pt x="260" y="1994"/>
                  </a:lnTo>
                  <a:lnTo>
                    <a:pt x="214" y="2055"/>
                  </a:lnTo>
                  <a:lnTo>
                    <a:pt x="173" y="2114"/>
                  </a:lnTo>
                  <a:lnTo>
                    <a:pt x="134" y="2170"/>
                  </a:lnTo>
                  <a:lnTo>
                    <a:pt x="100" y="2224"/>
                  </a:lnTo>
                  <a:lnTo>
                    <a:pt x="84" y="2249"/>
                  </a:lnTo>
                  <a:lnTo>
                    <a:pt x="70" y="2274"/>
                  </a:lnTo>
                  <a:lnTo>
                    <a:pt x="57" y="2298"/>
                  </a:lnTo>
                  <a:lnTo>
                    <a:pt x="44" y="2322"/>
                  </a:lnTo>
                  <a:lnTo>
                    <a:pt x="34" y="2344"/>
                  </a:lnTo>
                  <a:lnTo>
                    <a:pt x="25" y="2366"/>
                  </a:lnTo>
                  <a:lnTo>
                    <a:pt x="17" y="2386"/>
                  </a:lnTo>
                  <a:lnTo>
                    <a:pt x="10" y="2406"/>
                  </a:lnTo>
                  <a:lnTo>
                    <a:pt x="5" y="2425"/>
                  </a:lnTo>
                  <a:lnTo>
                    <a:pt x="2" y="2442"/>
                  </a:lnTo>
                  <a:lnTo>
                    <a:pt x="0" y="2458"/>
                  </a:lnTo>
                  <a:lnTo>
                    <a:pt x="0" y="2474"/>
                  </a:lnTo>
                  <a:lnTo>
                    <a:pt x="1" y="2488"/>
                  </a:lnTo>
                  <a:lnTo>
                    <a:pt x="4" y="2501"/>
                  </a:lnTo>
                  <a:lnTo>
                    <a:pt x="10" y="2512"/>
                  </a:lnTo>
                  <a:lnTo>
                    <a:pt x="17" y="2522"/>
                  </a:lnTo>
                  <a:lnTo>
                    <a:pt x="58" y="2751"/>
                  </a:lnTo>
                  <a:lnTo>
                    <a:pt x="234" y="2918"/>
                  </a:lnTo>
                  <a:lnTo>
                    <a:pt x="345" y="3048"/>
                  </a:lnTo>
                  <a:lnTo>
                    <a:pt x="360" y="3066"/>
                  </a:lnTo>
                  <a:lnTo>
                    <a:pt x="373" y="3085"/>
                  </a:lnTo>
                  <a:lnTo>
                    <a:pt x="386" y="3104"/>
                  </a:lnTo>
                  <a:lnTo>
                    <a:pt x="399" y="3124"/>
                  </a:lnTo>
                  <a:lnTo>
                    <a:pt x="421" y="3164"/>
                  </a:lnTo>
                  <a:lnTo>
                    <a:pt x="443" y="3202"/>
                  </a:lnTo>
                  <a:lnTo>
                    <a:pt x="463" y="3241"/>
                  </a:lnTo>
                  <a:lnTo>
                    <a:pt x="483" y="3279"/>
                  </a:lnTo>
                  <a:lnTo>
                    <a:pt x="493" y="3297"/>
                  </a:lnTo>
                  <a:lnTo>
                    <a:pt x="504" y="3316"/>
                  </a:lnTo>
                  <a:lnTo>
                    <a:pt x="515" y="3333"/>
                  </a:lnTo>
                  <a:lnTo>
                    <a:pt x="527" y="3349"/>
                  </a:lnTo>
                  <a:lnTo>
                    <a:pt x="549" y="3376"/>
                  </a:lnTo>
                  <a:lnTo>
                    <a:pt x="572" y="3382"/>
                  </a:lnTo>
                  <a:lnTo>
                    <a:pt x="587" y="3384"/>
                  </a:lnTo>
                  <a:lnTo>
                    <a:pt x="598" y="3383"/>
                  </a:lnTo>
                  <a:lnTo>
                    <a:pt x="606" y="3383"/>
                  </a:lnTo>
                  <a:lnTo>
                    <a:pt x="609" y="3383"/>
                  </a:lnTo>
                  <a:lnTo>
                    <a:pt x="614" y="3383"/>
                  </a:lnTo>
                  <a:lnTo>
                    <a:pt x="619" y="3385"/>
                  </a:lnTo>
                  <a:lnTo>
                    <a:pt x="626" y="3388"/>
                  </a:lnTo>
                  <a:lnTo>
                    <a:pt x="643" y="3396"/>
                  </a:lnTo>
                  <a:lnTo>
                    <a:pt x="668" y="3410"/>
                  </a:lnTo>
                  <a:lnTo>
                    <a:pt x="676" y="3415"/>
                  </a:lnTo>
                  <a:lnTo>
                    <a:pt x="684" y="3418"/>
                  </a:lnTo>
                  <a:lnTo>
                    <a:pt x="692" y="3421"/>
                  </a:lnTo>
                  <a:lnTo>
                    <a:pt x="700" y="3423"/>
                  </a:lnTo>
                  <a:lnTo>
                    <a:pt x="707" y="3425"/>
                  </a:lnTo>
                  <a:lnTo>
                    <a:pt x="715" y="3425"/>
                  </a:lnTo>
                  <a:lnTo>
                    <a:pt x="723" y="3426"/>
                  </a:lnTo>
                  <a:lnTo>
                    <a:pt x="730" y="3425"/>
                  </a:lnTo>
                  <a:lnTo>
                    <a:pt x="746" y="3423"/>
                  </a:lnTo>
                  <a:lnTo>
                    <a:pt x="761" y="3420"/>
                  </a:lnTo>
                  <a:lnTo>
                    <a:pt x="778" y="3414"/>
                  </a:lnTo>
                  <a:lnTo>
                    <a:pt x="795" y="3407"/>
                  </a:lnTo>
                  <a:lnTo>
                    <a:pt x="819" y="3397"/>
                  </a:lnTo>
                  <a:lnTo>
                    <a:pt x="842" y="3389"/>
                  </a:lnTo>
                  <a:lnTo>
                    <a:pt x="862" y="3381"/>
                  </a:lnTo>
                  <a:lnTo>
                    <a:pt x="880" y="3376"/>
                  </a:lnTo>
                  <a:lnTo>
                    <a:pt x="896" y="3372"/>
                  </a:lnTo>
                  <a:lnTo>
                    <a:pt x="911" y="3369"/>
                  </a:lnTo>
                  <a:lnTo>
                    <a:pt x="925" y="3369"/>
                  </a:lnTo>
                  <a:lnTo>
                    <a:pt x="938" y="3372"/>
                  </a:lnTo>
                  <a:lnTo>
                    <a:pt x="952" y="3375"/>
                  </a:lnTo>
                  <a:lnTo>
                    <a:pt x="967" y="3381"/>
                  </a:lnTo>
                  <a:lnTo>
                    <a:pt x="981" y="3390"/>
                  </a:lnTo>
                  <a:lnTo>
                    <a:pt x="997" y="3400"/>
                  </a:lnTo>
                  <a:lnTo>
                    <a:pt x="1033" y="3429"/>
                  </a:lnTo>
                  <a:lnTo>
                    <a:pt x="1080" y="3469"/>
                  </a:lnTo>
                  <a:lnTo>
                    <a:pt x="1078" y="3542"/>
                  </a:lnTo>
                  <a:lnTo>
                    <a:pt x="1073" y="3640"/>
                  </a:lnTo>
                  <a:lnTo>
                    <a:pt x="1070" y="3754"/>
                  </a:lnTo>
                  <a:lnTo>
                    <a:pt x="1066" y="3877"/>
                  </a:lnTo>
                  <a:lnTo>
                    <a:pt x="1066" y="3937"/>
                  </a:lnTo>
                  <a:lnTo>
                    <a:pt x="1066" y="3997"/>
                  </a:lnTo>
                  <a:lnTo>
                    <a:pt x="1069" y="4053"/>
                  </a:lnTo>
                  <a:lnTo>
                    <a:pt x="1071" y="4105"/>
                  </a:lnTo>
                  <a:lnTo>
                    <a:pt x="1073" y="4130"/>
                  </a:lnTo>
                  <a:lnTo>
                    <a:pt x="1075" y="4153"/>
                  </a:lnTo>
                  <a:lnTo>
                    <a:pt x="1078" y="4176"/>
                  </a:lnTo>
                  <a:lnTo>
                    <a:pt x="1081" y="4196"/>
                  </a:lnTo>
                  <a:lnTo>
                    <a:pt x="1085" y="4215"/>
                  </a:lnTo>
                  <a:lnTo>
                    <a:pt x="1089" y="4231"/>
                  </a:lnTo>
                  <a:lnTo>
                    <a:pt x="1094" y="4246"/>
                  </a:lnTo>
                  <a:lnTo>
                    <a:pt x="1099" y="4258"/>
                  </a:lnTo>
                  <a:close/>
                  <a:moveTo>
                    <a:pt x="2941" y="3080"/>
                  </a:moveTo>
                  <a:lnTo>
                    <a:pt x="2947" y="3056"/>
                  </a:lnTo>
                  <a:lnTo>
                    <a:pt x="2952" y="3032"/>
                  </a:lnTo>
                  <a:lnTo>
                    <a:pt x="2955" y="3008"/>
                  </a:lnTo>
                  <a:lnTo>
                    <a:pt x="2959" y="2983"/>
                  </a:lnTo>
                  <a:lnTo>
                    <a:pt x="2964" y="2933"/>
                  </a:lnTo>
                  <a:lnTo>
                    <a:pt x="2968" y="2881"/>
                  </a:lnTo>
                  <a:lnTo>
                    <a:pt x="2970" y="2829"/>
                  </a:lnTo>
                  <a:lnTo>
                    <a:pt x="2972" y="2776"/>
                  </a:lnTo>
                  <a:lnTo>
                    <a:pt x="2973" y="2722"/>
                  </a:lnTo>
                  <a:lnTo>
                    <a:pt x="2975" y="2669"/>
                  </a:lnTo>
                  <a:lnTo>
                    <a:pt x="2976" y="2615"/>
                  </a:lnTo>
                  <a:lnTo>
                    <a:pt x="2977" y="2562"/>
                  </a:lnTo>
                  <a:lnTo>
                    <a:pt x="2979" y="2510"/>
                  </a:lnTo>
                  <a:lnTo>
                    <a:pt x="2983" y="2458"/>
                  </a:lnTo>
                  <a:lnTo>
                    <a:pt x="2987" y="2408"/>
                  </a:lnTo>
                  <a:lnTo>
                    <a:pt x="2993" y="2359"/>
                  </a:lnTo>
                  <a:lnTo>
                    <a:pt x="2996" y="2336"/>
                  </a:lnTo>
                  <a:lnTo>
                    <a:pt x="3001" y="2312"/>
                  </a:lnTo>
                  <a:lnTo>
                    <a:pt x="3007" y="2289"/>
                  </a:lnTo>
                  <a:lnTo>
                    <a:pt x="3011" y="2267"/>
                  </a:lnTo>
                  <a:lnTo>
                    <a:pt x="3033" y="2290"/>
                  </a:lnTo>
                  <a:lnTo>
                    <a:pt x="3051" y="2310"/>
                  </a:lnTo>
                  <a:lnTo>
                    <a:pt x="3067" y="2325"/>
                  </a:lnTo>
                  <a:lnTo>
                    <a:pt x="3082" y="2338"/>
                  </a:lnTo>
                  <a:lnTo>
                    <a:pt x="3115" y="2368"/>
                  </a:lnTo>
                  <a:lnTo>
                    <a:pt x="3159" y="2410"/>
                  </a:lnTo>
                  <a:lnTo>
                    <a:pt x="3195" y="2407"/>
                  </a:lnTo>
                  <a:lnTo>
                    <a:pt x="3225" y="2406"/>
                  </a:lnTo>
                  <a:lnTo>
                    <a:pt x="3238" y="2406"/>
                  </a:lnTo>
                  <a:lnTo>
                    <a:pt x="3249" y="2407"/>
                  </a:lnTo>
                  <a:lnTo>
                    <a:pt x="3258" y="2408"/>
                  </a:lnTo>
                  <a:lnTo>
                    <a:pt x="3267" y="2410"/>
                  </a:lnTo>
                  <a:lnTo>
                    <a:pt x="3274" y="2413"/>
                  </a:lnTo>
                  <a:lnTo>
                    <a:pt x="3280" y="2415"/>
                  </a:lnTo>
                  <a:lnTo>
                    <a:pt x="3286" y="2418"/>
                  </a:lnTo>
                  <a:lnTo>
                    <a:pt x="3289" y="2423"/>
                  </a:lnTo>
                  <a:lnTo>
                    <a:pt x="3292" y="2426"/>
                  </a:lnTo>
                  <a:lnTo>
                    <a:pt x="3295" y="2431"/>
                  </a:lnTo>
                  <a:lnTo>
                    <a:pt x="3296" y="2435"/>
                  </a:lnTo>
                  <a:lnTo>
                    <a:pt x="3297" y="2441"/>
                  </a:lnTo>
                  <a:lnTo>
                    <a:pt x="3296" y="2453"/>
                  </a:lnTo>
                  <a:lnTo>
                    <a:pt x="3294" y="2465"/>
                  </a:lnTo>
                  <a:lnTo>
                    <a:pt x="3288" y="2478"/>
                  </a:lnTo>
                  <a:lnTo>
                    <a:pt x="3282" y="2491"/>
                  </a:lnTo>
                  <a:lnTo>
                    <a:pt x="3270" y="2520"/>
                  </a:lnTo>
                  <a:lnTo>
                    <a:pt x="3259" y="2547"/>
                  </a:lnTo>
                  <a:lnTo>
                    <a:pt x="3256" y="2562"/>
                  </a:lnTo>
                  <a:lnTo>
                    <a:pt x="3254" y="2575"/>
                  </a:lnTo>
                  <a:lnTo>
                    <a:pt x="3251" y="2589"/>
                  </a:lnTo>
                  <a:lnTo>
                    <a:pt x="3251" y="2602"/>
                  </a:lnTo>
                  <a:lnTo>
                    <a:pt x="3251" y="2629"/>
                  </a:lnTo>
                  <a:lnTo>
                    <a:pt x="3250" y="2656"/>
                  </a:lnTo>
                  <a:lnTo>
                    <a:pt x="3248" y="2670"/>
                  </a:lnTo>
                  <a:lnTo>
                    <a:pt x="3246" y="2685"/>
                  </a:lnTo>
                  <a:lnTo>
                    <a:pt x="3242" y="2699"/>
                  </a:lnTo>
                  <a:lnTo>
                    <a:pt x="3236" y="2715"/>
                  </a:lnTo>
                  <a:lnTo>
                    <a:pt x="3228" y="2731"/>
                  </a:lnTo>
                  <a:lnTo>
                    <a:pt x="3219" y="2749"/>
                  </a:lnTo>
                  <a:lnTo>
                    <a:pt x="3207" y="2767"/>
                  </a:lnTo>
                  <a:lnTo>
                    <a:pt x="3192" y="2785"/>
                  </a:lnTo>
                  <a:lnTo>
                    <a:pt x="2941" y="3080"/>
                  </a:lnTo>
                  <a:close/>
                </a:path>
              </a:pathLst>
            </a:custGeom>
            <a:solidFill>
              <a:schemeClr val="accent5"/>
            </a:solidFill>
            <a:ln w="9525">
              <a:noFill/>
              <a:round/>
            </a:ln>
          </p:spPr>
          <p:txBody>
            <a:bodyPr vert="horz" wrap="square" lIns="100019" tIns="50009" rIns="100019" bIns="50009" numCol="1" anchor="t" anchorCtr="0" compatLnSpc="1"/>
            <a:lstStyle/>
            <a:p>
              <a:pPr algn="just">
                <a:lnSpc>
                  <a:spcPct val="120000"/>
                </a:lnSpc>
                <a:spcBef>
                  <a:spcPts val="0"/>
                </a:spcBef>
                <a:spcAft>
                  <a:spcPts val="0"/>
                </a:spcAft>
              </a:pPr>
              <a:endParaRPr lang="en-US" sz="855">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9" name="Freeform 21"/>
            <p:cNvSpPr/>
            <p:nvPr/>
          </p:nvSpPr>
          <p:spPr bwMode="auto">
            <a:xfrm>
              <a:off x="6696077" y="4248153"/>
              <a:ext cx="88900" cy="590550"/>
            </a:xfrm>
            <a:custGeom>
              <a:avLst/>
              <a:gdLst/>
              <a:ahLst/>
              <a:cxnLst>
                <a:cxn ang="0">
                  <a:pos x="105" y="1"/>
                </a:cxn>
                <a:cxn ang="0">
                  <a:pos x="0" y="1827"/>
                </a:cxn>
                <a:cxn ang="0">
                  <a:pos x="186" y="2227"/>
                </a:cxn>
                <a:cxn ang="0">
                  <a:pos x="334" y="1944"/>
                </a:cxn>
                <a:cxn ang="0">
                  <a:pos x="240" y="0"/>
                </a:cxn>
                <a:cxn ang="0">
                  <a:pos x="105" y="1"/>
                </a:cxn>
              </a:cxnLst>
              <a:rect l="0" t="0" r="r" b="b"/>
              <a:pathLst>
                <a:path w="334" h="2227">
                  <a:moveTo>
                    <a:pt x="105" y="1"/>
                  </a:moveTo>
                  <a:lnTo>
                    <a:pt x="0" y="1827"/>
                  </a:lnTo>
                  <a:lnTo>
                    <a:pt x="186" y="2227"/>
                  </a:lnTo>
                  <a:lnTo>
                    <a:pt x="334" y="1944"/>
                  </a:lnTo>
                  <a:lnTo>
                    <a:pt x="240" y="0"/>
                  </a:lnTo>
                  <a:lnTo>
                    <a:pt x="105" y="1"/>
                  </a:lnTo>
                  <a:close/>
                </a:path>
              </a:pathLst>
            </a:custGeom>
            <a:solidFill>
              <a:schemeClr val="bg1"/>
            </a:solidFill>
            <a:ln w="4">
              <a:noFill/>
              <a:prstDash val="solid"/>
              <a:round/>
            </a:ln>
          </p:spPr>
          <p:txBody>
            <a:bodyPr vert="horz" wrap="square" lIns="100019" tIns="50009" rIns="100019" bIns="50009" numCol="1" anchor="t" anchorCtr="0" compatLnSpc="1"/>
            <a:lstStyle/>
            <a:p>
              <a:pPr algn="just">
                <a:lnSpc>
                  <a:spcPct val="120000"/>
                </a:lnSpc>
                <a:spcBef>
                  <a:spcPts val="0"/>
                </a:spcBef>
                <a:spcAft>
                  <a:spcPts val="0"/>
                </a:spcAft>
              </a:pPr>
              <a:endParaRPr lang="en-US" sz="855">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0" name="Group 39"/>
          <p:cNvGrpSpPr/>
          <p:nvPr/>
        </p:nvGrpSpPr>
        <p:grpSpPr>
          <a:xfrm>
            <a:off x="1611666" y="4408045"/>
            <a:ext cx="1121633" cy="2126944"/>
            <a:chOff x="1443813" y="3644955"/>
            <a:chExt cx="1255713" cy="2381199"/>
          </a:xfrm>
        </p:grpSpPr>
        <p:sp>
          <p:nvSpPr>
            <p:cNvPr id="81" name="Freeform 6"/>
            <p:cNvSpPr/>
            <p:nvPr/>
          </p:nvSpPr>
          <p:spPr bwMode="auto">
            <a:xfrm>
              <a:off x="1443813" y="3929066"/>
              <a:ext cx="1255713" cy="2097088"/>
            </a:xfrm>
            <a:custGeom>
              <a:avLst/>
              <a:gdLst/>
              <a:ahLst/>
              <a:cxnLst>
                <a:cxn ang="0">
                  <a:pos x="397" y="2377"/>
                </a:cxn>
                <a:cxn ang="0">
                  <a:pos x="248" y="2107"/>
                </a:cxn>
                <a:cxn ang="0">
                  <a:pos x="46" y="1835"/>
                </a:cxn>
                <a:cxn ang="0">
                  <a:pos x="255" y="1891"/>
                </a:cxn>
                <a:cxn ang="0">
                  <a:pos x="140" y="1646"/>
                </a:cxn>
                <a:cxn ang="0">
                  <a:pos x="338" y="1811"/>
                </a:cxn>
                <a:cxn ang="0">
                  <a:pos x="254" y="1600"/>
                </a:cxn>
                <a:cxn ang="0">
                  <a:pos x="475" y="1818"/>
                </a:cxn>
                <a:cxn ang="0">
                  <a:pos x="658" y="1832"/>
                </a:cxn>
                <a:cxn ang="0">
                  <a:pos x="754" y="1809"/>
                </a:cxn>
                <a:cxn ang="0">
                  <a:pos x="872" y="1432"/>
                </a:cxn>
                <a:cxn ang="0">
                  <a:pos x="1214" y="1195"/>
                </a:cxn>
                <a:cxn ang="0">
                  <a:pos x="1348" y="823"/>
                </a:cxn>
                <a:cxn ang="0">
                  <a:pos x="1276" y="264"/>
                </a:cxn>
                <a:cxn ang="0">
                  <a:pos x="1470" y="67"/>
                </a:cxn>
                <a:cxn ang="0">
                  <a:pos x="1756" y="7"/>
                </a:cxn>
                <a:cxn ang="0">
                  <a:pos x="2068" y="197"/>
                </a:cxn>
                <a:cxn ang="0">
                  <a:pos x="2107" y="721"/>
                </a:cxn>
                <a:cxn ang="0">
                  <a:pos x="2248" y="1110"/>
                </a:cxn>
                <a:cxn ang="0">
                  <a:pos x="2528" y="1227"/>
                </a:cxn>
                <a:cxn ang="0">
                  <a:pos x="2718" y="1451"/>
                </a:cxn>
                <a:cxn ang="0">
                  <a:pos x="2918" y="1542"/>
                </a:cxn>
                <a:cxn ang="0">
                  <a:pos x="3228" y="1553"/>
                </a:cxn>
                <a:cxn ang="0">
                  <a:pos x="3587" y="1441"/>
                </a:cxn>
                <a:cxn ang="0">
                  <a:pos x="3872" y="1331"/>
                </a:cxn>
                <a:cxn ang="0">
                  <a:pos x="4033" y="1047"/>
                </a:cxn>
                <a:cxn ang="0">
                  <a:pos x="4089" y="833"/>
                </a:cxn>
                <a:cxn ang="0">
                  <a:pos x="4226" y="975"/>
                </a:cxn>
                <a:cxn ang="0">
                  <a:pos x="4458" y="699"/>
                </a:cxn>
                <a:cxn ang="0">
                  <a:pos x="4467" y="808"/>
                </a:cxn>
                <a:cxn ang="0">
                  <a:pos x="4580" y="737"/>
                </a:cxn>
                <a:cxn ang="0">
                  <a:pos x="4604" y="823"/>
                </a:cxn>
                <a:cxn ang="0">
                  <a:pos x="4539" y="987"/>
                </a:cxn>
                <a:cxn ang="0">
                  <a:pos x="4561" y="1087"/>
                </a:cxn>
                <a:cxn ang="0">
                  <a:pos x="4410" y="1386"/>
                </a:cxn>
                <a:cxn ang="0">
                  <a:pos x="4227" y="1665"/>
                </a:cxn>
                <a:cxn ang="0">
                  <a:pos x="3280" y="2019"/>
                </a:cxn>
                <a:cxn ang="0">
                  <a:pos x="2699" y="2826"/>
                </a:cxn>
                <a:cxn ang="0">
                  <a:pos x="2805" y="3615"/>
                </a:cxn>
                <a:cxn ang="0">
                  <a:pos x="2831" y="4158"/>
                </a:cxn>
                <a:cxn ang="0">
                  <a:pos x="2869" y="4818"/>
                </a:cxn>
                <a:cxn ang="0">
                  <a:pos x="2862" y="6058"/>
                </a:cxn>
                <a:cxn ang="0">
                  <a:pos x="2802" y="6868"/>
                </a:cxn>
                <a:cxn ang="0">
                  <a:pos x="2795" y="7136"/>
                </a:cxn>
                <a:cxn ang="0">
                  <a:pos x="3124" y="7427"/>
                </a:cxn>
                <a:cxn ang="0">
                  <a:pos x="3196" y="7597"/>
                </a:cxn>
                <a:cxn ang="0">
                  <a:pos x="2786" y="7608"/>
                </a:cxn>
                <a:cxn ang="0">
                  <a:pos x="2507" y="7507"/>
                </a:cxn>
                <a:cxn ang="0">
                  <a:pos x="2171" y="7305"/>
                </a:cxn>
                <a:cxn ang="0">
                  <a:pos x="2112" y="7670"/>
                </a:cxn>
                <a:cxn ang="0">
                  <a:pos x="2215" y="7873"/>
                </a:cxn>
                <a:cxn ang="0">
                  <a:pos x="1848" y="7920"/>
                </a:cxn>
                <a:cxn ang="0">
                  <a:pos x="1575" y="7779"/>
                </a:cxn>
                <a:cxn ang="0">
                  <a:pos x="1394" y="7468"/>
                </a:cxn>
                <a:cxn ang="0">
                  <a:pos x="1331" y="6641"/>
                </a:cxn>
                <a:cxn ang="0">
                  <a:pos x="1310" y="5767"/>
                </a:cxn>
                <a:cxn ang="0">
                  <a:pos x="1373" y="5178"/>
                </a:cxn>
                <a:cxn ang="0">
                  <a:pos x="1307" y="4353"/>
                </a:cxn>
                <a:cxn ang="0">
                  <a:pos x="1056" y="3111"/>
                </a:cxn>
                <a:cxn ang="0">
                  <a:pos x="712" y="3033"/>
                </a:cxn>
              </a:cxnLst>
              <a:rect l="0" t="0" r="r" b="b"/>
              <a:pathLst>
                <a:path w="4745" h="7926">
                  <a:moveTo>
                    <a:pt x="551" y="2635"/>
                  </a:moveTo>
                  <a:lnTo>
                    <a:pt x="543" y="2630"/>
                  </a:lnTo>
                  <a:lnTo>
                    <a:pt x="536" y="2625"/>
                  </a:lnTo>
                  <a:lnTo>
                    <a:pt x="532" y="2619"/>
                  </a:lnTo>
                  <a:lnTo>
                    <a:pt x="527" y="2615"/>
                  </a:lnTo>
                  <a:lnTo>
                    <a:pt x="548" y="2554"/>
                  </a:lnTo>
                  <a:lnTo>
                    <a:pt x="552" y="2550"/>
                  </a:lnTo>
                  <a:lnTo>
                    <a:pt x="554" y="2531"/>
                  </a:lnTo>
                  <a:lnTo>
                    <a:pt x="556" y="2513"/>
                  </a:lnTo>
                  <a:lnTo>
                    <a:pt x="558" y="2494"/>
                  </a:lnTo>
                  <a:lnTo>
                    <a:pt x="560" y="2473"/>
                  </a:lnTo>
                  <a:lnTo>
                    <a:pt x="515" y="2449"/>
                  </a:lnTo>
                  <a:lnTo>
                    <a:pt x="473" y="2425"/>
                  </a:lnTo>
                  <a:lnTo>
                    <a:pt x="437" y="2404"/>
                  </a:lnTo>
                  <a:lnTo>
                    <a:pt x="411" y="2388"/>
                  </a:lnTo>
                  <a:lnTo>
                    <a:pt x="397" y="2377"/>
                  </a:lnTo>
                  <a:lnTo>
                    <a:pt x="382" y="2366"/>
                  </a:lnTo>
                  <a:lnTo>
                    <a:pt x="368" y="2353"/>
                  </a:lnTo>
                  <a:lnTo>
                    <a:pt x="355" y="2339"/>
                  </a:lnTo>
                  <a:lnTo>
                    <a:pt x="331" y="2313"/>
                  </a:lnTo>
                  <a:lnTo>
                    <a:pt x="310" y="2286"/>
                  </a:lnTo>
                  <a:lnTo>
                    <a:pt x="289" y="2262"/>
                  </a:lnTo>
                  <a:lnTo>
                    <a:pt x="271" y="2239"/>
                  </a:lnTo>
                  <a:lnTo>
                    <a:pt x="262" y="2230"/>
                  </a:lnTo>
                  <a:lnTo>
                    <a:pt x="254" y="2222"/>
                  </a:lnTo>
                  <a:lnTo>
                    <a:pt x="246" y="2216"/>
                  </a:lnTo>
                  <a:lnTo>
                    <a:pt x="238" y="2211"/>
                  </a:lnTo>
                  <a:lnTo>
                    <a:pt x="206" y="2192"/>
                  </a:lnTo>
                  <a:lnTo>
                    <a:pt x="38" y="2124"/>
                  </a:lnTo>
                  <a:lnTo>
                    <a:pt x="28" y="2080"/>
                  </a:lnTo>
                  <a:lnTo>
                    <a:pt x="66" y="2064"/>
                  </a:lnTo>
                  <a:lnTo>
                    <a:pt x="248" y="2107"/>
                  </a:lnTo>
                  <a:lnTo>
                    <a:pt x="270" y="2063"/>
                  </a:lnTo>
                  <a:lnTo>
                    <a:pt x="233" y="2044"/>
                  </a:lnTo>
                  <a:lnTo>
                    <a:pt x="195" y="2022"/>
                  </a:lnTo>
                  <a:lnTo>
                    <a:pt x="155" y="1998"/>
                  </a:lnTo>
                  <a:lnTo>
                    <a:pt x="115" y="1971"/>
                  </a:lnTo>
                  <a:lnTo>
                    <a:pt x="97" y="1958"/>
                  </a:lnTo>
                  <a:lnTo>
                    <a:pt x="79" y="1944"/>
                  </a:lnTo>
                  <a:lnTo>
                    <a:pt x="62" y="1930"/>
                  </a:lnTo>
                  <a:lnTo>
                    <a:pt x="46" y="1916"/>
                  </a:lnTo>
                  <a:lnTo>
                    <a:pt x="32" y="1903"/>
                  </a:lnTo>
                  <a:lnTo>
                    <a:pt x="19" y="1889"/>
                  </a:lnTo>
                  <a:lnTo>
                    <a:pt x="8" y="1876"/>
                  </a:lnTo>
                  <a:lnTo>
                    <a:pt x="0" y="1863"/>
                  </a:lnTo>
                  <a:lnTo>
                    <a:pt x="16" y="1831"/>
                  </a:lnTo>
                  <a:lnTo>
                    <a:pt x="33" y="1833"/>
                  </a:lnTo>
                  <a:lnTo>
                    <a:pt x="46" y="1835"/>
                  </a:lnTo>
                  <a:lnTo>
                    <a:pt x="51" y="1836"/>
                  </a:lnTo>
                  <a:lnTo>
                    <a:pt x="58" y="1839"/>
                  </a:lnTo>
                  <a:lnTo>
                    <a:pt x="66" y="1842"/>
                  </a:lnTo>
                  <a:lnTo>
                    <a:pt x="76" y="1847"/>
                  </a:lnTo>
                  <a:lnTo>
                    <a:pt x="219" y="1916"/>
                  </a:lnTo>
                  <a:lnTo>
                    <a:pt x="232" y="1923"/>
                  </a:lnTo>
                  <a:lnTo>
                    <a:pt x="241" y="1929"/>
                  </a:lnTo>
                  <a:lnTo>
                    <a:pt x="249" y="1935"/>
                  </a:lnTo>
                  <a:lnTo>
                    <a:pt x="256" y="1940"/>
                  </a:lnTo>
                  <a:lnTo>
                    <a:pt x="271" y="1952"/>
                  </a:lnTo>
                  <a:lnTo>
                    <a:pt x="290" y="1964"/>
                  </a:lnTo>
                  <a:lnTo>
                    <a:pt x="301" y="1943"/>
                  </a:lnTo>
                  <a:lnTo>
                    <a:pt x="293" y="1935"/>
                  </a:lnTo>
                  <a:lnTo>
                    <a:pt x="282" y="1923"/>
                  </a:lnTo>
                  <a:lnTo>
                    <a:pt x="269" y="1910"/>
                  </a:lnTo>
                  <a:lnTo>
                    <a:pt x="255" y="1891"/>
                  </a:lnTo>
                  <a:lnTo>
                    <a:pt x="224" y="1851"/>
                  </a:lnTo>
                  <a:lnTo>
                    <a:pt x="192" y="1807"/>
                  </a:lnTo>
                  <a:lnTo>
                    <a:pt x="176" y="1784"/>
                  </a:lnTo>
                  <a:lnTo>
                    <a:pt x="162" y="1762"/>
                  </a:lnTo>
                  <a:lnTo>
                    <a:pt x="150" y="1740"/>
                  </a:lnTo>
                  <a:lnTo>
                    <a:pt x="138" y="1721"/>
                  </a:lnTo>
                  <a:lnTo>
                    <a:pt x="130" y="1703"/>
                  </a:lnTo>
                  <a:lnTo>
                    <a:pt x="124" y="1687"/>
                  </a:lnTo>
                  <a:lnTo>
                    <a:pt x="123" y="1681"/>
                  </a:lnTo>
                  <a:lnTo>
                    <a:pt x="122" y="1675"/>
                  </a:lnTo>
                  <a:lnTo>
                    <a:pt x="123" y="1670"/>
                  </a:lnTo>
                  <a:lnTo>
                    <a:pt x="124" y="1666"/>
                  </a:lnTo>
                  <a:lnTo>
                    <a:pt x="128" y="1659"/>
                  </a:lnTo>
                  <a:lnTo>
                    <a:pt x="131" y="1654"/>
                  </a:lnTo>
                  <a:lnTo>
                    <a:pt x="136" y="1649"/>
                  </a:lnTo>
                  <a:lnTo>
                    <a:pt x="140" y="1646"/>
                  </a:lnTo>
                  <a:lnTo>
                    <a:pt x="146" y="1642"/>
                  </a:lnTo>
                  <a:lnTo>
                    <a:pt x="151" y="1641"/>
                  </a:lnTo>
                  <a:lnTo>
                    <a:pt x="156" y="1642"/>
                  </a:lnTo>
                  <a:lnTo>
                    <a:pt x="162" y="1643"/>
                  </a:lnTo>
                  <a:lnTo>
                    <a:pt x="175" y="1650"/>
                  </a:lnTo>
                  <a:lnTo>
                    <a:pt x="186" y="1658"/>
                  </a:lnTo>
                  <a:lnTo>
                    <a:pt x="198" y="1668"/>
                  </a:lnTo>
                  <a:lnTo>
                    <a:pt x="209" y="1679"/>
                  </a:lnTo>
                  <a:lnTo>
                    <a:pt x="231" y="1702"/>
                  </a:lnTo>
                  <a:lnTo>
                    <a:pt x="251" y="1726"/>
                  </a:lnTo>
                  <a:lnTo>
                    <a:pt x="272" y="1751"/>
                  </a:lnTo>
                  <a:lnTo>
                    <a:pt x="294" y="1774"/>
                  </a:lnTo>
                  <a:lnTo>
                    <a:pt x="304" y="1785"/>
                  </a:lnTo>
                  <a:lnTo>
                    <a:pt x="315" y="1794"/>
                  </a:lnTo>
                  <a:lnTo>
                    <a:pt x="327" y="1803"/>
                  </a:lnTo>
                  <a:lnTo>
                    <a:pt x="338" y="1811"/>
                  </a:lnTo>
                  <a:lnTo>
                    <a:pt x="334" y="1795"/>
                  </a:lnTo>
                  <a:lnTo>
                    <a:pt x="328" y="1779"/>
                  </a:lnTo>
                  <a:lnTo>
                    <a:pt x="321" y="1766"/>
                  </a:lnTo>
                  <a:lnTo>
                    <a:pt x="313" y="1751"/>
                  </a:lnTo>
                  <a:lnTo>
                    <a:pt x="295" y="1724"/>
                  </a:lnTo>
                  <a:lnTo>
                    <a:pt x="277" y="1699"/>
                  </a:lnTo>
                  <a:lnTo>
                    <a:pt x="267" y="1687"/>
                  </a:lnTo>
                  <a:lnTo>
                    <a:pt x="261" y="1674"/>
                  </a:lnTo>
                  <a:lnTo>
                    <a:pt x="255" y="1660"/>
                  </a:lnTo>
                  <a:lnTo>
                    <a:pt x="251" y="1647"/>
                  </a:lnTo>
                  <a:lnTo>
                    <a:pt x="250" y="1640"/>
                  </a:lnTo>
                  <a:lnTo>
                    <a:pt x="249" y="1632"/>
                  </a:lnTo>
                  <a:lnTo>
                    <a:pt x="249" y="1625"/>
                  </a:lnTo>
                  <a:lnTo>
                    <a:pt x="250" y="1617"/>
                  </a:lnTo>
                  <a:lnTo>
                    <a:pt x="251" y="1609"/>
                  </a:lnTo>
                  <a:lnTo>
                    <a:pt x="254" y="1600"/>
                  </a:lnTo>
                  <a:lnTo>
                    <a:pt x="256" y="1592"/>
                  </a:lnTo>
                  <a:lnTo>
                    <a:pt x="261" y="1583"/>
                  </a:lnTo>
                  <a:lnTo>
                    <a:pt x="275" y="1591"/>
                  </a:lnTo>
                  <a:lnTo>
                    <a:pt x="291" y="1600"/>
                  </a:lnTo>
                  <a:lnTo>
                    <a:pt x="305" y="1609"/>
                  </a:lnTo>
                  <a:lnTo>
                    <a:pt x="319" y="1619"/>
                  </a:lnTo>
                  <a:lnTo>
                    <a:pt x="331" y="1630"/>
                  </a:lnTo>
                  <a:lnTo>
                    <a:pt x="343" y="1641"/>
                  </a:lnTo>
                  <a:lnTo>
                    <a:pt x="354" y="1652"/>
                  </a:lnTo>
                  <a:lnTo>
                    <a:pt x="366" y="1664"/>
                  </a:lnTo>
                  <a:lnTo>
                    <a:pt x="386" y="1689"/>
                  </a:lnTo>
                  <a:lnTo>
                    <a:pt x="405" y="1714"/>
                  </a:lnTo>
                  <a:lnTo>
                    <a:pt x="423" y="1739"/>
                  </a:lnTo>
                  <a:lnTo>
                    <a:pt x="440" y="1767"/>
                  </a:lnTo>
                  <a:lnTo>
                    <a:pt x="457" y="1793"/>
                  </a:lnTo>
                  <a:lnTo>
                    <a:pt x="475" y="1818"/>
                  </a:lnTo>
                  <a:lnTo>
                    <a:pt x="495" y="1844"/>
                  </a:lnTo>
                  <a:lnTo>
                    <a:pt x="515" y="1868"/>
                  </a:lnTo>
                  <a:lnTo>
                    <a:pt x="527" y="1880"/>
                  </a:lnTo>
                  <a:lnTo>
                    <a:pt x="538" y="1891"/>
                  </a:lnTo>
                  <a:lnTo>
                    <a:pt x="551" y="1903"/>
                  </a:lnTo>
                  <a:lnTo>
                    <a:pt x="564" y="1914"/>
                  </a:lnTo>
                  <a:lnTo>
                    <a:pt x="577" y="1923"/>
                  </a:lnTo>
                  <a:lnTo>
                    <a:pt x="592" y="1934"/>
                  </a:lnTo>
                  <a:lnTo>
                    <a:pt x="607" y="1943"/>
                  </a:lnTo>
                  <a:lnTo>
                    <a:pt x="623" y="1951"/>
                  </a:lnTo>
                  <a:lnTo>
                    <a:pt x="634" y="1927"/>
                  </a:lnTo>
                  <a:lnTo>
                    <a:pt x="641" y="1906"/>
                  </a:lnTo>
                  <a:lnTo>
                    <a:pt x="646" y="1887"/>
                  </a:lnTo>
                  <a:lnTo>
                    <a:pt x="650" y="1870"/>
                  </a:lnTo>
                  <a:lnTo>
                    <a:pt x="654" y="1851"/>
                  </a:lnTo>
                  <a:lnTo>
                    <a:pt x="658" y="1832"/>
                  </a:lnTo>
                  <a:lnTo>
                    <a:pt x="666" y="1811"/>
                  </a:lnTo>
                  <a:lnTo>
                    <a:pt x="677" y="1787"/>
                  </a:lnTo>
                  <a:lnTo>
                    <a:pt x="682" y="1776"/>
                  </a:lnTo>
                  <a:lnTo>
                    <a:pt x="689" y="1762"/>
                  </a:lnTo>
                  <a:lnTo>
                    <a:pt x="696" y="1752"/>
                  </a:lnTo>
                  <a:lnTo>
                    <a:pt x="704" y="1744"/>
                  </a:lnTo>
                  <a:lnTo>
                    <a:pt x="711" y="1738"/>
                  </a:lnTo>
                  <a:lnTo>
                    <a:pt x="719" y="1734"/>
                  </a:lnTo>
                  <a:lnTo>
                    <a:pt x="727" y="1730"/>
                  </a:lnTo>
                  <a:lnTo>
                    <a:pt x="736" y="1728"/>
                  </a:lnTo>
                  <a:lnTo>
                    <a:pt x="748" y="1727"/>
                  </a:lnTo>
                  <a:lnTo>
                    <a:pt x="750" y="1737"/>
                  </a:lnTo>
                  <a:lnTo>
                    <a:pt x="751" y="1756"/>
                  </a:lnTo>
                  <a:lnTo>
                    <a:pt x="751" y="1783"/>
                  </a:lnTo>
                  <a:lnTo>
                    <a:pt x="751" y="1814"/>
                  </a:lnTo>
                  <a:lnTo>
                    <a:pt x="754" y="1809"/>
                  </a:lnTo>
                  <a:lnTo>
                    <a:pt x="758" y="1804"/>
                  </a:lnTo>
                  <a:lnTo>
                    <a:pt x="758" y="1598"/>
                  </a:lnTo>
                  <a:lnTo>
                    <a:pt x="766" y="1583"/>
                  </a:lnTo>
                  <a:lnTo>
                    <a:pt x="773" y="1570"/>
                  </a:lnTo>
                  <a:lnTo>
                    <a:pt x="778" y="1559"/>
                  </a:lnTo>
                  <a:lnTo>
                    <a:pt x="783" y="1548"/>
                  </a:lnTo>
                  <a:lnTo>
                    <a:pt x="790" y="1529"/>
                  </a:lnTo>
                  <a:lnTo>
                    <a:pt x="797" y="1512"/>
                  </a:lnTo>
                  <a:lnTo>
                    <a:pt x="801" y="1504"/>
                  </a:lnTo>
                  <a:lnTo>
                    <a:pt x="806" y="1495"/>
                  </a:lnTo>
                  <a:lnTo>
                    <a:pt x="813" y="1487"/>
                  </a:lnTo>
                  <a:lnTo>
                    <a:pt x="820" y="1476"/>
                  </a:lnTo>
                  <a:lnTo>
                    <a:pt x="830" y="1467"/>
                  </a:lnTo>
                  <a:lnTo>
                    <a:pt x="841" y="1456"/>
                  </a:lnTo>
                  <a:lnTo>
                    <a:pt x="855" y="1444"/>
                  </a:lnTo>
                  <a:lnTo>
                    <a:pt x="872" y="1432"/>
                  </a:lnTo>
                  <a:lnTo>
                    <a:pt x="907" y="1407"/>
                  </a:lnTo>
                  <a:lnTo>
                    <a:pt x="929" y="1390"/>
                  </a:lnTo>
                  <a:lnTo>
                    <a:pt x="948" y="1378"/>
                  </a:lnTo>
                  <a:lnTo>
                    <a:pt x="961" y="1370"/>
                  </a:lnTo>
                  <a:lnTo>
                    <a:pt x="976" y="1363"/>
                  </a:lnTo>
                  <a:lnTo>
                    <a:pt x="996" y="1355"/>
                  </a:lnTo>
                  <a:lnTo>
                    <a:pt x="1023" y="1345"/>
                  </a:lnTo>
                  <a:lnTo>
                    <a:pt x="1061" y="1328"/>
                  </a:lnTo>
                  <a:lnTo>
                    <a:pt x="1085" y="1316"/>
                  </a:lnTo>
                  <a:lnTo>
                    <a:pt x="1107" y="1303"/>
                  </a:lnTo>
                  <a:lnTo>
                    <a:pt x="1127" y="1288"/>
                  </a:lnTo>
                  <a:lnTo>
                    <a:pt x="1147" y="1272"/>
                  </a:lnTo>
                  <a:lnTo>
                    <a:pt x="1165" y="1254"/>
                  </a:lnTo>
                  <a:lnTo>
                    <a:pt x="1182" y="1235"/>
                  </a:lnTo>
                  <a:lnTo>
                    <a:pt x="1198" y="1216"/>
                  </a:lnTo>
                  <a:lnTo>
                    <a:pt x="1214" y="1195"/>
                  </a:lnTo>
                  <a:lnTo>
                    <a:pt x="1228" y="1174"/>
                  </a:lnTo>
                  <a:lnTo>
                    <a:pt x="1243" y="1152"/>
                  </a:lnTo>
                  <a:lnTo>
                    <a:pt x="1255" y="1129"/>
                  </a:lnTo>
                  <a:lnTo>
                    <a:pt x="1269" y="1106"/>
                  </a:lnTo>
                  <a:lnTo>
                    <a:pt x="1294" y="1059"/>
                  </a:lnTo>
                  <a:lnTo>
                    <a:pt x="1318" y="1012"/>
                  </a:lnTo>
                  <a:lnTo>
                    <a:pt x="1402" y="1009"/>
                  </a:lnTo>
                  <a:lnTo>
                    <a:pt x="1429" y="987"/>
                  </a:lnTo>
                  <a:lnTo>
                    <a:pt x="1391" y="841"/>
                  </a:lnTo>
                  <a:lnTo>
                    <a:pt x="1384" y="840"/>
                  </a:lnTo>
                  <a:lnTo>
                    <a:pt x="1376" y="839"/>
                  </a:lnTo>
                  <a:lnTo>
                    <a:pt x="1371" y="836"/>
                  </a:lnTo>
                  <a:lnTo>
                    <a:pt x="1364" y="834"/>
                  </a:lnTo>
                  <a:lnTo>
                    <a:pt x="1358" y="831"/>
                  </a:lnTo>
                  <a:lnTo>
                    <a:pt x="1352" y="827"/>
                  </a:lnTo>
                  <a:lnTo>
                    <a:pt x="1348" y="823"/>
                  </a:lnTo>
                  <a:lnTo>
                    <a:pt x="1342" y="818"/>
                  </a:lnTo>
                  <a:lnTo>
                    <a:pt x="1334" y="809"/>
                  </a:lnTo>
                  <a:lnTo>
                    <a:pt x="1327" y="796"/>
                  </a:lnTo>
                  <a:lnTo>
                    <a:pt x="1322" y="784"/>
                  </a:lnTo>
                  <a:lnTo>
                    <a:pt x="1317" y="770"/>
                  </a:lnTo>
                  <a:lnTo>
                    <a:pt x="1312" y="755"/>
                  </a:lnTo>
                  <a:lnTo>
                    <a:pt x="1310" y="739"/>
                  </a:lnTo>
                  <a:lnTo>
                    <a:pt x="1308" y="724"/>
                  </a:lnTo>
                  <a:lnTo>
                    <a:pt x="1307" y="707"/>
                  </a:lnTo>
                  <a:lnTo>
                    <a:pt x="1306" y="675"/>
                  </a:lnTo>
                  <a:lnTo>
                    <a:pt x="1306" y="644"/>
                  </a:lnTo>
                  <a:lnTo>
                    <a:pt x="1270" y="341"/>
                  </a:lnTo>
                  <a:lnTo>
                    <a:pt x="1270" y="305"/>
                  </a:lnTo>
                  <a:lnTo>
                    <a:pt x="1270" y="291"/>
                  </a:lnTo>
                  <a:lnTo>
                    <a:pt x="1272" y="277"/>
                  </a:lnTo>
                  <a:lnTo>
                    <a:pt x="1276" y="264"/>
                  </a:lnTo>
                  <a:lnTo>
                    <a:pt x="1282" y="250"/>
                  </a:lnTo>
                  <a:lnTo>
                    <a:pt x="1287" y="236"/>
                  </a:lnTo>
                  <a:lnTo>
                    <a:pt x="1295" y="223"/>
                  </a:lnTo>
                  <a:lnTo>
                    <a:pt x="1303" y="209"/>
                  </a:lnTo>
                  <a:lnTo>
                    <a:pt x="1312" y="195"/>
                  </a:lnTo>
                  <a:lnTo>
                    <a:pt x="1324" y="183"/>
                  </a:lnTo>
                  <a:lnTo>
                    <a:pt x="1335" y="169"/>
                  </a:lnTo>
                  <a:lnTo>
                    <a:pt x="1347" y="156"/>
                  </a:lnTo>
                  <a:lnTo>
                    <a:pt x="1360" y="144"/>
                  </a:lnTo>
                  <a:lnTo>
                    <a:pt x="1374" y="132"/>
                  </a:lnTo>
                  <a:lnTo>
                    <a:pt x="1389" y="120"/>
                  </a:lnTo>
                  <a:lnTo>
                    <a:pt x="1404" y="108"/>
                  </a:lnTo>
                  <a:lnTo>
                    <a:pt x="1420" y="98"/>
                  </a:lnTo>
                  <a:lnTo>
                    <a:pt x="1436" y="87"/>
                  </a:lnTo>
                  <a:lnTo>
                    <a:pt x="1453" y="76"/>
                  </a:lnTo>
                  <a:lnTo>
                    <a:pt x="1470" y="67"/>
                  </a:lnTo>
                  <a:lnTo>
                    <a:pt x="1487" y="58"/>
                  </a:lnTo>
                  <a:lnTo>
                    <a:pt x="1506" y="49"/>
                  </a:lnTo>
                  <a:lnTo>
                    <a:pt x="1523" y="41"/>
                  </a:lnTo>
                  <a:lnTo>
                    <a:pt x="1541" y="34"/>
                  </a:lnTo>
                  <a:lnTo>
                    <a:pt x="1559" y="27"/>
                  </a:lnTo>
                  <a:lnTo>
                    <a:pt x="1577" y="20"/>
                  </a:lnTo>
                  <a:lnTo>
                    <a:pt x="1595" y="16"/>
                  </a:lnTo>
                  <a:lnTo>
                    <a:pt x="1612" y="11"/>
                  </a:lnTo>
                  <a:lnTo>
                    <a:pt x="1630" y="7"/>
                  </a:lnTo>
                  <a:lnTo>
                    <a:pt x="1647" y="4"/>
                  </a:lnTo>
                  <a:lnTo>
                    <a:pt x="1665" y="2"/>
                  </a:lnTo>
                  <a:lnTo>
                    <a:pt x="1681" y="0"/>
                  </a:lnTo>
                  <a:lnTo>
                    <a:pt x="1697" y="0"/>
                  </a:lnTo>
                  <a:lnTo>
                    <a:pt x="1716" y="1"/>
                  </a:lnTo>
                  <a:lnTo>
                    <a:pt x="1735" y="3"/>
                  </a:lnTo>
                  <a:lnTo>
                    <a:pt x="1756" y="7"/>
                  </a:lnTo>
                  <a:lnTo>
                    <a:pt x="1774" y="11"/>
                  </a:lnTo>
                  <a:lnTo>
                    <a:pt x="1794" y="17"/>
                  </a:lnTo>
                  <a:lnTo>
                    <a:pt x="1813" y="24"/>
                  </a:lnTo>
                  <a:lnTo>
                    <a:pt x="1832" y="31"/>
                  </a:lnTo>
                  <a:lnTo>
                    <a:pt x="1850" y="39"/>
                  </a:lnTo>
                  <a:lnTo>
                    <a:pt x="1884" y="57"/>
                  </a:lnTo>
                  <a:lnTo>
                    <a:pt x="1917" y="75"/>
                  </a:lnTo>
                  <a:lnTo>
                    <a:pt x="1948" y="95"/>
                  </a:lnTo>
                  <a:lnTo>
                    <a:pt x="1976" y="112"/>
                  </a:lnTo>
                  <a:lnTo>
                    <a:pt x="1992" y="123"/>
                  </a:lnTo>
                  <a:lnTo>
                    <a:pt x="2006" y="135"/>
                  </a:lnTo>
                  <a:lnTo>
                    <a:pt x="2021" y="146"/>
                  </a:lnTo>
                  <a:lnTo>
                    <a:pt x="2035" y="157"/>
                  </a:lnTo>
                  <a:lnTo>
                    <a:pt x="2046" y="170"/>
                  </a:lnTo>
                  <a:lnTo>
                    <a:pt x="2058" y="184"/>
                  </a:lnTo>
                  <a:lnTo>
                    <a:pt x="2068" y="197"/>
                  </a:lnTo>
                  <a:lnTo>
                    <a:pt x="2077" y="212"/>
                  </a:lnTo>
                  <a:lnTo>
                    <a:pt x="2085" y="228"/>
                  </a:lnTo>
                  <a:lnTo>
                    <a:pt x="2092" y="245"/>
                  </a:lnTo>
                  <a:lnTo>
                    <a:pt x="2098" y="264"/>
                  </a:lnTo>
                  <a:lnTo>
                    <a:pt x="2103" y="283"/>
                  </a:lnTo>
                  <a:lnTo>
                    <a:pt x="2107" y="304"/>
                  </a:lnTo>
                  <a:lnTo>
                    <a:pt x="2109" y="327"/>
                  </a:lnTo>
                  <a:lnTo>
                    <a:pt x="2111" y="352"/>
                  </a:lnTo>
                  <a:lnTo>
                    <a:pt x="2112" y="378"/>
                  </a:lnTo>
                  <a:lnTo>
                    <a:pt x="2108" y="415"/>
                  </a:lnTo>
                  <a:lnTo>
                    <a:pt x="2112" y="658"/>
                  </a:lnTo>
                  <a:lnTo>
                    <a:pt x="2112" y="671"/>
                  </a:lnTo>
                  <a:lnTo>
                    <a:pt x="2112" y="684"/>
                  </a:lnTo>
                  <a:lnTo>
                    <a:pt x="2111" y="697"/>
                  </a:lnTo>
                  <a:lnTo>
                    <a:pt x="2109" y="709"/>
                  </a:lnTo>
                  <a:lnTo>
                    <a:pt x="2107" y="721"/>
                  </a:lnTo>
                  <a:lnTo>
                    <a:pt x="2104" y="732"/>
                  </a:lnTo>
                  <a:lnTo>
                    <a:pt x="2100" y="742"/>
                  </a:lnTo>
                  <a:lnTo>
                    <a:pt x="2097" y="751"/>
                  </a:lnTo>
                  <a:lnTo>
                    <a:pt x="2091" y="760"/>
                  </a:lnTo>
                  <a:lnTo>
                    <a:pt x="2085" y="767"/>
                  </a:lnTo>
                  <a:lnTo>
                    <a:pt x="2078" y="774"/>
                  </a:lnTo>
                  <a:lnTo>
                    <a:pt x="2070" y="779"/>
                  </a:lnTo>
                  <a:lnTo>
                    <a:pt x="2061" y="784"/>
                  </a:lnTo>
                  <a:lnTo>
                    <a:pt x="2051" y="787"/>
                  </a:lnTo>
                  <a:lnTo>
                    <a:pt x="2040" y="790"/>
                  </a:lnTo>
                  <a:lnTo>
                    <a:pt x="2027" y="792"/>
                  </a:lnTo>
                  <a:lnTo>
                    <a:pt x="2014" y="793"/>
                  </a:lnTo>
                  <a:lnTo>
                    <a:pt x="2016" y="830"/>
                  </a:lnTo>
                  <a:lnTo>
                    <a:pt x="1978" y="1110"/>
                  </a:lnTo>
                  <a:lnTo>
                    <a:pt x="2221" y="1110"/>
                  </a:lnTo>
                  <a:lnTo>
                    <a:pt x="2248" y="1110"/>
                  </a:lnTo>
                  <a:lnTo>
                    <a:pt x="2274" y="1112"/>
                  </a:lnTo>
                  <a:lnTo>
                    <a:pt x="2300" y="1114"/>
                  </a:lnTo>
                  <a:lnTo>
                    <a:pt x="2327" y="1118"/>
                  </a:lnTo>
                  <a:lnTo>
                    <a:pt x="2352" y="1122"/>
                  </a:lnTo>
                  <a:lnTo>
                    <a:pt x="2376" y="1128"/>
                  </a:lnTo>
                  <a:lnTo>
                    <a:pt x="2400" y="1135"/>
                  </a:lnTo>
                  <a:lnTo>
                    <a:pt x="2422" y="1143"/>
                  </a:lnTo>
                  <a:lnTo>
                    <a:pt x="2443" y="1152"/>
                  </a:lnTo>
                  <a:lnTo>
                    <a:pt x="2463" y="1162"/>
                  </a:lnTo>
                  <a:lnTo>
                    <a:pt x="2481" y="1174"/>
                  </a:lnTo>
                  <a:lnTo>
                    <a:pt x="2497" y="1187"/>
                  </a:lnTo>
                  <a:lnTo>
                    <a:pt x="2504" y="1194"/>
                  </a:lnTo>
                  <a:lnTo>
                    <a:pt x="2511" y="1202"/>
                  </a:lnTo>
                  <a:lnTo>
                    <a:pt x="2516" y="1210"/>
                  </a:lnTo>
                  <a:lnTo>
                    <a:pt x="2522" y="1218"/>
                  </a:lnTo>
                  <a:lnTo>
                    <a:pt x="2528" y="1227"/>
                  </a:lnTo>
                  <a:lnTo>
                    <a:pt x="2531" y="1236"/>
                  </a:lnTo>
                  <a:lnTo>
                    <a:pt x="2536" y="1246"/>
                  </a:lnTo>
                  <a:lnTo>
                    <a:pt x="2538" y="1256"/>
                  </a:lnTo>
                  <a:lnTo>
                    <a:pt x="2566" y="1272"/>
                  </a:lnTo>
                  <a:lnTo>
                    <a:pt x="2590" y="1287"/>
                  </a:lnTo>
                  <a:lnTo>
                    <a:pt x="2608" y="1300"/>
                  </a:lnTo>
                  <a:lnTo>
                    <a:pt x="2623" y="1314"/>
                  </a:lnTo>
                  <a:lnTo>
                    <a:pt x="2635" y="1328"/>
                  </a:lnTo>
                  <a:lnTo>
                    <a:pt x="2646" y="1342"/>
                  </a:lnTo>
                  <a:lnTo>
                    <a:pt x="2654" y="1354"/>
                  </a:lnTo>
                  <a:lnTo>
                    <a:pt x="2660" y="1367"/>
                  </a:lnTo>
                  <a:lnTo>
                    <a:pt x="2672" y="1391"/>
                  </a:lnTo>
                  <a:lnTo>
                    <a:pt x="2686" y="1415"/>
                  </a:lnTo>
                  <a:lnTo>
                    <a:pt x="2694" y="1427"/>
                  </a:lnTo>
                  <a:lnTo>
                    <a:pt x="2705" y="1439"/>
                  </a:lnTo>
                  <a:lnTo>
                    <a:pt x="2718" y="1451"/>
                  </a:lnTo>
                  <a:lnTo>
                    <a:pt x="2734" y="1463"/>
                  </a:lnTo>
                  <a:lnTo>
                    <a:pt x="2759" y="1463"/>
                  </a:lnTo>
                  <a:lnTo>
                    <a:pt x="2778" y="1462"/>
                  </a:lnTo>
                  <a:lnTo>
                    <a:pt x="2786" y="1462"/>
                  </a:lnTo>
                  <a:lnTo>
                    <a:pt x="2793" y="1463"/>
                  </a:lnTo>
                  <a:lnTo>
                    <a:pt x="2799" y="1464"/>
                  </a:lnTo>
                  <a:lnTo>
                    <a:pt x="2803" y="1465"/>
                  </a:lnTo>
                  <a:lnTo>
                    <a:pt x="2808" y="1467"/>
                  </a:lnTo>
                  <a:lnTo>
                    <a:pt x="2810" y="1472"/>
                  </a:lnTo>
                  <a:lnTo>
                    <a:pt x="2814" y="1476"/>
                  </a:lnTo>
                  <a:lnTo>
                    <a:pt x="2815" y="1482"/>
                  </a:lnTo>
                  <a:lnTo>
                    <a:pt x="2818" y="1499"/>
                  </a:lnTo>
                  <a:lnTo>
                    <a:pt x="2819" y="1524"/>
                  </a:lnTo>
                  <a:lnTo>
                    <a:pt x="2865" y="1534"/>
                  </a:lnTo>
                  <a:lnTo>
                    <a:pt x="2897" y="1539"/>
                  </a:lnTo>
                  <a:lnTo>
                    <a:pt x="2918" y="1542"/>
                  </a:lnTo>
                  <a:lnTo>
                    <a:pt x="2934" y="1544"/>
                  </a:lnTo>
                  <a:lnTo>
                    <a:pt x="2941" y="1546"/>
                  </a:lnTo>
                  <a:lnTo>
                    <a:pt x="2947" y="1548"/>
                  </a:lnTo>
                  <a:lnTo>
                    <a:pt x="2957" y="1553"/>
                  </a:lnTo>
                  <a:lnTo>
                    <a:pt x="2966" y="1558"/>
                  </a:lnTo>
                  <a:lnTo>
                    <a:pt x="2990" y="1574"/>
                  </a:lnTo>
                  <a:lnTo>
                    <a:pt x="3026" y="1598"/>
                  </a:lnTo>
                  <a:lnTo>
                    <a:pt x="3078" y="1570"/>
                  </a:lnTo>
                  <a:lnTo>
                    <a:pt x="3112" y="1609"/>
                  </a:lnTo>
                  <a:lnTo>
                    <a:pt x="3128" y="1599"/>
                  </a:lnTo>
                  <a:lnTo>
                    <a:pt x="3148" y="1587"/>
                  </a:lnTo>
                  <a:lnTo>
                    <a:pt x="3169" y="1576"/>
                  </a:lnTo>
                  <a:lnTo>
                    <a:pt x="3192" y="1564"/>
                  </a:lnTo>
                  <a:lnTo>
                    <a:pt x="3204" y="1560"/>
                  </a:lnTo>
                  <a:lnTo>
                    <a:pt x="3216" y="1556"/>
                  </a:lnTo>
                  <a:lnTo>
                    <a:pt x="3228" y="1553"/>
                  </a:lnTo>
                  <a:lnTo>
                    <a:pt x="3239" y="1551"/>
                  </a:lnTo>
                  <a:lnTo>
                    <a:pt x="3249" y="1550"/>
                  </a:lnTo>
                  <a:lnTo>
                    <a:pt x="3261" y="1548"/>
                  </a:lnTo>
                  <a:lnTo>
                    <a:pt x="3271" y="1550"/>
                  </a:lnTo>
                  <a:lnTo>
                    <a:pt x="3280" y="1552"/>
                  </a:lnTo>
                  <a:lnTo>
                    <a:pt x="3462" y="1500"/>
                  </a:lnTo>
                  <a:lnTo>
                    <a:pt x="3465" y="1512"/>
                  </a:lnTo>
                  <a:lnTo>
                    <a:pt x="3496" y="1488"/>
                  </a:lnTo>
                  <a:lnTo>
                    <a:pt x="3521" y="1466"/>
                  </a:lnTo>
                  <a:lnTo>
                    <a:pt x="3529" y="1462"/>
                  </a:lnTo>
                  <a:lnTo>
                    <a:pt x="3536" y="1457"/>
                  </a:lnTo>
                  <a:lnTo>
                    <a:pt x="3544" y="1454"/>
                  </a:lnTo>
                  <a:lnTo>
                    <a:pt x="3553" y="1450"/>
                  </a:lnTo>
                  <a:lnTo>
                    <a:pt x="3564" y="1447"/>
                  </a:lnTo>
                  <a:lnTo>
                    <a:pt x="3574" y="1443"/>
                  </a:lnTo>
                  <a:lnTo>
                    <a:pt x="3587" y="1441"/>
                  </a:lnTo>
                  <a:lnTo>
                    <a:pt x="3600" y="1440"/>
                  </a:lnTo>
                  <a:lnTo>
                    <a:pt x="3641" y="1436"/>
                  </a:lnTo>
                  <a:lnTo>
                    <a:pt x="3668" y="1435"/>
                  </a:lnTo>
                  <a:lnTo>
                    <a:pt x="3684" y="1434"/>
                  </a:lnTo>
                  <a:lnTo>
                    <a:pt x="3694" y="1434"/>
                  </a:lnTo>
                  <a:lnTo>
                    <a:pt x="3699" y="1432"/>
                  </a:lnTo>
                  <a:lnTo>
                    <a:pt x="3702" y="1431"/>
                  </a:lnTo>
                  <a:lnTo>
                    <a:pt x="3708" y="1427"/>
                  </a:lnTo>
                  <a:lnTo>
                    <a:pt x="3714" y="1423"/>
                  </a:lnTo>
                  <a:lnTo>
                    <a:pt x="3731" y="1410"/>
                  </a:lnTo>
                  <a:lnTo>
                    <a:pt x="3758" y="1390"/>
                  </a:lnTo>
                  <a:lnTo>
                    <a:pt x="3771" y="1382"/>
                  </a:lnTo>
                  <a:lnTo>
                    <a:pt x="3787" y="1372"/>
                  </a:lnTo>
                  <a:lnTo>
                    <a:pt x="3806" y="1362"/>
                  </a:lnTo>
                  <a:lnTo>
                    <a:pt x="3827" y="1352"/>
                  </a:lnTo>
                  <a:lnTo>
                    <a:pt x="3872" y="1331"/>
                  </a:lnTo>
                  <a:lnTo>
                    <a:pt x="3919" y="1310"/>
                  </a:lnTo>
                  <a:lnTo>
                    <a:pt x="3934" y="1322"/>
                  </a:lnTo>
                  <a:lnTo>
                    <a:pt x="3934" y="1307"/>
                  </a:lnTo>
                  <a:lnTo>
                    <a:pt x="3935" y="1291"/>
                  </a:lnTo>
                  <a:lnTo>
                    <a:pt x="3939" y="1274"/>
                  </a:lnTo>
                  <a:lnTo>
                    <a:pt x="3944" y="1257"/>
                  </a:lnTo>
                  <a:lnTo>
                    <a:pt x="3951" y="1238"/>
                  </a:lnTo>
                  <a:lnTo>
                    <a:pt x="3958" y="1219"/>
                  </a:lnTo>
                  <a:lnTo>
                    <a:pt x="3967" y="1200"/>
                  </a:lnTo>
                  <a:lnTo>
                    <a:pt x="3975" y="1180"/>
                  </a:lnTo>
                  <a:lnTo>
                    <a:pt x="3994" y="1143"/>
                  </a:lnTo>
                  <a:lnTo>
                    <a:pt x="4011" y="1106"/>
                  </a:lnTo>
                  <a:lnTo>
                    <a:pt x="4019" y="1090"/>
                  </a:lnTo>
                  <a:lnTo>
                    <a:pt x="4025" y="1074"/>
                  </a:lnTo>
                  <a:lnTo>
                    <a:pt x="4029" y="1059"/>
                  </a:lnTo>
                  <a:lnTo>
                    <a:pt x="4033" y="1047"/>
                  </a:lnTo>
                  <a:lnTo>
                    <a:pt x="4036" y="1023"/>
                  </a:lnTo>
                  <a:lnTo>
                    <a:pt x="4037" y="991"/>
                  </a:lnTo>
                  <a:lnTo>
                    <a:pt x="4037" y="954"/>
                  </a:lnTo>
                  <a:lnTo>
                    <a:pt x="4037" y="915"/>
                  </a:lnTo>
                  <a:lnTo>
                    <a:pt x="4037" y="879"/>
                  </a:lnTo>
                  <a:lnTo>
                    <a:pt x="4037" y="847"/>
                  </a:lnTo>
                  <a:lnTo>
                    <a:pt x="4038" y="833"/>
                  </a:lnTo>
                  <a:lnTo>
                    <a:pt x="4038" y="822"/>
                  </a:lnTo>
                  <a:lnTo>
                    <a:pt x="4039" y="814"/>
                  </a:lnTo>
                  <a:lnTo>
                    <a:pt x="4041" y="809"/>
                  </a:lnTo>
                  <a:lnTo>
                    <a:pt x="4051" y="811"/>
                  </a:lnTo>
                  <a:lnTo>
                    <a:pt x="4060" y="812"/>
                  </a:lnTo>
                  <a:lnTo>
                    <a:pt x="4068" y="816"/>
                  </a:lnTo>
                  <a:lnTo>
                    <a:pt x="4075" y="819"/>
                  </a:lnTo>
                  <a:lnTo>
                    <a:pt x="4082" y="825"/>
                  </a:lnTo>
                  <a:lnTo>
                    <a:pt x="4089" y="833"/>
                  </a:lnTo>
                  <a:lnTo>
                    <a:pt x="4095" y="843"/>
                  </a:lnTo>
                  <a:lnTo>
                    <a:pt x="4102" y="856"/>
                  </a:lnTo>
                  <a:lnTo>
                    <a:pt x="4107" y="866"/>
                  </a:lnTo>
                  <a:lnTo>
                    <a:pt x="4117" y="889"/>
                  </a:lnTo>
                  <a:lnTo>
                    <a:pt x="4124" y="908"/>
                  </a:lnTo>
                  <a:lnTo>
                    <a:pt x="4129" y="927"/>
                  </a:lnTo>
                  <a:lnTo>
                    <a:pt x="4132" y="944"/>
                  </a:lnTo>
                  <a:lnTo>
                    <a:pt x="4135" y="960"/>
                  </a:lnTo>
                  <a:lnTo>
                    <a:pt x="4141" y="978"/>
                  </a:lnTo>
                  <a:lnTo>
                    <a:pt x="4148" y="998"/>
                  </a:lnTo>
                  <a:lnTo>
                    <a:pt x="4157" y="1020"/>
                  </a:lnTo>
                  <a:lnTo>
                    <a:pt x="4173" y="1012"/>
                  </a:lnTo>
                  <a:lnTo>
                    <a:pt x="4188" y="1004"/>
                  </a:lnTo>
                  <a:lnTo>
                    <a:pt x="4202" y="995"/>
                  </a:lnTo>
                  <a:lnTo>
                    <a:pt x="4214" y="985"/>
                  </a:lnTo>
                  <a:lnTo>
                    <a:pt x="4226" y="975"/>
                  </a:lnTo>
                  <a:lnTo>
                    <a:pt x="4238" y="964"/>
                  </a:lnTo>
                  <a:lnTo>
                    <a:pt x="4249" y="954"/>
                  </a:lnTo>
                  <a:lnTo>
                    <a:pt x="4259" y="943"/>
                  </a:lnTo>
                  <a:lnTo>
                    <a:pt x="4278" y="920"/>
                  </a:lnTo>
                  <a:lnTo>
                    <a:pt x="4297" y="896"/>
                  </a:lnTo>
                  <a:lnTo>
                    <a:pt x="4314" y="871"/>
                  </a:lnTo>
                  <a:lnTo>
                    <a:pt x="4330" y="847"/>
                  </a:lnTo>
                  <a:lnTo>
                    <a:pt x="4347" y="822"/>
                  </a:lnTo>
                  <a:lnTo>
                    <a:pt x="4364" y="798"/>
                  </a:lnTo>
                  <a:lnTo>
                    <a:pt x="4381" y="774"/>
                  </a:lnTo>
                  <a:lnTo>
                    <a:pt x="4401" y="751"/>
                  </a:lnTo>
                  <a:lnTo>
                    <a:pt x="4411" y="739"/>
                  </a:lnTo>
                  <a:lnTo>
                    <a:pt x="4421" y="729"/>
                  </a:lnTo>
                  <a:lnTo>
                    <a:pt x="4433" y="719"/>
                  </a:lnTo>
                  <a:lnTo>
                    <a:pt x="4445" y="708"/>
                  </a:lnTo>
                  <a:lnTo>
                    <a:pt x="4458" y="699"/>
                  </a:lnTo>
                  <a:lnTo>
                    <a:pt x="4470" y="690"/>
                  </a:lnTo>
                  <a:lnTo>
                    <a:pt x="4485" y="681"/>
                  </a:lnTo>
                  <a:lnTo>
                    <a:pt x="4500" y="674"/>
                  </a:lnTo>
                  <a:lnTo>
                    <a:pt x="4504" y="682"/>
                  </a:lnTo>
                  <a:lnTo>
                    <a:pt x="4506" y="690"/>
                  </a:lnTo>
                  <a:lnTo>
                    <a:pt x="4508" y="698"/>
                  </a:lnTo>
                  <a:lnTo>
                    <a:pt x="4509" y="706"/>
                  </a:lnTo>
                  <a:lnTo>
                    <a:pt x="4510" y="713"/>
                  </a:lnTo>
                  <a:lnTo>
                    <a:pt x="4510" y="720"/>
                  </a:lnTo>
                  <a:lnTo>
                    <a:pt x="4509" y="727"/>
                  </a:lnTo>
                  <a:lnTo>
                    <a:pt x="4508" y="734"/>
                  </a:lnTo>
                  <a:lnTo>
                    <a:pt x="4505" y="747"/>
                  </a:lnTo>
                  <a:lnTo>
                    <a:pt x="4499" y="760"/>
                  </a:lnTo>
                  <a:lnTo>
                    <a:pt x="4492" y="771"/>
                  </a:lnTo>
                  <a:lnTo>
                    <a:pt x="4484" y="784"/>
                  </a:lnTo>
                  <a:lnTo>
                    <a:pt x="4467" y="808"/>
                  </a:lnTo>
                  <a:lnTo>
                    <a:pt x="4450" y="832"/>
                  </a:lnTo>
                  <a:lnTo>
                    <a:pt x="4442" y="846"/>
                  </a:lnTo>
                  <a:lnTo>
                    <a:pt x="4435" y="859"/>
                  </a:lnTo>
                  <a:lnTo>
                    <a:pt x="4430" y="873"/>
                  </a:lnTo>
                  <a:lnTo>
                    <a:pt x="4426" y="889"/>
                  </a:lnTo>
                  <a:lnTo>
                    <a:pt x="4437" y="882"/>
                  </a:lnTo>
                  <a:lnTo>
                    <a:pt x="4448" y="873"/>
                  </a:lnTo>
                  <a:lnTo>
                    <a:pt x="4458" y="864"/>
                  </a:lnTo>
                  <a:lnTo>
                    <a:pt x="4468" y="854"/>
                  </a:lnTo>
                  <a:lnTo>
                    <a:pt x="4489" y="832"/>
                  </a:lnTo>
                  <a:lnTo>
                    <a:pt x="4508" y="808"/>
                  </a:lnTo>
                  <a:lnTo>
                    <a:pt x="4528" y="785"/>
                  </a:lnTo>
                  <a:lnTo>
                    <a:pt x="4548" y="763"/>
                  </a:lnTo>
                  <a:lnTo>
                    <a:pt x="4558" y="754"/>
                  </a:lnTo>
                  <a:lnTo>
                    <a:pt x="4569" y="745"/>
                  </a:lnTo>
                  <a:lnTo>
                    <a:pt x="4580" y="737"/>
                  </a:lnTo>
                  <a:lnTo>
                    <a:pt x="4592" y="731"/>
                  </a:lnTo>
                  <a:lnTo>
                    <a:pt x="4597" y="729"/>
                  </a:lnTo>
                  <a:lnTo>
                    <a:pt x="4603" y="729"/>
                  </a:lnTo>
                  <a:lnTo>
                    <a:pt x="4608" y="730"/>
                  </a:lnTo>
                  <a:lnTo>
                    <a:pt x="4612" y="732"/>
                  </a:lnTo>
                  <a:lnTo>
                    <a:pt x="4617" y="736"/>
                  </a:lnTo>
                  <a:lnTo>
                    <a:pt x="4621" y="740"/>
                  </a:lnTo>
                  <a:lnTo>
                    <a:pt x="4625" y="746"/>
                  </a:lnTo>
                  <a:lnTo>
                    <a:pt x="4628" y="752"/>
                  </a:lnTo>
                  <a:lnTo>
                    <a:pt x="4629" y="755"/>
                  </a:lnTo>
                  <a:lnTo>
                    <a:pt x="4629" y="760"/>
                  </a:lnTo>
                  <a:lnTo>
                    <a:pt x="4628" y="766"/>
                  </a:lnTo>
                  <a:lnTo>
                    <a:pt x="4627" y="772"/>
                  </a:lnTo>
                  <a:lnTo>
                    <a:pt x="4623" y="786"/>
                  </a:lnTo>
                  <a:lnTo>
                    <a:pt x="4614" y="803"/>
                  </a:lnTo>
                  <a:lnTo>
                    <a:pt x="4604" y="823"/>
                  </a:lnTo>
                  <a:lnTo>
                    <a:pt x="4593" y="842"/>
                  </a:lnTo>
                  <a:lnTo>
                    <a:pt x="4579" y="864"/>
                  </a:lnTo>
                  <a:lnTo>
                    <a:pt x="4564" y="884"/>
                  </a:lnTo>
                  <a:lnTo>
                    <a:pt x="4534" y="927"/>
                  </a:lnTo>
                  <a:lnTo>
                    <a:pt x="4505" y="964"/>
                  </a:lnTo>
                  <a:lnTo>
                    <a:pt x="4491" y="980"/>
                  </a:lnTo>
                  <a:lnTo>
                    <a:pt x="4480" y="994"/>
                  </a:lnTo>
                  <a:lnTo>
                    <a:pt x="4469" y="1006"/>
                  </a:lnTo>
                  <a:lnTo>
                    <a:pt x="4461" y="1012"/>
                  </a:lnTo>
                  <a:lnTo>
                    <a:pt x="4472" y="1033"/>
                  </a:lnTo>
                  <a:lnTo>
                    <a:pt x="4490" y="1020"/>
                  </a:lnTo>
                  <a:lnTo>
                    <a:pt x="4504" y="1010"/>
                  </a:lnTo>
                  <a:lnTo>
                    <a:pt x="4509" y="1004"/>
                  </a:lnTo>
                  <a:lnTo>
                    <a:pt x="4517" y="1000"/>
                  </a:lnTo>
                  <a:lnTo>
                    <a:pt x="4526" y="994"/>
                  </a:lnTo>
                  <a:lnTo>
                    <a:pt x="4539" y="987"/>
                  </a:lnTo>
                  <a:lnTo>
                    <a:pt x="4673" y="922"/>
                  </a:lnTo>
                  <a:lnTo>
                    <a:pt x="4690" y="914"/>
                  </a:lnTo>
                  <a:lnTo>
                    <a:pt x="4703" y="912"/>
                  </a:lnTo>
                  <a:lnTo>
                    <a:pt x="4714" y="910"/>
                  </a:lnTo>
                  <a:lnTo>
                    <a:pt x="4730" y="907"/>
                  </a:lnTo>
                  <a:lnTo>
                    <a:pt x="4745" y="938"/>
                  </a:lnTo>
                  <a:lnTo>
                    <a:pt x="4737" y="950"/>
                  </a:lnTo>
                  <a:lnTo>
                    <a:pt x="4727" y="962"/>
                  </a:lnTo>
                  <a:lnTo>
                    <a:pt x="4715" y="975"/>
                  </a:lnTo>
                  <a:lnTo>
                    <a:pt x="4701" y="987"/>
                  </a:lnTo>
                  <a:lnTo>
                    <a:pt x="4687" y="1001"/>
                  </a:lnTo>
                  <a:lnTo>
                    <a:pt x="4671" y="1014"/>
                  </a:lnTo>
                  <a:lnTo>
                    <a:pt x="4653" y="1026"/>
                  </a:lnTo>
                  <a:lnTo>
                    <a:pt x="4636" y="1039"/>
                  </a:lnTo>
                  <a:lnTo>
                    <a:pt x="4598" y="1064"/>
                  </a:lnTo>
                  <a:lnTo>
                    <a:pt x="4561" y="1087"/>
                  </a:lnTo>
                  <a:lnTo>
                    <a:pt x="4524" y="1108"/>
                  </a:lnTo>
                  <a:lnTo>
                    <a:pt x="4491" y="1127"/>
                  </a:lnTo>
                  <a:lnTo>
                    <a:pt x="4512" y="1168"/>
                  </a:lnTo>
                  <a:lnTo>
                    <a:pt x="4683" y="1128"/>
                  </a:lnTo>
                  <a:lnTo>
                    <a:pt x="4719" y="1142"/>
                  </a:lnTo>
                  <a:lnTo>
                    <a:pt x="4709" y="1184"/>
                  </a:lnTo>
                  <a:lnTo>
                    <a:pt x="4550" y="1248"/>
                  </a:lnTo>
                  <a:lnTo>
                    <a:pt x="4521" y="1265"/>
                  </a:lnTo>
                  <a:lnTo>
                    <a:pt x="4514" y="1270"/>
                  </a:lnTo>
                  <a:lnTo>
                    <a:pt x="4506" y="1275"/>
                  </a:lnTo>
                  <a:lnTo>
                    <a:pt x="4498" y="1283"/>
                  </a:lnTo>
                  <a:lnTo>
                    <a:pt x="4490" y="1292"/>
                  </a:lnTo>
                  <a:lnTo>
                    <a:pt x="4473" y="1313"/>
                  </a:lnTo>
                  <a:lnTo>
                    <a:pt x="4453" y="1336"/>
                  </a:lnTo>
                  <a:lnTo>
                    <a:pt x="4433" y="1361"/>
                  </a:lnTo>
                  <a:lnTo>
                    <a:pt x="4410" y="1386"/>
                  </a:lnTo>
                  <a:lnTo>
                    <a:pt x="4398" y="1399"/>
                  </a:lnTo>
                  <a:lnTo>
                    <a:pt x="4385" y="1411"/>
                  </a:lnTo>
                  <a:lnTo>
                    <a:pt x="4371" y="1422"/>
                  </a:lnTo>
                  <a:lnTo>
                    <a:pt x="4357" y="1433"/>
                  </a:lnTo>
                  <a:lnTo>
                    <a:pt x="4344" y="1441"/>
                  </a:lnTo>
                  <a:lnTo>
                    <a:pt x="4325" y="1452"/>
                  </a:lnTo>
                  <a:lnTo>
                    <a:pt x="4302" y="1466"/>
                  </a:lnTo>
                  <a:lnTo>
                    <a:pt x="4277" y="1480"/>
                  </a:lnTo>
                  <a:lnTo>
                    <a:pt x="4251" y="1495"/>
                  </a:lnTo>
                  <a:lnTo>
                    <a:pt x="4223" y="1510"/>
                  </a:lnTo>
                  <a:lnTo>
                    <a:pt x="4197" y="1523"/>
                  </a:lnTo>
                  <a:lnTo>
                    <a:pt x="4172" y="1537"/>
                  </a:lnTo>
                  <a:lnTo>
                    <a:pt x="4229" y="1588"/>
                  </a:lnTo>
                  <a:lnTo>
                    <a:pt x="4249" y="1646"/>
                  </a:lnTo>
                  <a:lnTo>
                    <a:pt x="4239" y="1655"/>
                  </a:lnTo>
                  <a:lnTo>
                    <a:pt x="4227" y="1665"/>
                  </a:lnTo>
                  <a:lnTo>
                    <a:pt x="4211" y="1676"/>
                  </a:lnTo>
                  <a:lnTo>
                    <a:pt x="4189" y="1689"/>
                  </a:lnTo>
                  <a:lnTo>
                    <a:pt x="4165" y="1703"/>
                  </a:lnTo>
                  <a:lnTo>
                    <a:pt x="4138" y="1716"/>
                  </a:lnTo>
                  <a:lnTo>
                    <a:pt x="4107" y="1731"/>
                  </a:lnTo>
                  <a:lnTo>
                    <a:pt x="4073" y="1747"/>
                  </a:lnTo>
                  <a:lnTo>
                    <a:pt x="3997" y="1779"/>
                  </a:lnTo>
                  <a:lnTo>
                    <a:pt x="3914" y="1812"/>
                  </a:lnTo>
                  <a:lnTo>
                    <a:pt x="3824" y="1847"/>
                  </a:lnTo>
                  <a:lnTo>
                    <a:pt x="3731" y="1881"/>
                  </a:lnTo>
                  <a:lnTo>
                    <a:pt x="3636" y="1914"/>
                  </a:lnTo>
                  <a:lnTo>
                    <a:pt x="3541" y="1945"/>
                  </a:lnTo>
                  <a:lnTo>
                    <a:pt x="3448" y="1974"/>
                  </a:lnTo>
                  <a:lnTo>
                    <a:pt x="3361" y="1999"/>
                  </a:lnTo>
                  <a:lnTo>
                    <a:pt x="3319" y="2009"/>
                  </a:lnTo>
                  <a:lnTo>
                    <a:pt x="3280" y="2019"/>
                  </a:lnTo>
                  <a:lnTo>
                    <a:pt x="3242" y="2027"/>
                  </a:lnTo>
                  <a:lnTo>
                    <a:pt x="3208" y="2035"/>
                  </a:lnTo>
                  <a:lnTo>
                    <a:pt x="3176" y="2041"/>
                  </a:lnTo>
                  <a:lnTo>
                    <a:pt x="3148" y="2044"/>
                  </a:lnTo>
                  <a:lnTo>
                    <a:pt x="3121" y="2048"/>
                  </a:lnTo>
                  <a:lnTo>
                    <a:pt x="3100" y="2048"/>
                  </a:lnTo>
                  <a:lnTo>
                    <a:pt x="3026" y="2048"/>
                  </a:lnTo>
                  <a:lnTo>
                    <a:pt x="2710" y="2022"/>
                  </a:lnTo>
                  <a:lnTo>
                    <a:pt x="2682" y="2585"/>
                  </a:lnTo>
                  <a:lnTo>
                    <a:pt x="2682" y="2607"/>
                  </a:lnTo>
                  <a:lnTo>
                    <a:pt x="2682" y="2628"/>
                  </a:lnTo>
                  <a:lnTo>
                    <a:pt x="2683" y="2651"/>
                  </a:lnTo>
                  <a:lnTo>
                    <a:pt x="2684" y="2675"/>
                  </a:lnTo>
                  <a:lnTo>
                    <a:pt x="2689" y="2724"/>
                  </a:lnTo>
                  <a:lnTo>
                    <a:pt x="2695" y="2775"/>
                  </a:lnTo>
                  <a:lnTo>
                    <a:pt x="2699" y="2826"/>
                  </a:lnTo>
                  <a:lnTo>
                    <a:pt x="2705" y="2880"/>
                  </a:lnTo>
                  <a:lnTo>
                    <a:pt x="2708" y="2934"/>
                  </a:lnTo>
                  <a:lnTo>
                    <a:pt x="2710" y="2987"/>
                  </a:lnTo>
                  <a:lnTo>
                    <a:pt x="2710" y="3014"/>
                  </a:lnTo>
                  <a:lnTo>
                    <a:pt x="2711" y="3038"/>
                  </a:lnTo>
                  <a:lnTo>
                    <a:pt x="2712" y="3062"/>
                  </a:lnTo>
                  <a:lnTo>
                    <a:pt x="2714" y="3086"/>
                  </a:lnTo>
                  <a:lnTo>
                    <a:pt x="2720" y="3130"/>
                  </a:lnTo>
                  <a:lnTo>
                    <a:pt x="2727" y="3173"/>
                  </a:lnTo>
                  <a:lnTo>
                    <a:pt x="2735" y="3216"/>
                  </a:lnTo>
                  <a:lnTo>
                    <a:pt x="2744" y="3258"/>
                  </a:lnTo>
                  <a:lnTo>
                    <a:pt x="2752" y="3303"/>
                  </a:lnTo>
                  <a:lnTo>
                    <a:pt x="2761" y="3351"/>
                  </a:lnTo>
                  <a:lnTo>
                    <a:pt x="2774" y="3430"/>
                  </a:lnTo>
                  <a:lnTo>
                    <a:pt x="2789" y="3519"/>
                  </a:lnTo>
                  <a:lnTo>
                    <a:pt x="2805" y="3615"/>
                  </a:lnTo>
                  <a:lnTo>
                    <a:pt x="2819" y="3714"/>
                  </a:lnTo>
                  <a:lnTo>
                    <a:pt x="2827" y="3766"/>
                  </a:lnTo>
                  <a:lnTo>
                    <a:pt x="2833" y="3816"/>
                  </a:lnTo>
                  <a:lnTo>
                    <a:pt x="2840" y="3866"/>
                  </a:lnTo>
                  <a:lnTo>
                    <a:pt x="2845" y="3915"/>
                  </a:lnTo>
                  <a:lnTo>
                    <a:pt x="2849" y="3963"/>
                  </a:lnTo>
                  <a:lnTo>
                    <a:pt x="2853" y="4010"/>
                  </a:lnTo>
                  <a:lnTo>
                    <a:pt x="2855" y="4055"/>
                  </a:lnTo>
                  <a:lnTo>
                    <a:pt x="2856" y="4097"/>
                  </a:lnTo>
                  <a:lnTo>
                    <a:pt x="2856" y="4110"/>
                  </a:lnTo>
                  <a:lnTo>
                    <a:pt x="2855" y="4118"/>
                  </a:lnTo>
                  <a:lnTo>
                    <a:pt x="2854" y="4126"/>
                  </a:lnTo>
                  <a:lnTo>
                    <a:pt x="2851" y="4130"/>
                  </a:lnTo>
                  <a:lnTo>
                    <a:pt x="2849" y="4136"/>
                  </a:lnTo>
                  <a:lnTo>
                    <a:pt x="2841" y="4145"/>
                  </a:lnTo>
                  <a:lnTo>
                    <a:pt x="2831" y="4158"/>
                  </a:lnTo>
                  <a:lnTo>
                    <a:pt x="2833" y="4200"/>
                  </a:lnTo>
                  <a:lnTo>
                    <a:pt x="2838" y="4242"/>
                  </a:lnTo>
                  <a:lnTo>
                    <a:pt x="2843" y="4285"/>
                  </a:lnTo>
                  <a:lnTo>
                    <a:pt x="2850" y="4328"/>
                  </a:lnTo>
                  <a:lnTo>
                    <a:pt x="2857" y="4374"/>
                  </a:lnTo>
                  <a:lnTo>
                    <a:pt x="2863" y="4421"/>
                  </a:lnTo>
                  <a:lnTo>
                    <a:pt x="2865" y="4446"/>
                  </a:lnTo>
                  <a:lnTo>
                    <a:pt x="2866" y="4471"/>
                  </a:lnTo>
                  <a:lnTo>
                    <a:pt x="2867" y="4497"/>
                  </a:lnTo>
                  <a:lnTo>
                    <a:pt x="2867" y="4523"/>
                  </a:lnTo>
                  <a:lnTo>
                    <a:pt x="2867" y="4571"/>
                  </a:lnTo>
                  <a:lnTo>
                    <a:pt x="2867" y="4621"/>
                  </a:lnTo>
                  <a:lnTo>
                    <a:pt x="2866" y="4671"/>
                  </a:lnTo>
                  <a:lnTo>
                    <a:pt x="2866" y="4721"/>
                  </a:lnTo>
                  <a:lnTo>
                    <a:pt x="2867" y="4771"/>
                  </a:lnTo>
                  <a:lnTo>
                    <a:pt x="2869" y="4818"/>
                  </a:lnTo>
                  <a:lnTo>
                    <a:pt x="2872" y="4863"/>
                  </a:lnTo>
                  <a:lnTo>
                    <a:pt x="2878" y="4904"/>
                  </a:lnTo>
                  <a:lnTo>
                    <a:pt x="2881" y="4932"/>
                  </a:lnTo>
                  <a:lnTo>
                    <a:pt x="2882" y="4966"/>
                  </a:lnTo>
                  <a:lnTo>
                    <a:pt x="2883" y="5006"/>
                  </a:lnTo>
                  <a:lnTo>
                    <a:pt x="2885" y="5052"/>
                  </a:lnTo>
                  <a:lnTo>
                    <a:pt x="2883" y="5154"/>
                  </a:lnTo>
                  <a:lnTo>
                    <a:pt x="2880" y="5268"/>
                  </a:lnTo>
                  <a:lnTo>
                    <a:pt x="2877" y="5382"/>
                  </a:lnTo>
                  <a:lnTo>
                    <a:pt x="2872" y="5493"/>
                  </a:lnTo>
                  <a:lnTo>
                    <a:pt x="2869" y="5591"/>
                  </a:lnTo>
                  <a:lnTo>
                    <a:pt x="2867" y="5670"/>
                  </a:lnTo>
                  <a:lnTo>
                    <a:pt x="2867" y="5745"/>
                  </a:lnTo>
                  <a:lnTo>
                    <a:pt x="2866" y="5840"/>
                  </a:lnTo>
                  <a:lnTo>
                    <a:pt x="2865" y="5946"/>
                  </a:lnTo>
                  <a:lnTo>
                    <a:pt x="2862" y="6058"/>
                  </a:lnTo>
                  <a:lnTo>
                    <a:pt x="2858" y="6169"/>
                  </a:lnTo>
                  <a:lnTo>
                    <a:pt x="2853" y="6272"/>
                  </a:lnTo>
                  <a:lnTo>
                    <a:pt x="2849" y="6319"/>
                  </a:lnTo>
                  <a:lnTo>
                    <a:pt x="2846" y="6362"/>
                  </a:lnTo>
                  <a:lnTo>
                    <a:pt x="2841" y="6399"/>
                  </a:lnTo>
                  <a:lnTo>
                    <a:pt x="2837" y="6431"/>
                  </a:lnTo>
                  <a:lnTo>
                    <a:pt x="2831" y="6464"/>
                  </a:lnTo>
                  <a:lnTo>
                    <a:pt x="2826" y="6509"/>
                  </a:lnTo>
                  <a:lnTo>
                    <a:pt x="2823" y="6559"/>
                  </a:lnTo>
                  <a:lnTo>
                    <a:pt x="2818" y="6613"/>
                  </a:lnTo>
                  <a:lnTo>
                    <a:pt x="2815" y="6666"/>
                  </a:lnTo>
                  <a:lnTo>
                    <a:pt x="2811" y="6716"/>
                  </a:lnTo>
                  <a:lnTo>
                    <a:pt x="2809" y="6759"/>
                  </a:lnTo>
                  <a:lnTo>
                    <a:pt x="2807" y="6792"/>
                  </a:lnTo>
                  <a:lnTo>
                    <a:pt x="2805" y="6833"/>
                  </a:lnTo>
                  <a:lnTo>
                    <a:pt x="2802" y="6868"/>
                  </a:lnTo>
                  <a:lnTo>
                    <a:pt x="2802" y="6896"/>
                  </a:lnTo>
                  <a:lnTo>
                    <a:pt x="2801" y="6919"/>
                  </a:lnTo>
                  <a:lnTo>
                    <a:pt x="2801" y="6951"/>
                  </a:lnTo>
                  <a:lnTo>
                    <a:pt x="2799" y="6973"/>
                  </a:lnTo>
                  <a:lnTo>
                    <a:pt x="2797" y="6982"/>
                  </a:lnTo>
                  <a:lnTo>
                    <a:pt x="2793" y="6991"/>
                  </a:lnTo>
                  <a:lnTo>
                    <a:pt x="2787" y="7001"/>
                  </a:lnTo>
                  <a:lnTo>
                    <a:pt x="2779" y="7013"/>
                  </a:lnTo>
                  <a:lnTo>
                    <a:pt x="2757" y="7046"/>
                  </a:lnTo>
                  <a:lnTo>
                    <a:pt x="2721" y="7096"/>
                  </a:lnTo>
                  <a:lnTo>
                    <a:pt x="2753" y="7111"/>
                  </a:lnTo>
                  <a:lnTo>
                    <a:pt x="2774" y="7121"/>
                  </a:lnTo>
                  <a:lnTo>
                    <a:pt x="2781" y="7125"/>
                  </a:lnTo>
                  <a:lnTo>
                    <a:pt x="2786" y="7128"/>
                  </a:lnTo>
                  <a:lnTo>
                    <a:pt x="2791" y="7132"/>
                  </a:lnTo>
                  <a:lnTo>
                    <a:pt x="2795" y="7136"/>
                  </a:lnTo>
                  <a:lnTo>
                    <a:pt x="2801" y="7147"/>
                  </a:lnTo>
                  <a:lnTo>
                    <a:pt x="2809" y="7163"/>
                  </a:lnTo>
                  <a:lnTo>
                    <a:pt x="2819" y="7188"/>
                  </a:lnTo>
                  <a:lnTo>
                    <a:pt x="2838" y="7224"/>
                  </a:lnTo>
                  <a:lnTo>
                    <a:pt x="2848" y="7241"/>
                  </a:lnTo>
                  <a:lnTo>
                    <a:pt x="2861" y="7260"/>
                  </a:lnTo>
                  <a:lnTo>
                    <a:pt x="2874" y="7277"/>
                  </a:lnTo>
                  <a:lnTo>
                    <a:pt x="2891" y="7294"/>
                  </a:lnTo>
                  <a:lnTo>
                    <a:pt x="2909" y="7310"/>
                  </a:lnTo>
                  <a:lnTo>
                    <a:pt x="2926" y="7324"/>
                  </a:lnTo>
                  <a:lnTo>
                    <a:pt x="2944" y="7336"/>
                  </a:lnTo>
                  <a:lnTo>
                    <a:pt x="2961" y="7345"/>
                  </a:lnTo>
                  <a:lnTo>
                    <a:pt x="3006" y="7367"/>
                  </a:lnTo>
                  <a:lnTo>
                    <a:pt x="3046" y="7387"/>
                  </a:lnTo>
                  <a:lnTo>
                    <a:pt x="3084" y="7406"/>
                  </a:lnTo>
                  <a:lnTo>
                    <a:pt x="3124" y="7427"/>
                  </a:lnTo>
                  <a:lnTo>
                    <a:pt x="3145" y="7438"/>
                  </a:lnTo>
                  <a:lnTo>
                    <a:pt x="3167" y="7453"/>
                  </a:lnTo>
                  <a:lnTo>
                    <a:pt x="3189" y="7469"/>
                  </a:lnTo>
                  <a:lnTo>
                    <a:pt x="3208" y="7485"/>
                  </a:lnTo>
                  <a:lnTo>
                    <a:pt x="3241" y="7511"/>
                  </a:lnTo>
                  <a:lnTo>
                    <a:pt x="3258" y="7524"/>
                  </a:lnTo>
                  <a:lnTo>
                    <a:pt x="3257" y="7532"/>
                  </a:lnTo>
                  <a:lnTo>
                    <a:pt x="3255" y="7539"/>
                  </a:lnTo>
                  <a:lnTo>
                    <a:pt x="3253" y="7547"/>
                  </a:lnTo>
                  <a:lnTo>
                    <a:pt x="3248" y="7553"/>
                  </a:lnTo>
                  <a:lnTo>
                    <a:pt x="3244" y="7560"/>
                  </a:lnTo>
                  <a:lnTo>
                    <a:pt x="3239" y="7566"/>
                  </a:lnTo>
                  <a:lnTo>
                    <a:pt x="3233" y="7572"/>
                  </a:lnTo>
                  <a:lnTo>
                    <a:pt x="3226" y="7577"/>
                  </a:lnTo>
                  <a:lnTo>
                    <a:pt x="3212" y="7588"/>
                  </a:lnTo>
                  <a:lnTo>
                    <a:pt x="3196" y="7597"/>
                  </a:lnTo>
                  <a:lnTo>
                    <a:pt x="3177" y="7604"/>
                  </a:lnTo>
                  <a:lnTo>
                    <a:pt x="3158" y="7611"/>
                  </a:lnTo>
                  <a:lnTo>
                    <a:pt x="3136" y="7616"/>
                  </a:lnTo>
                  <a:lnTo>
                    <a:pt x="3116" y="7622"/>
                  </a:lnTo>
                  <a:lnTo>
                    <a:pt x="3094" y="7625"/>
                  </a:lnTo>
                  <a:lnTo>
                    <a:pt x="3071" y="7629"/>
                  </a:lnTo>
                  <a:lnTo>
                    <a:pt x="3049" y="7631"/>
                  </a:lnTo>
                  <a:lnTo>
                    <a:pt x="3029" y="7632"/>
                  </a:lnTo>
                  <a:lnTo>
                    <a:pt x="3008" y="7633"/>
                  </a:lnTo>
                  <a:lnTo>
                    <a:pt x="2990" y="7633"/>
                  </a:lnTo>
                  <a:lnTo>
                    <a:pt x="2949" y="7632"/>
                  </a:lnTo>
                  <a:lnTo>
                    <a:pt x="2907" y="7630"/>
                  </a:lnTo>
                  <a:lnTo>
                    <a:pt x="2865" y="7624"/>
                  </a:lnTo>
                  <a:lnTo>
                    <a:pt x="2825" y="7617"/>
                  </a:lnTo>
                  <a:lnTo>
                    <a:pt x="2806" y="7614"/>
                  </a:lnTo>
                  <a:lnTo>
                    <a:pt x="2786" y="7608"/>
                  </a:lnTo>
                  <a:lnTo>
                    <a:pt x="2768" y="7604"/>
                  </a:lnTo>
                  <a:lnTo>
                    <a:pt x="2751" y="7598"/>
                  </a:lnTo>
                  <a:lnTo>
                    <a:pt x="2734" y="7591"/>
                  </a:lnTo>
                  <a:lnTo>
                    <a:pt x="2718" y="7584"/>
                  </a:lnTo>
                  <a:lnTo>
                    <a:pt x="2703" y="7576"/>
                  </a:lnTo>
                  <a:lnTo>
                    <a:pt x="2690" y="7567"/>
                  </a:lnTo>
                  <a:lnTo>
                    <a:pt x="2665" y="7551"/>
                  </a:lnTo>
                  <a:lnTo>
                    <a:pt x="2644" y="7537"/>
                  </a:lnTo>
                  <a:lnTo>
                    <a:pt x="2626" y="7527"/>
                  </a:lnTo>
                  <a:lnTo>
                    <a:pt x="2611" y="7518"/>
                  </a:lnTo>
                  <a:lnTo>
                    <a:pt x="2598" y="7512"/>
                  </a:lnTo>
                  <a:lnTo>
                    <a:pt x="2586" y="7508"/>
                  </a:lnTo>
                  <a:lnTo>
                    <a:pt x="2575" y="7505"/>
                  </a:lnTo>
                  <a:lnTo>
                    <a:pt x="2563" y="7503"/>
                  </a:lnTo>
                  <a:lnTo>
                    <a:pt x="2539" y="7504"/>
                  </a:lnTo>
                  <a:lnTo>
                    <a:pt x="2507" y="7507"/>
                  </a:lnTo>
                  <a:lnTo>
                    <a:pt x="2488" y="7509"/>
                  </a:lnTo>
                  <a:lnTo>
                    <a:pt x="2464" y="7510"/>
                  </a:lnTo>
                  <a:lnTo>
                    <a:pt x="2436" y="7511"/>
                  </a:lnTo>
                  <a:lnTo>
                    <a:pt x="2404" y="7511"/>
                  </a:lnTo>
                  <a:lnTo>
                    <a:pt x="2369" y="7511"/>
                  </a:lnTo>
                  <a:lnTo>
                    <a:pt x="2338" y="7510"/>
                  </a:lnTo>
                  <a:lnTo>
                    <a:pt x="2311" y="7507"/>
                  </a:lnTo>
                  <a:lnTo>
                    <a:pt x="2285" y="7502"/>
                  </a:lnTo>
                  <a:lnTo>
                    <a:pt x="2274" y="7500"/>
                  </a:lnTo>
                  <a:lnTo>
                    <a:pt x="2263" y="7496"/>
                  </a:lnTo>
                  <a:lnTo>
                    <a:pt x="2251" y="7492"/>
                  </a:lnTo>
                  <a:lnTo>
                    <a:pt x="2241" y="7487"/>
                  </a:lnTo>
                  <a:lnTo>
                    <a:pt x="2219" y="7477"/>
                  </a:lnTo>
                  <a:lnTo>
                    <a:pt x="2197" y="7463"/>
                  </a:lnTo>
                  <a:lnTo>
                    <a:pt x="2197" y="7341"/>
                  </a:lnTo>
                  <a:lnTo>
                    <a:pt x="2171" y="7305"/>
                  </a:lnTo>
                  <a:lnTo>
                    <a:pt x="2188" y="6889"/>
                  </a:lnTo>
                  <a:lnTo>
                    <a:pt x="2185" y="6646"/>
                  </a:lnTo>
                  <a:lnTo>
                    <a:pt x="2149" y="5902"/>
                  </a:lnTo>
                  <a:lnTo>
                    <a:pt x="2136" y="5902"/>
                  </a:lnTo>
                  <a:lnTo>
                    <a:pt x="1932" y="7241"/>
                  </a:lnTo>
                  <a:lnTo>
                    <a:pt x="1941" y="7268"/>
                  </a:lnTo>
                  <a:lnTo>
                    <a:pt x="1961" y="7437"/>
                  </a:lnTo>
                  <a:lnTo>
                    <a:pt x="1953" y="7511"/>
                  </a:lnTo>
                  <a:lnTo>
                    <a:pt x="1957" y="7513"/>
                  </a:lnTo>
                  <a:lnTo>
                    <a:pt x="1964" y="7519"/>
                  </a:lnTo>
                  <a:lnTo>
                    <a:pt x="1973" y="7526"/>
                  </a:lnTo>
                  <a:lnTo>
                    <a:pt x="1984" y="7535"/>
                  </a:lnTo>
                  <a:lnTo>
                    <a:pt x="2008" y="7558"/>
                  </a:lnTo>
                  <a:lnTo>
                    <a:pt x="2034" y="7584"/>
                  </a:lnTo>
                  <a:lnTo>
                    <a:pt x="2083" y="7637"/>
                  </a:lnTo>
                  <a:lnTo>
                    <a:pt x="2112" y="7670"/>
                  </a:lnTo>
                  <a:lnTo>
                    <a:pt x="2131" y="7693"/>
                  </a:lnTo>
                  <a:lnTo>
                    <a:pt x="2149" y="7712"/>
                  </a:lnTo>
                  <a:lnTo>
                    <a:pt x="2159" y="7723"/>
                  </a:lnTo>
                  <a:lnTo>
                    <a:pt x="2168" y="7732"/>
                  </a:lnTo>
                  <a:lnTo>
                    <a:pt x="2177" y="7743"/>
                  </a:lnTo>
                  <a:lnTo>
                    <a:pt x="2185" y="7755"/>
                  </a:lnTo>
                  <a:lnTo>
                    <a:pt x="2194" y="7768"/>
                  </a:lnTo>
                  <a:lnTo>
                    <a:pt x="2201" y="7781"/>
                  </a:lnTo>
                  <a:lnTo>
                    <a:pt x="2205" y="7792"/>
                  </a:lnTo>
                  <a:lnTo>
                    <a:pt x="2209" y="7803"/>
                  </a:lnTo>
                  <a:lnTo>
                    <a:pt x="2213" y="7814"/>
                  </a:lnTo>
                  <a:lnTo>
                    <a:pt x="2218" y="7825"/>
                  </a:lnTo>
                  <a:lnTo>
                    <a:pt x="2225" y="7838"/>
                  </a:lnTo>
                  <a:lnTo>
                    <a:pt x="2234" y="7853"/>
                  </a:lnTo>
                  <a:lnTo>
                    <a:pt x="2225" y="7863"/>
                  </a:lnTo>
                  <a:lnTo>
                    <a:pt x="2215" y="7873"/>
                  </a:lnTo>
                  <a:lnTo>
                    <a:pt x="2202" y="7881"/>
                  </a:lnTo>
                  <a:lnTo>
                    <a:pt x="2188" y="7889"/>
                  </a:lnTo>
                  <a:lnTo>
                    <a:pt x="2173" y="7896"/>
                  </a:lnTo>
                  <a:lnTo>
                    <a:pt x="2156" y="7902"/>
                  </a:lnTo>
                  <a:lnTo>
                    <a:pt x="2139" y="7908"/>
                  </a:lnTo>
                  <a:lnTo>
                    <a:pt x="2121" y="7912"/>
                  </a:lnTo>
                  <a:lnTo>
                    <a:pt x="2101" y="7916"/>
                  </a:lnTo>
                  <a:lnTo>
                    <a:pt x="2082" y="7919"/>
                  </a:lnTo>
                  <a:lnTo>
                    <a:pt x="2062" y="7921"/>
                  </a:lnTo>
                  <a:lnTo>
                    <a:pt x="2043" y="7923"/>
                  </a:lnTo>
                  <a:lnTo>
                    <a:pt x="2003" y="7925"/>
                  </a:lnTo>
                  <a:lnTo>
                    <a:pt x="1965" y="7926"/>
                  </a:lnTo>
                  <a:lnTo>
                    <a:pt x="1941" y="7926"/>
                  </a:lnTo>
                  <a:lnTo>
                    <a:pt x="1909" y="7925"/>
                  </a:lnTo>
                  <a:lnTo>
                    <a:pt x="1878" y="7924"/>
                  </a:lnTo>
                  <a:lnTo>
                    <a:pt x="1848" y="7920"/>
                  </a:lnTo>
                  <a:lnTo>
                    <a:pt x="1817" y="7916"/>
                  </a:lnTo>
                  <a:lnTo>
                    <a:pt x="1786" y="7910"/>
                  </a:lnTo>
                  <a:lnTo>
                    <a:pt x="1757" y="7903"/>
                  </a:lnTo>
                  <a:lnTo>
                    <a:pt x="1729" y="7894"/>
                  </a:lnTo>
                  <a:lnTo>
                    <a:pt x="1701" y="7884"/>
                  </a:lnTo>
                  <a:lnTo>
                    <a:pt x="1676" y="7872"/>
                  </a:lnTo>
                  <a:lnTo>
                    <a:pt x="1652" y="7859"/>
                  </a:lnTo>
                  <a:lnTo>
                    <a:pt x="1642" y="7852"/>
                  </a:lnTo>
                  <a:lnTo>
                    <a:pt x="1630" y="7844"/>
                  </a:lnTo>
                  <a:lnTo>
                    <a:pt x="1621" y="7836"/>
                  </a:lnTo>
                  <a:lnTo>
                    <a:pt x="1612" y="7828"/>
                  </a:lnTo>
                  <a:lnTo>
                    <a:pt x="1603" y="7819"/>
                  </a:lnTo>
                  <a:lnTo>
                    <a:pt x="1595" y="7808"/>
                  </a:lnTo>
                  <a:lnTo>
                    <a:pt x="1588" y="7799"/>
                  </a:lnTo>
                  <a:lnTo>
                    <a:pt x="1581" y="7789"/>
                  </a:lnTo>
                  <a:lnTo>
                    <a:pt x="1575" y="7779"/>
                  </a:lnTo>
                  <a:lnTo>
                    <a:pt x="1570" y="7767"/>
                  </a:lnTo>
                  <a:lnTo>
                    <a:pt x="1566" y="7756"/>
                  </a:lnTo>
                  <a:lnTo>
                    <a:pt x="1563" y="7743"/>
                  </a:lnTo>
                  <a:lnTo>
                    <a:pt x="1526" y="7743"/>
                  </a:lnTo>
                  <a:lnTo>
                    <a:pt x="1517" y="7743"/>
                  </a:lnTo>
                  <a:lnTo>
                    <a:pt x="1508" y="7741"/>
                  </a:lnTo>
                  <a:lnTo>
                    <a:pt x="1500" y="7740"/>
                  </a:lnTo>
                  <a:lnTo>
                    <a:pt x="1491" y="7736"/>
                  </a:lnTo>
                  <a:lnTo>
                    <a:pt x="1475" y="7729"/>
                  </a:lnTo>
                  <a:lnTo>
                    <a:pt x="1459" y="7720"/>
                  </a:lnTo>
                  <a:lnTo>
                    <a:pt x="1430" y="7701"/>
                  </a:lnTo>
                  <a:lnTo>
                    <a:pt x="1404" y="7683"/>
                  </a:lnTo>
                  <a:lnTo>
                    <a:pt x="1404" y="7624"/>
                  </a:lnTo>
                  <a:lnTo>
                    <a:pt x="1402" y="7569"/>
                  </a:lnTo>
                  <a:lnTo>
                    <a:pt x="1398" y="7518"/>
                  </a:lnTo>
                  <a:lnTo>
                    <a:pt x="1394" y="7468"/>
                  </a:lnTo>
                  <a:lnTo>
                    <a:pt x="1388" y="7419"/>
                  </a:lnTo>
                  <a:lnTo>
                    <a:pt x="1381" y="7371"/>
                  </a:lnTo>
                  <a:lnTo>
                    <a:pt x="1372" y="7321"/>
                  </a:lnTo>
                  <a:lnTo>
                    <a:pt x="1362" y="7272"/>
                  </a:lnTo>
                  <a:lnTo>
                    <a:pt x="1351" y="7219"/>
                  </a:lnTo>
                  <a:lnTo>
                    <a:pt x="1343" y="7168"/>
                  </a:lnTo>
                  <a:lnTo>
                    <a:pt x="1338" y="7120"/>
                  </a:lnTo>
                  <a:lnTo>
                    <a:pt x="1334" y="7075"/>
                  </a:lnTo>
                  <a:lnTo>
                    <a:pt x="1332" y="7025"/>
                  </a:lnTo>
                  <a:lnTo>
                    <a:pt x="1331" y="6974"/>
                  </a:lnTo>
                  <a:lnTo>
                    <a:pt x="1331" y="6917"/>
                  </a:lnTo>
                  <a:lnTo>
                    <a:pt x="1331" y="6853"/>
                  </a:lnTo>
                  <a:lnTo>
                    <a:pt x="1331" y="6801"/>
                  </a:lnTo>
                  <a:lnTo>
                    <a:pt x="1331" y="6750"/>
                  </a:lnTo>
                  <a:lnTo>
                    <a:pt x="1331" y="6696"/>
                  </a:lnTo>
                  <a:lnTo>
                    <a:pt x="1331" y="6641"/>
                  </a:lnTo>
                  <a:lnTo>
                    <a:pt x="1331" y="6586"/>
                  </a:lnTo>
                  <a:lnTo>
                    <a:pt x="1330" y="6530"/>
                  </a:lnTo>
                  <a:lnTo>
                    <a:pt x="1330" y="6474"/>
                  </a:lnTo>
                  <a:lnTo>
                    <a:pt x="1330" y="6418"/>
                  </a:lnTo>
                  <a:lnTo>
                    <a:pt x="1328" y="6361"/>
                  </a:lnTo>
                  <a:lnTo>
                    <a:pt x="1327" y="6305"/>
                  </a:lnTo>
                  <a:lnTo>
                    <a:pt x="1326" y="6248"/>
                  </a:lnTo>
                  <a:lnTo>
                    <a:pt x="1325" y="6192"/>
                  </a:lnTo>
                  <a:lnTo>
                    <a:pt x="1324" y="6137"/>
                  </a:lnTo>
                  <a:lnTo>
                    <a:pt x="1323" y="6082"/>
                  </a:lnTo>
                  <a:lnTo>
                    <a:pt x="1322" y="6028"/>
                  </a:lnTo>
                  <a:lnTo>
                    <a:pt x="1319" y="5975"/>
                  </a:lnTo>
                  <a:lnTo>
                    <a:pt x="1317" y="5924"/>
                  </a:lnTo>
                  <a:lnTo>
                    <a:pt x="1314" y="5872"/>
                  </a:lnTo>
                  <a:lnTo>
                    <a:pt x="1311" y="5820"/>
                  </a:lnTo>
                  <a:lnTo>
                    <a:pt x="1310" y="5767"/>
                  </a:lnTo>
                  <a:lnTo>
                    <a:pt x="1309" y="5714"/>
                  </a:lnTo>
                  <a:lnTo>
                    <a:pt x="1311" y="5660"/>
                  </a:lnTo>
                  <a:lnTo>
                    <a:pt x="1312" y="5633"/>
                  </a:lnTo>
                  <a:lnTo>
                    <a:pt x="1315" y="5606"/>
                  </a:lnTo>
                  <a:lnTo>
                    <a:pt x="1317" y="5578"/>
                  </a:lnTo>
                  <a:lnTo>
                    <a:pt x="1322" y="5551"/>
                  </a:lnTo>
                  <a:lnTo>
                    <a:pt x="1327" y="5517"/>
                  </a:lnTo>
                  <a:lnTo>
                    <a:pt x="1335" y="5471"/>
                  </a:lnTo>
                  <a:lnTo>
                    <a:pt x="1344" y="5416"/>
                  </a:lnTo>
                  <a:lnTo>
                    <a:pt x="1355" y="5359"/>
                  </a:lnTo>
                  <a:lnTo>
                    <a:pt x="1363" y="5302"/>
                  </a:lnTo>
                  <a:lnTo>
                    <a:pt x="1370" y="5249"/>
                  </a:lnTo>
                  <a:lnTo>
                    <a:pt x="1372" y="5226"/>
                  </a:lnTo>
                  <a:lnTo>
                    <a:pt x="1373" y="5207"/>
                  </a:lnTo>
                  <a:lnTo>
                    <a:pt x="1374" y="5190"/>
                  </a:lnTo>
                  <a:lnTo>
                    <a:pt x="1373" y="5178"/>
                  </a:lnTo>
                  <a:lnTo>
                    <a:pt x="1365" y="5132"/>
                  </a:lnTo>
                  <a:lnTo>
                    <a:pt x="1358" y="5085"/>
                  </a:lnTo>
                  <a:lnTo>
                    <a:pt x="1351" y="5036"/>
                  </a:lnTo>
                  <a:lnTo>
                    <a:pt x="1346" y="4985"/>
                  </a:lnTo>
                  <a:lnTo>
                    <a:pt x="1340" y="4934"/>
                  </a:lnTo>
                  <a:lnTo>
                    <a:pt x="1334" y="4881"/>
                  </a:lnTo>
                  <a:lnTo>
                    <a:pt x="1330" y="4829"/>
                  </a:lnTo>
                  <a:lnTo>
                    <a:pt x="1325" y="4775"/>
                  </a:lnTo>
                  <a:lnTo>
                    <a:pt x="1320" y="4721"/>
                  </a:lnTo>
                  <a:lnTo>
                    <a:pt x="1317" y="4667"/>
                  </a:lnTo>
                  <a:lnTo>
                    <a:pt x="1314" y="4614"/>
                  </a:lnTo>
                  <a:lnTo>
                    <a:pt x="1311" y="4560"/>
                  </a:lnTo>
                  <a:lnTo>
                    <a:pt x="1309" y="4507"/>
                  </a:lnTo>
                  <a:lnTo>
                    <a:pt x="1308" y="4455"/>
                  </a:lnTo>
                  <a:lnTo>
                    <a:pt x="1307" y="4403"/>
                  </a:lnTo>
                  <a:lnTo>
                    <a:pt x="1307" y="4353"/>
                  </a:lnTo>
                  <a:lnTo>
                    <a:pt x="1280" y="4318"/>
                  </a:lnTo>
                  <a:lnTo>
                    <a:pt x="1258" y="3523"/>
                  </a:lnTo>
                  <a:lnTo>
                    <a:pt x="1245" y="3414"/>
                  </a:lnTo>
                  <a:lnTo>
                    <a:pt x="1244" y="3361"/>
                  </a:lnTo>
                  <a:lnTo>
                    <a:pt x="1239" y="3314"/>
                  </a:lnTo>
                  <a:lnTo>
                    <a:pt x="1232" y="3274"/>
                  </a:lnTo>
                  <a:lnTo>
                    <a:pt x="1223" y="3239"/>
                  </a:lnTo>
                  <a:lnTo>
                    <a:pt x="1211" y="3209"/>
                  </a:lnTo>
                  <a:lnTo>
                    <a:pt x="1197" y="3184"/>
                  </a:lnTo>
                  <a:lnTo>
                    <a:pt x="1181" y="3163"/>
                  </a:lnTo>
                  <a:lnTo>
                    <a:pt x="1164" y="3146"/>
                  </a:lnTo>
                  <a:lnTo>
                    <a:pt x="1144" y="3134"/>
                  </a:lnTo>
                  <a:lnTo>
                    <a:pt x="1124" y="3123"/>
                  </a:lnTo>
                  <a:lnTo>
                    <a:pt x="1102" y="3117"/>
                  </a:lnTo>
                  <a:lnTo>
                    <a:pt x="1079" y="3113"/>
                  </a:lnTo>
                  <a:lnTo>
                    <a:pt x="1056" y="3111"/>
                  </a:lnTo>
                  <a:lnTo>
                    <a:pt x="1032" y="3111"/>
                  </a:lnTo>
                  <a:lnTo>
                    <a:pt x="1007" y="3112"/>
                  </a:lnTo>
                  <a:lnTo>
                    <a:pt x="983" y="3115"/>
                  </a:lnTo>
                  <a:lnTo>
                    <a:pt x="934" y="3122"/>
                  </a:lnTo>
                  <a:lnTo>
                    <a:pt x="885" y="3129"/>
                  </a:lnTo>
                  <a:lnTo>
                    <a:pt x="862" y="3131"/>
                  </a:lnTo>
                  <a:lnTo>
                    <a:pt x="840" y="3133"/>
                  </a:lnTo>
                  <a:lnTo>
                    <a:pt x="818" y="3133"/>
                  </a:lnTo>
                  <a:lnTo>
                    <a:pt x="799" y="3130"/>
                  </a:lnTo>
                  <a:lnTo>
                    <a:pt x="781" y="3127"/>
                  </a:lnTo>
                  <a:lnTo>
                    <a:pt x="765" y="3120"/>
                  </a:lnTo>
                  <a:lnTo>
                    <a:pt x="750" y="3110"/>
                  </a:lnTo>
                  <a:lnTo>
                    <a:pt x="736" y="3096"/>
                  </a:lnTo>
                  <a:lnTo>
                    <a:pt x="726" y="3080"/>
                  </a:lnTo>
                  <a:lnTo>
                    <a:pt x="718" y="3058"/>
                  </a:lnTo>
                  <a:lnTo>
                    <a:pt x="712" y="3033"/>
                  </a:lnTo>
                  <a:lnTo>
                    <a:pt x="710" y="3003"/>
                  </a:lnTo>
                  <a:lnTo>
                    <a:pt x="696" y="2981"/>
                  </a:lnTo>
                  <a:lnTo>
                    <a:pt x="679" y="2949"/>
                  </a:lnTo>
                  <a:lnTo>
                    <a:pt x="660" y="2911"/>
                  </a:lnTo>
                  <a:lnTo>
                    <a:pt x="638" y="2869"/>
                  </a:lnTo>
                  <a:lnTo>
                    <a:pt x="616" y="2826"/>
                  </a:lnTo>
                  <a:lnTo>
                    <a:pt x="596" y="2786"/>
                  </a:lnTo>
                  <a:lnTo>
                    <a:pt x="578" y="2751"/>
                  </a:lnTo>
                  <a:lnTo>
                    <a:pt x="566" y="2724"/>
                  </a:lnTo>
                  <a:lnTo>
                    <a:pt x="562" y="2716"/>
                  </a:lnTo>
                  <a:lnTo>
                    <a:pt x="560" y="2707"/>
                  </a:lnTo>
                  <a:lnTo>
                    <a:pt x="558" y="2698"/>
                  </a:lnTo>
                  <a:lnTo>
                    <a:pt x="556" y="2687"/>
                  </a:lnTo>
                  <a:lnTo>
                    <a:pt x="552" y="2663"/>
                  </a:lnTo>
                  <a:lnTo>
                    <a:pt x="551" y="2635"/>
                  </a:lnTo>
                  <a:close/>
                </a:path>
              </a:pathLst>
            </a:custGeom>
            <a:solidFill>
              <a:schemeClr val="accent4"/>
            </a:solidFill>
            <a:ln w="9525">
              <a:noFill/>
              <a:round/>
            </a:ln>
          </p:spPr>
          <p:txBody>
            <a:bodyPr vert="horz" wrap="square" lIns="100019" tIns="50009" rIns="100019" bIns="50009" numCol="1" anchor="t" anchorCtr="0" compatLnSpc="1"/>
            <a:lstStyle/>
            <a:p>
              <a:pPr algn="just">
                <a:lnSpc>
                  <a:spcPct val="120000"/>
                </a:lnSpc>
                <a:spcBef>
                  <a:spcPts val="0"/>
                </a:spcBef>
                <a:spcAft>
                  <a:spcPts val="0"/>
                </a:spcAft>
              </a:pPr>
              <a:endParaRPr lang="en-US" sz="855">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2" name="Freeform 63"/>
            <p:cNvSpPr/>
            <p:nvPr/>
          </p:nvSpPr>
          <p:spPr bwMode="auto">
            <a:xfrm>
              <a:off x="1942288" y="4267203"/>
              <a:ext cx="174625" cy="617538"/>
            </a:xfrm>
            <a:custGeom>
              <a:avLst/>
              <a:gdLst/>
              <a:ahLst/>
              <a:cxnLst>
                <a:cxn ang="0">
                  <a:pos x="0" y="13"/>
                </a:cxn>
                <a:cxn ang="0">
                  <a:pos x="314" y="1985"/>
                </a:cxn>
                <a:cxn ang="0">
                  <a:pos x="578" y="2338"/>
                </a:cxn>
                <a:cxn ang="0">
                  <a:pos x="664" y="2029"/>
                </a:cxn>
                <a:cxn ang="0">
                  <a:pos x="100" y="0"/>
                </a:cxn>
                <a:cxn ang="0">
                  <a:pos x="0" y="13"/>
                </a:cxn>
              </a:cxnLst>
              <a:rect l="0" t="0" r="r" b="b"/>
              <a:pathLst>
                <a:path w="664" h="2338">
                  <a:moveTo>
                    <a:pt x="0" y="13"/>
                  </a:moveTo>
                  <a:lnTo>
                    <a:pt x="314" y="1985"/>
                  </a:lnTo>
                  <a:lnTo>
                    <a:pt x="578" y="2338"/>
                  </a:lnTo>
                  <a:lnTo>
                    <a:pt x="664" y="2029"/>
                  </a:lnTo>
                  <a:lnTo>
                    <a:pt x="100" y="0"/>
                  </a:lnTo>
                  <a:lnTo>
                    <a:pt x="0" y="13"/>
                  </a:lnTo>
                  <a:close/>
                </a:path>
              </a:pathLst>
            </a:custGeom>
            <a:solidFill>
              <a:srgbClr val="FFFFFF"/>
            </a:solidFill>
            <a:ln w="9525">
              <a:noFill/>
              <a:round/>
            </a:ln>
          </p:spPr>
          <p:txBody>
            <a:bodyPr vert="horz" wrap="square" lIns="100019" tIns="50009" rIns="100019" bIns="50009" numCol="1" anchor="t" anchorCtr="0" compatLnSpc="1"/>
            <a:lstStyle/>
            <a:p>
              <a:pPr algn="just">
                <a:lnSpc>
                  <a:spcPct val="120000"/>
                </a:lnSpc>
                <a:spcBef>
                  <a:spcPts val="0"/>
                </a:spcBef>
                <a:spcAft>
                  <a:spcPts val="0"/>
                </a:spcAft>
              </a:pPr>
              <a:endParaRPr lang="en-US" sz="855">
                <a:solidFill>
                  <a:schemeClr val="bg2">
                    <a:lumMod val="7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3" name="Freeform 16"/>
            <p:cNvSpPr>
              <a:spLocks noEditPoints="1"/>
            </p:cNvSpPr>
            <p:nvPr/>
          </p:nvSpPr>
          <p:spPr bwMode="auto">
            <a:xfrm>
              <a:off x="1826624" y="3644955"/>
              <a:ext cx="136128" cy="206645"/>
            </a:xfrm>
            <a:custGeom>
              <a:avLst/>
              <a:gdLst>
                <a:gd name="T0" fmla="*/ 1601 w 2272"/>
                <a:gd name="T1" fmla="*/ 3242 h 3448"/>
                <a:gd name="T2" fmla="*/ 1621 w 2272"/>
                <a:gd name="T3" fmla="*/ 3304 h 3448"/>
                <a:gd name="T4" fmla="*/ 1567 w 2272"/>
                <a:gd name="T5" fmla="*/ 3343 h 3448"/>
                <a:gd name="T6" fmla="*/ 1376 w 2272"/>
                <a:gd name="T7" fmla="*/ 3409 h 3448"/>
                <a:gd name="T8" fmla="*/ 1294 w 2272"/>
                <a:gd name="T9" fmla="*/ 3448 h 3448"/>
                <a:gd name="T10" fmla="*/ 912 w 2272"/>
                <a:gd name="T11" fmla="*/ 3425 h 3448"/>
                <a:gd name="T12" fmla="*/ 872 w 2272"/>
                <a:gd name="T13" fmla="*/ 3343 h 3448"/>
                <a:gd name="T14" fmla="*/ 658 w 2272"/>
                <a:gd name="T15" fmla="*/ 3320 h 3448"/>
                <a:gd name="T16" fmla="*/ 658 w 2272"/>
                <a:gd name="T17" fmla="*/ 3253 h 3448"/>
                <a:gd name="T18" fmla="*/ 704 w 2272"/>
                <a:gd name="T19" fmla="*/ 3027 h 3448"/>
                <a:gd name="T20" fmla="*/ 1614 w 2272"/>
                <a:gd name="T21" fmla="*/ 3050 h 3448"/>
                <a:gd name="T22" fmla="*/ 1614 w 2272"/>
                <a:gd name="T23" fmla="*/ 3117 h 3448"/>
                <a:gd name="T24" fmla="*/ 704 w 2272"/>
                <a:gd name="T25" fmla="*/ 3140 h 3448"/>
                <a:gd name="T26" fmla="*/ 651 w 2272"/>
                <a:gd name="T27" fmla="*/ 3101 h 3448"/>
                <a:gd name="T28" fmla="*/ 671 w 2272"/>
                <a:gd name="T29" fmla="*/ 3037 h 3448"/>
                <a:gd name="T30" fmla="*/ 1567 w 2272"/>
                <a:gd name="T31" fmla="*/ 2823 h 3448"/>
                <a:gd name="T32" fmla="*/ 1621 w 2272"/>
                <a:gd name="T33" fmla="*/ 2861 h 3448"/>
                <a:gd name="T34" fmla="*/ 1601 w 2272"/>
                <a:gd name="T35" fmla="*/ 2925 h 3448"/>
                <a:gd name="T36" fmla="*/ 686 w 2272"/>
                <a:gd name="T37" fmla="*/ 2933 h 3448"/>
                <a:gd name="T38" fmla="*/ 648 w 2272"/>
                <a:gd name="T39" fmla="*/ 2879 h 3448"/>
                <a:gd name="T40" fmla="*/ 686 w 2272"/>
                <a:gd name="T41" fmla="*/ 2826 h 3448"/>
                <a:gd name="T42" fmla="*/ 1303 w 2272"/>
                <a:gd name="T43" fmla="*/ 13 h 3448"/>
                <a:gd name="T44" fmla="*/ 1614 w 2272"/>
                <a:gd name="T45" fmla="*/ 106 h 3448"/>
                <a:gd name="T46" fmla="*/ 1881 w 2272"/>
                <a:gd name="T47" fmla="*/ 279 h 3448"/>
                <a:gd name="T48" fmla="*/ 2088 w 2272"/>
                <a:gd name="T49" fmla="*/ 518 h 3448"/>
                <a:gd name="T50" fmla="*/ 2223 w 2272"/>
                <a:gd name="T51" fmla="*/ 808 h 3448"/>
                <a:gd name="T52" fmla="*/ 2272 w 2272"/>
                <a:gd name="T53" fmla="*/ 1135 h 3448"/>
                <a:gd name="T54" fmla="*/ 2243 w 2272"/>
                <a:gd name="T55" fmla="*/ 1348 h 3448"/>
                <a:gd name="T56" fmla="*/ 2176 w 2272"/>
                <a:gd name="T57" fmla="*/ 1543 h 3448"/>
                <a:gd name="T58" fmla="*/ 2099 w 2272"/>
                <a:gd name="T59" fmla="*/ 1702 h 3448"/>
                <a:gd name="T60" fmla="*/ 2040 w 2272"/>
                <a:gd name="T61" fmla="*/ 1800 h 3448"/>
                <a:gd name="T62" fmla="*/ 1836 w 2272"/>
                <a:gd name="T63" fmla="*/ 2140 h 3448"/>
                <a:gd name="T64" fmla="*/ 1716 w 2272"/>
                <a:gd name="T65" fmla="*/ 2407 h 3448"/>
                <a:gd name="T66" fmla="*/ 1661 w 2272"/>
                <a:gd name="T67" fmla="*/ 2647 h 3448"/>
                <a:gd name="T68" fmla="*/ 1602 w 2272"/>
                <a:gd name="T69" fmla="*/ 2712 h 3448"/>
                <a:gd name="T70" fmla="*/ 708 w 2272"/>
                <a:gd name="T71" fmla="*/ 2719 h 3448"/>
                <a:gd name="T72" fmla="*/ 637 w 2272"/>
                <a:gd name="T73" fmla="*/ 2668 h 3448"/>
                <a:gd name="T74" fmla="*/ 595 w 2272"/>
                <a:gd name="T75" fmla="*/ 2487 h 3448"/>
                <a:gd name="T76" fmla="*/ 493 w 2272"/>
                <a:gd name="T77" fmla="*/ 2234 h 3448"/>
                <a:gd name="T78" fmla="*/ 351 w 2272"/>
                <a:gd name="T79" fmla="*/ 1991 h 3448"/>
                <a:gd name="T80" fmla="*/ 293 w 2272"/>
                <a:gd name="T81" fmla="*/ 1901 h 3448"/>
                <a:gd name="T82" fmla="*/ 249 w 2272"/>
                <a:gd name="T83" fmla="*/ 1831 h 3448"/>
                <a:gd name="T84" fmla="*/ 233 w 2272"/>
                <a:gd name="T85" fmla="*/ 1802 h 3448"/>
                <a:gd name="T86" fmla="*/ 173 w 2272"/>
                <a:gd name="T87" fmla="*/ 1703 h 3448"/>
                <a:gd name="T88" fmla="*/ 95 w 2272"/>
                <a:gd name="T89" fmla="*/ 1543 h 3448"/>
                <a:gd name="T90" fmla="*/ 28 w 2272"/>
                <a:gd name="T91" fmla="*/ 1348 h 3448"/>
                <a:gd name="T92" fmla="*/ 0 w 2272"/>
                <a:gd name="T93" fmla="*/ 1135 h 3448"/>
                <a:gd name="T94" fmla="*/ 48 w 2272"/>
                <a:gd name="T95" fmla="*/ 808 h 3448"/>
                <a:gd name="T96" fmla="*/ 183 w 2272"/>
                <a:gd name="T97" fmla="*/ 518 h 3448"/>
                <a:gd name="T98" fmla="*/ 391 w 2272"/>
                <a:gd name="T99" fmla="*/ 279 h 3448"/>
                <a:gd name="T100" fmla="*/ 657 w 2272"/>
                <a:gd name="T101" fmla="*/ 106 h 3448"/>
                <a:gd name="T102" fmla="*/ 968 w 2272"/>
                <a:gd name="T103" fmla="*/ 13 h 344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w 2272"/>
                <a:gd name="T157" fmla="*/ 0 h 3448"/>
                <a:gd name="T158" fmla="*/ 2272 w 2272"/>
                <a:gd name="T159" fmla="*/ 3448 h 3448"/>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T156" t="T157" r="T158" b="T159"/>
              <a:pathLst>
                <a:path w="2272" h="3448">
                  <a:moveTo>
                    <a:pt x="704" y="3230"/>
                  </a:moveTo>
                  <a:lnTo>
                    <a:pt x="1567" y="3230"/>
                  </a:lnTo>
                  <a:lnTo>
                    <a:pt x="1585" y="3233"/>
                  </a:lnTo>
                  <a:lnTo>
                    <a:pt x="1601" y="3242"/>
                  </a:lnTo>
                  <a:lnTo>
                    <a:pt x="1614" y="3253"/>
                  </a:lnTo>
                  <a:lnTo>
                    <a:pt x="1621" y="3269"/>
                  </a:lnTo>
                  <a:lnTo>
                    <a:pt x="1624" y="3287"/>
                  </a:lnTo>
                  <a:lnTo>
                    <a:pt x="1621" y="3304"/>
                  </a:lnTo>
                  <a:lnTo>
                    <a:pt x="1614" y="3320"/>
                  </a:lnTo>
                  <a:lnTo>
                    <a:pt x="1601" y="3333"/>
                  </a:lnTo>
                  <a:lnTo>
                    <a:pt x="1585" y="3340"/>
                  </a:lnTo>
                  <a:lnTo>
                    <a:pt x="1567" y="3343"/>
                  </a:lnTo>
                  <a:lnTo>
                    <a:pt x="1400" y="3343"/>
                  </a:lnTo>
                  <a:lnTo>
                    <a:pt x="1397" y="3367"/>
                  </a:lnTo>
                  <a:lnTo>
                    <a:pt x="1388" y="3389"/>
                  </a:lnTo>
                  <a:lnTo>
                    <a:pt x="1376" y="3409"/>
                  </a:lnTo>
                  <a:lnTo>
                    <a:pt x="1360" y="3425"/>
                  </a:lnTo>
                  <a:lnTo>
                    <a:pt x="1340" y="3438"/>
                  </a:lnTo>
                  <a:lnTo>
                    <a:pt x="1318" y="3445"/>
                  </a:lnTo>
                  <a:lnTo>
                    <a:pt x="1294" y="3448"/>
                  </a:lnTo>
                  <a:lnTo>
                    <a:pt x="978" y="3448"/>
                  </a:lnTo>
                  <a:lnTo>
                    <a:pt x="953" y="3445"/>
                  </a:lnTo>
                  <a:lnTo>
                    <a:pt x="931" y="3438"/>
                  </a:lnTo>
                  <a:lnTo>
                    <a:pt x="912" y="3425"/>
                  </a:lnTo>
                  <a:lnTo>
                    <a:pt x="896" y="3409"/>
                  </a:lnTo>
                  <a:lnTo>
                    <a:pt x="883" y="3389"/>
                  </a:lnTo>
                  <a:lnTo>
                    <a:pt x="875" y="3367"/>
                  </a:lnTo>
                  <a:lnTo>
                    <a:pt x="872" y="3343"/>
                  </a:lnTo>
                  <a:lnTo>
                    <a:pt x="704" y="3343"/>
                  </a:lnTo>
                  <a:lnTo>
                    <a:pt x="686" y="3340"/>
                  </a:lnTo>
                  <a:lnTo>
                    <a:pt x="671" y="3333"/>
                  </a:lnTo>
                  <a:lnTo>
                    <a:pt x="658" y="3320"/>
                  </a:lnTo>
                  <a:lnTo>
                    <a:pt x="651" y="3304"/>
                  </a:lnTo>
                  <a:lnTo>
                    <a:pt x="648" y="3287"/>
                  </a:lnTo>
                  <a:lnTo>
                    <a:pt x="651" y="3269"/>
                  </a:lnTo>
                  <a:lnTo>
                    <a:pt x="658" y="3253"/>
                  </a:lnTo>
                  <a:lnTo>
                    <a:pt x="671" y="3242"/>
                  </a:lnTo>
                  <a:lnTo>
                    <a:pt x="686" y="3233"/>
                  </a:lnTo>
                  <a:lnTo>
                    <a:pt x="704" y="3230"/>
                  </a:lnTo>
                  <a:close/>
                  <a:moveTo>
                    <a:pt x="704" y="3027"/>
                  </a:moveTo>
                  <a:lnTo>
                    <a:pt x="1567" y="3027"/>
                  </a:lnTo>
                  <a:lnTo>
                    <a:pt x="1585" y="3030"/>
                  </a:lnTo>
                  <a:lnTo>
                    <a:pt x="1601" y="3037"/>
                  </a:lnTo>
                  <a:lnTo>
                    <a:pt x="1614" y="3050"/>
                  </a:lnTo>
                  <a:lnTo>
                    <a:pt x="1621" y="3066"/>
                  </a:lnTo>
                  <a:lnTo>
                    <a:pt x="1624" y="3083"/>
                  </a:lnTo>
                  <a:lnTo>
                    <a:pt x="1621" y="3101"/>
                  </a:lnTo>
                  <a:lnTo>
                    <a:pt x="1614" y="3117"/>
                  </a:lnTo>
                  <a:lnTo>
                    <a:pt x="1601" y="3130"/>
                  </a:lnTo>
                  <a:lnTo>
                    <a:pt x="1585" y="3137"/>
                  </a:lnTo>
                  <a:lnTo>
                    <a:pt x="1567" y="3140"/>
                  </a:lnTo>
                  <a:lnTo>
                    <a:pt x="704" y="3140"/>
                  </a:lnTo>
                  <a:lnTo>
                    <a:pt x="686" y="3137"/>
                  </a:lnTo>
                  <a:lnTo>
                    <a:pt x="671" y="3130"/>
                  </a:lnTo>
                  <a:lnTo>
                    <a:pt x="658" y="3117"/>
                  </a:lnTo>
                  <a:lnTo>
                    <a:pt x="651" y="3101"/>
                  </a:lnTo>
                  <a:lnTo>
                    <a:pt x="648" y="3083"/>
                  </a:lnTo>
                  <a:lnTo>
                    <a:pt x="651" y="3066"/>
                  </a:lnTo>
                  <a:lnTo>
                    <a:pt x="658" y="3050"/>
                  </a:lnTo>
                  <a:lnTo>
                    <a:pt x="671" y="3037"/>
                  </a:lnTo>
                  <a:lnTo>
                    <a:pt x="686" y="3030"/>
                  </a:lnTo>
                  <a:lnTo>
                    <a:pt x="704" y="3027"/>
                  </a:lnTo>
                  <a:close/>
                  <a:moveTo>
                    <a:pt x="704" y="2823"/>
                  </a:moveTo>
                  <a:lnTo>
                    <a:pt x="1567" y="2823"/>
                  </a:lnTo>
                  <a:lnTo>
                    <a:pt x="1585" y="2826"/>
                  </a:lnTo>
                  <a:lnTo>
                    <a:pt x="1601" y="2833"/>
                  </a:lnTo>
                  <a:lnTo>
                    <a:pt x="1614" y="2846"/>
                  </a:lnTo>
                  <a:lnTo>
                    <a:pt x="1621" y="2861"/>
                  </a:lnTo>
                  <a:lnTo>
                    <a:pt x="1624" y="2879"/>
                  </a:lnTo>
                  <a:lnTo>
                    <a:pt x="1621" y="2897"/>
                  </a:lnTo>
                  <a:lnTo>
                    <a:pt x="1614" y="2913"/>
                  </a:lnTo>
                  <a:lnTo>
                    <a:pt x="1601" y="2925"/>
                  </a:lnTo>
                  <a:lnTo>
                    <a:pt x="1585" y="2933"/>
                  </a:lnTo>
                  <a:lnTo>
                    <a:pt x="1567" y="2936"/>
                  </a:lnTo>
                  <a:lnTo>
                    <a:pt x="704" y="2936"/>
                  </a:lnTo>
                  <a:lnTo>
                    <a:pt x="686" y="2933"/>
                  </a:lnTo>
                  <a:lnTo>
                    <a:pt x="671" y="2925"/>
                  </a:lnTo>
                  <a:lnTo>
                    <a:pt x="658" y="2913"/>
                  </a:lnTo>
                  <a:lnTo>
                    <a:pt x="651" y="2897"/>
                  </a:lnTo>
                  <a:lnTo>
                    <a:pt x="648" y="2879"/>
                  </a:lnTo>
                  <a:lnTo>
                    <a:pt x="651" y="2861"/>
                  </a:lnTo>
                  <a:lnTo>
                    <a:pt x="658" y="2846"/>
                  </a:lnTo>
                  <a:lnTo>
                    <a:pt x="671" y="2833"/>
                  </a:lnTo>
                  <a:lnTo>
                    <a:pt x="686" y="2826"/>
                  </a:lnTo>
                  <a:lnTo>
                    <a:pt x="704" y="2823"/>
                  </a:lnTo>
                  <a:close/>
                  <a:moveTo>
                    <a:pt x="1136" y="0"/>
                  </a:moveTo>
                  <a:lnTo>
                    <a:pt x="1221" y="4"/>
                  </a:lnTo>
                  <a:lnTo>
                    <a:pt x="1303" y="13"/>
                  </a:lnTo>
                  <a:lnTo>
                    <a:pt x="1384" y="28"/>
                  </a:lnTo>
                  <a:lnTo>
                    <a:pt x="1463" y="49"/>
                  </a:lnTo>
                  <a:lnTo>
                    <a:pt x="1540" y="75"/>
                  </a:lnTo>
                  <a:lnTo>
                    <a:pt x="1614" y="106"/>
                  </a:lnTo>
                  <a:lnTo>
                    <a:pt x="1685" y="143"/>
                  </a:lnTo>
                  <a:lnTo>
                    <a:pt x="1754" y="184"/>
                  </a:lnTo>
                  <a:lnTo>
                    <a:pt x="1819" y="229"/>
                  </a:lnTo>
                  <a:lnTo>
                    <a:pt x="1881" y="279"/>
                  </a:lnTo>
                  <a:lnTo>
                    <a:pt x="1938" y="334"/>
                  </a:lnTo>
                  <a:lnTo>
                    <a:pt x="1993" y="391"/>
                  </a:lnTo>
                  <a:lnTo>
                    <a:pt x="2042" y="453"/>
                  </a:lnTo>
                  <a:lnTo>
                    <a:pt x="2088" y="518"/>
                  </a:lnTo>
                  <a:lnTo>
                    <a:pt x="2129" y="586"/>
                  </a:lnTo>
                  <a:lnTo>
                    <a:pt x="2166" y="657"/>
                  </a:lnTo>
                  <a:lnTo>
                    <a:pt x="2197" y="732"/>
                  </a:lnTo>
                  <a:lnTo>
                    <a:pt x="2223" y="808"/>
                  </a:lnTo>
                  <a:lnTo>
                    <a:pt x="2244" y="887"/>
                  </a:lnTo>
                  <a:lnTo>
                    <a:pt x="2259" y="967"/>
                  </a:lnTo>
                  <a:lnTo>
                    <a:pt x="2268" y="1050"/>
                  </a:lnTo>
                  <a:lnTo>
                    <a:pt x="2272" y="1135"/>
                  </a:lnTo>
                  <a:lnTo>
                    <a:pt x="2269" y="1188"/>
                  </a:lnTo>
                  <a:lnTo>
                    <a:pt x="2264" y="1242"/>
                  </a:lnTo>
                  <a:lnTo>
                    <a:pt x="2255" y="1295"/>
                  </a:lnTo>
                  <a:lnTo>
                    <a:pt x="2243" y="1348"/>
                  </a:lnTo>
                  <a:lnTo>
                    <a:pt x="2229" y="1399"/>
                  </a:lnTo>
                  <a:lnTo>
                    <a:pt x="2213" y="1449"/>
                  </a:lnTo>
                  <a:lnTo>
                    <a:pt x="2195" y="1497"/>
                  </a:lnTo>
                  <a:lnTo>
                    <a:pt x="2176" y="1543"/>
                  </a:lnTo>
                  <a:lnTo>
                    <a:pt x="2156" y="1587"/>
                  </a:lnTo>
                  <a:lnTo>
                    <a:pt x="2136" y="1628"/>
                  </a:lnTo>
                  <a:lnTo>
                    <a:pt x="2118" y="1667"/>
                  </a:lnTo>
                  <a:lnTo>
                    <a:pt x="2099" y="1702"/>
                  </a:lnTo>
                  <a:lnTo>
                    <a:pt x="2081" y="1732"/>
                  </a:lnTo>
                  <a:lnTo>
                    <a:pt x="2065" y="1759"/>
                  </a:lnTo>
                  <a:lnTo>
                    <a:pt x="2051" y="1782"/>
                  </a:lnTo>
                  <a:lnTo>
                    <a:pt x="2040" y="1800"/>
                  </a:lnTo>
                  <a:lnTo>
                    <a:pt x="1990" y="1881"/>
                  </a:lnTo>
                  <a:lnTo>
                    <a:pt x="1910" y="2011"/>
                  </a:lnTo>
                  <a:lnTo>
                    <a:pt x="1871" y="2075"/>
                  </a:lnTo>
                  <a:lnTo>
                    <a:pt x="1836" y="2140"/>
                  </a:lnTo>
                  <a:lnTo>
                    <a:pt x="1801" y="2205"/>
                  </a:lnTo>
                  <a:lnTo>
                    <a:pt x="1770" y="2271"/>
                  </a:lnTo>
                  <a:lnTo>
                    <a:pt x="1741" y="2339"/>
                  </a:lnTo>
                  <a:lnTo>
                    <a:pt x="1716" y="2407"/>
                  </a:lnTo>
                  <a:lnTo>
                    <a:pt x="1694" y="2477"/>
                  </a:lnTo>
                  <a:lnTo>
                    <a:pt x="1677" y="2550"/>
                  </a:lnTo>
                  <a:lnTo>
                    <a:pt x="1666" y="2625"/>
                  </a:lnTo>
                  <a:lnTo>
                    <a:pt x="1661" y="2647"/>
                  </a:lnTo>
                  <a:lnTo>
                    <a:pt x="1651" y="2668"/>
                  </a:lnTo>
                  <a:lnTo>
                    <a:pt x="1638" y="2685"/>
                  </a:lnTo>
                  <a:lnTo>
                    <a:pt x="1621" y="2700"/>
                  </a:lnTo>
                  <a:lnTo>
                    <a:pt x="1602" y="2712"/>
                  </a:lnTo>
                  <a:lnTo>
                    <a:pt x="1580" y="2719"/>
                  </a:lnTo>
                  <a:lnTo>
                    <a:pt x="1557" y="2721"/>
                  </a:lnTo>
                  <a:lnTo>
                    <a:pt x="731" y="2721"/>
                  </a:lnTo>
                  <a:lnTo>
                    <a:pt x="708" y="2719"/>
                  </a:lnTo>
                  <a:lnTo>
                    <a:pt x="686" y="2712"/>
                  </a:lnTo>
                  <a:lnTo>
                    <a:pt x="667" y="2700"/>
                  </a:lnTo>
                  <a:lnTo>
                    <a:pt x="651" y="2685"/>
                  </a:lnTo>
                  <a:lnTo>
                    <a:pt x="637" y="2668"/>
                  </a:lnTo>
                  <a:lnTo>
                    <a:pt x="628" y="2647"/>
                  </a:lnTo>
                  <a:lnTo>
                    <a:pt x="622" y="2624"/>
                  </a:lnTo>
                  <a:lnTo>
                    <a:pt x="611" y="2554"/>
                  </a:lnTo>
                  <a:lnTo>
                    <a:pt x="595" y="2487"/>
                  </a:lnTo>
                  <a:lnTo>
                    <a:pt x="575" y="2421"/>
                  </a:lnTo>
                  <a:lnTo>
                    <a:pt x="551" y="2357"/>
                  </a:lnTo>
                  <a:lnTo>
                    <a:pt x="524" y="2296"/>
                  </a:lnTo>
                  <a:lnTo>
                    <a:pt x="493" y="2234"/>
                  </a:lnTo>
                  <a:lnTo>
                    <a:pt x="461" y="2172"/>
                  </a:lnTo>
                  <a:lnTo>
                    <a:pt x="425" y="2112"/>
                  </a:lnTo>
                  <a:lnTo>
                    <a:pt x="389" y="2052"/>
                  </a:lnTo>
                  <a:lnTo>
                    <a:pt x="351" y="1991"/>
                  </a:lnTo>
                  <a:lnTo>
                    <a:pt x="312" y="1930"/>
                  </a:lnTo>
                  <a:lnTo>
                    <a:pt x="311" y="1928"/>
                  </a:lnTo>
                  <a:lnTo>
                    <a:pt x="301" y="1912"/>
                  </a:lnTo>
                  <a:lnTo>
                    <a:pt x="293" y="1901"/>
                  </a:lnTo>
                  <a:lnTo>
                    <a:pt x="285" y="1887"/>
                  </a:lnTo>
                  <a:lnTo>
                    <a:pt x="277" y="1872"/>
                  </a:lnTo>
                  <a:lnTo>
                    <a:pt x="258" y="1843"/>
                  </a:lnTo>
                  <a:lnTo>
                    <a:pt x="249" y="1831"/>
                  </a:lnTo>
                  <a:lnTo>
                    <a:pt x="242" y="1819"/>
                  </a:lnTo>
                  <a:lnTo>
                    <a:pt x="237" y="1810"/>
                  </a:lnTo>
                  <a:lnTo>
                    <a:pt x="234" y="1804"/>
                  </a:lnTo>
                  <a:lnTo>
                    <a:pt x="233" y="1802"/>
                  </a:lnTo>
                  <a:lnTo>
                    <a:pt x="221" y="1783"/>
                  </a:lnTo>
                  <a:lnTo>
                    <a:pt x="207" y="1761"/>
                  </a:lnTo>
                  <a:lnTo>
                    <a:pt x="191" y="1733"/>
                  </a:lnTo>
                  <a:lnTo>
                    <a:pt x="173" y="1703"/>
                  </a:lnTo>
                  <a:lnTo>
                    <a:pt x="154" y="1667"/>
                  </a:lnTo>
                  <a:lnTo>
                    <a:pt x="135" y="1629"/>
                  </a:lnTo>
                  <a:lnTo>
                    <a:pt x="115" y="1587"/>
                  </a:lnTo>
                  <a:lnTo>
                    <a:pt x="95" y="1543"/>
                  </a:lnTo>
                  <a:lnTo>
                    <a:pt x="76" y="1497"/>
                  </a:lnTo>
                  <a:lnTo>
                    <a:pt x="60" y="1449"/>
                  </a:lnTo>
                  <a:lnTo>
                    <a:pt x="43" y="1399"/>
                  </a:lnTo>
                  <a:lnTo>
                    <a:pt x="28" y="1348"/>
                  </a:lnTo>
                  <a:lnTo>
                    <a:pt x="17" y="1295"/>
                  </a:lnTo>
                  <a:lnTo>
                    <a:pt x="7" y="1242"/>
                  </a:lnTo>
                  <a:lnTo>
                    <a:pt x="2" y="1188"/>
                  </a:lnTo>
                  <a:lnTo>
                    <a:pt x="0" y="1135"/>
                  </a:lnTo>
                  <a:lnTo>
                    <a:pt x="3" y="1050"/>
                  </a:lnTo>
                  <a:lnTo>
                    <a:pt x="13" y="967"/>
                  </a:lnTo>
                  <a:lnTo>
                    <a:pt x="27" y="887"/>
                  </a:lnTo>
                  <a:lnTo>
                    <a:pt x="48" y="808"/>
                  </a:lnTo>
                  <a:lnTo>
                    <a:pt x="74" y="732"/>
                  </a:lnTo>
                  <a:lnTo>
                    <a:pt x="106" y="657"/>
                  </a:lnTo>
                  <a:lnTo>
                    <a:pt x="142" y="586"/>
                  </a:lnTo>
                  <a:lnTo>
                    <a:pt x="183" y="518"/>
                  </a:lnTo>
                  <a:lnTo>
                    <a:pt x="228" y="453"/>
                  </a:lnTo>
                  <a:lnTo>
                    <a:pt x="279" y="391"/>
                  </a:lnTo>
                  <a:lnTo>
                    <a:pt x="333" y="334"/>
                  </a:lnTo>
                  <a:lnTo>
                    <a:pt x="391" y="279"/>
                  </a:lnTo>
                  <a:lnTo>
                    <a:pt x="453" y="229"/>
                  </a:lnTo>
                  <a:lnTo>
                    <a:pt x="518" y="184"/>
                  </a:lnTo>
                  <a:lnTo>
                    <a:pt x="586" y="143"/>
                  </a:lnTo>
                  <a:lnTo>
                    <a:pt x="657" y="106"/>
                  </a:lnTo>
                  <a:lnTo>
                    <a:pt x="731" y="75"/>
                  </a:lnTo>
                  <a:lnTo>
                    <a:pt x="808" y="49"/>
                  </a:lnTo>
                  <a:lnTo>
                    <a:pt x="887" y="28"/>
                  </a:lnTo>
                  <a:lnTo>
                    <a:pt x="968" y="13"/>
                  </a:lnTo>
                  <a:lnTo>
                    <a:pt x="1051" y="4"/>
                  </a:lnTo>
                  <a:lnTo>
                    <a:pt x="1136" y="0"/>
                  </a:lnTo>
                  <a:close/>
                </a:path>
              </a:pathLst>
            </a:custGeom>
            <a:solidFill>
              <a:schemeClr val="accent4"/>
            </a:solidFill>
            <a:ln w="9525">
              <a:noFill/>
              <a:round/>
            </a:ln>
            <a:scene3d>
              <a:camera prst="orthographicFront"/>
              <a:lightRig rig="threePt" dir="t"/>
            </a:scene3d>
            <a:sp3d prstMaterial="matte">
              <a:extrusionClr>
                <a:srgbClr val="FF9966"/>
              </a:extrusionClr>
            </a:sp3d>
          </p:spPr>
          <p:txBody>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defTabSz="4572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just" eaLnBrk="1" hangingPunct="1">
                <a:lnSpc>
                  <a:spcPct val="120000"/>
                </a:lnSpc>
                <a:spcBef>
                  <a:spcPts val="0"/>
                </a:spcBef>
                <a:spcAft>
                  <a:spcPts val="0"/>
                </a:spcAft>
              </a:pPr>
              <a:endParaRPr lang="en-US" sz="855">
                <a:solidFill>
                  <a:schemeClr val="bg2">
                    <a:lumMod val="75000"/>
                  </a:schemeClr>
                </a:solidFill>
                <a:ea typeface="微软雅黑" panose="020B0503020204020204" pitchFamily="34" charset="-122"/>
                <a:cs typeface="+mn-ea"/>
                <a:sym typeface="Arial" panose="020B0604020202020204" pitchFamily="34" charset="0"/>
              </a:endParaRPr>
            </a:p>
          </p:txBody>
        </p:sp>
      </p:grpSp>
      <p:sp>
        <p:nvSpPr>
          <p:cNvPr id="84" name="TextBox 65"/>
          <p:cNvSpPr txBox="1"/>
          <p:nvPr/>
        </p:nvSpPr>
        <p:spPr>
          <a:xfrm>
            <a:off x="5230052" y="4019596"/>
            <a:ext cx="1798315" cy="349250"/>
          </a:xfrm>
          <a:prstGeom prst="rect">
            <a:avLst/>
          </a:prstGeom>
          <a:noFill/>
        </p:spPr>
        <p:txBody>
          <a:bodyPr wrap="square" rtlCol="0">
            <a:spAutoFit/>
          </a:bodyPr>
          <a:lstStyle/>
          <a:p>
            <a:pPr algn="ctr">
              <a:lnSpc>
                <a:spcPct val="12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5" name="TextBox 66"/>
          <p:cNvSpPr txBox="1"/>
          <p:nvPr/>
        </p:nvSpPr>
        <p:spPr>
          <a:xfrm>
            <a:off x="5368188" y="4548731"/>
            <a:ext cx="1522041" cy="349250"/>
          </a:xfrm>
          <a:prstGeom prst="rect">
            <a:avLst/>
          </a:prstGeom>
          <a:noFill/>
        </p:spPr>
        <p:txBody>
          <a:bodyPr wrap="square" rtlCol="0">
            <a:spAutoFit/>
          </a:bodyPr>
          <a:lstStyle/>
          <a:p>
            <a:pPr algn="ctr">
              <a:lnSpc>
                <a:spcPct val="12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86" name="TextBox 67"/>
          <p:cNvSpPr txBox="1"/>
          <p:nvPr/>
        </p:nvSpPr>
        <p:spPr>
          <a:xfrm>
            <a:off x="5192725" y="5188421"/>
            <a:ext cx="1872968" cy="349250"/>
          </a:xfrm>
          <a:prstGeom prst="rect">
            <a:avLst/>
          </a:prstGeom>
          <a:noFill/>
        </p:spPr>
        <p:txBody>
          <a:bodyPr wrap="square" rtlCol="0">
            <a:spAutoFit/>
          </a:bodyPr>
          <a:lstStyle/>
          <a:p>
            <a:pPr algn="ctr">
              <a:lnSpc>
                <a:spcPct val="12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
        <p:nvSpPr>
          <p:cNvPr id="87" name="TextBox 68"/>
          <p:cNvSpPr txBox="1"/>
          <p:nvPr/>
        </p:nvSpPr>
        <p:spPr>
          <a:xfrm>
            <a:off x="5347834" y="5772835"/>
            <a:ext cx="1562750" cy="349250"/>
          </a:xfrm>
          <a:prstGeom prst="rect">
            <a:avLst/>
          </a:prstGeom>
          <a:noFill/>
        </p:spPr>
        <p:txBody>
          <a:bodyPr wrap="square" rtlCol="0">
            <a:spAutoFit/>
          </a:bodyPr>
          <a:lstStyle/>
          <a:p>
            <a:pPr algn="ctr">
              <a:lnSpc>
                <a:spcPct val="120000"/>
              </a:lnSpc>
              <a:spcBef>
                <a:spcPts val="0"/>
              </a:spcBef>
              <a:spcAft>
                <a:spcPts val="0"/>
              </a:spcAft>
            </a:pPr>
            <a:r>
              <a:rPr lang="zh-CN" altLang="en-US"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32"/>
                                        </p:tgtEl>
                                        <p:attrNameLst>
                                          <p:attrName>style.visibility</p:attrName>
                                        </p:attrNameLst>
                                      </p:cBhvr>
                                      <p:to>
                                        <p:strVal val="visible"/>
                                      </p:to>
                                    </p:set>
                                    <p:anim calcmode="lin" valueType="num">
                                      <p:cBhvr additive="base">
                                        <p:cTn id="12" dur="500" fill="hold"/>
                                        <p:tgtEl>
                                          <p:spTgt spid="32"/>
                                        </p:tgtEl>
                                        <p:attrNameLst>
                                          <p:attrName>ppt_x</p:attrName>
                                        </p:attrNameLst>
                                      </p:cBhvr>
                                      <p:tavLst>
                                        <p:tav tm="0">
                                          <p:val>
                                            <p:strVal val="#ppt_x"/>
                                          </p:val>
                                        </p:tav>
                                        <p:tav tm="100000">
                                          <p:val>
                                            <p:strVal val="#ppt_x"/>
                                          </p:val>
                                        </p:tav>
                                      </p:tavLst>
                                    </p:anim>
                                    <p:anim calcmode="lin" valueType="num">
                                      <p:cBhvr additive="base">
                                        <p:cTn id="13" dur="500" fill="hold"/>
                                        <p:tgtEl>
                                          <p:spTgt spid="32"/>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41"/>
                                        </p:tgtEl>
                                        <p:attrNameLst>
                                          <p:attrName>style.visibility</p:attrName>
                                        </p:attrNameLst>
                                      </p:cBhvr>
                                      <p:to>
                                        <p:strVal val="visible"/>
                                      </p:to>
                                    </p:set>
                                    <p:anim calcmode="lin" valueType="num">
                                      <p:cBhvr additive="base">
                                        <p:cTn id="22" dur="500" fill="hold"/>
                                        <p:tgtEl>
                                          <p:spTgt spid="41"/>
                                        </p:tgtEl>
                                        <p:attrNameLst>
                                          <p:attrName>ppt_x</p:attrName>
                                        </p:attrNameLst>
                                      </p:cBhvr>
                                      <p:tavLst>
                                        <p:tav tm="0">
                                          <p:val>
                                            <p:strVal val="#ppt_x"/>
                                          </p:val>
                                        </p:tav>
                                        <p:tav tm="100000">
                                          <p:val>
                                            <p:strVal val="#ppt_x"/>
                                          </p:val>
                                        </p:tav>
                                      </p:tavLst>
                                    </p:anim>
                                    <p:anim calcmode="lin" valueType="num">
                                      <p:cBhvr additive="base">
                                        <p:cTn id="23" dur="500" fill="hold"/>
                                        <p:tgtEl>
                                          <p:spTgt spid="41"/>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2" presetClass="entr" presetSubtype="4" fill="hold" nodeType="afterEffect">
                                  <p:stCondLst>
                                    <p:cond delay="0"/>
                                  </p:stCondLst>
                                  <p:childTnLst>
                                    <p:set>
                                      <p:cBhvr>
                                        <p:cTn id="26" dur="1" fill="hold">
                                          <p:stCondLst>
                                            <p:cond delay="0"/>
                                          </p:stCondLst>
                                        </p:cTn>
                                        <p:tgtEl>
                                          <p:spTgt spid="44"/>
                                        </p:tgtEl>
                                        <p:attrNameLst>
                                          <p:attrName>style.visibility</p:attrName>
                                        </p:attrNameLst>
                                      </p:cBhvr>
                                      <p:to>
                                        <p:strVal val="visible"/>
                                      </p:to>
                                    </p:set>
                                    <p:animEffect transition="in" filter="wipe(down)">
                                      <p:cBhvr>
                                        <p:cTn id="27" dur="1500"/>
                                        <p:tgtEl>
                                          <p:spTgt spid="44"/>
                                        </p:tgtEl>
                                      </p:cBhvr>
                                    </p:animEffect>
                                  </p:childTnLst>
                                </p:cTn>
                              </p:par>
                            </p:childTnLst>
                          </p:cTn>
                        </p:par>
                        <p:par>
                          <p:cTn id="28" fill="hold">
                            <p:stCondLst>
                              <p:cond delay="3500"/>
                            </p:stCondLst>
                            <p:childTnLst>
                              <p:par>
                                <p:cTn id="29" presetID="22" presetClass="entr" presetSubtype="4" fill="hold" nodeType="afterEffect">
                                  <p:stCondLst>
                                    <p:cond delay="0"/>
                                  </p:stCondLst>
                                  <p:childTnLst>
                                    <p:set>
                                      <p:cBhvr>
                                        <p:cTn id="30" dur="1" fill="hold">
                                          <p:stCondLst>
                                            <p:cond delay="0"/>
                                          </p:stCondLst>
                                        </p:cTn>
                                        <p:tgtEl>
                                          <p:spTgt spid="74"/>
                                        </p:tgtEl>
                                        <p:attrNameLst>
                                          <p:attrName>style.visibility</p:attrName>
                                        </p:attrNameLst>
                                      </p:cBhvr>
                                      <p:to>
                                        <p:strVal val="visible"/>
                                      </p:to>
                                    </p:set>
                                    <p:animEffect transition="in" filter="wipe(down)">
                                      <p:cBhvr>
                                        <p:cTn id="31" dur="1000"/>
                                        <p:tgtEl>
                                          <p:spTgt spid="74"/>
                                        </p:tgtEl>
                                      </p:cBhvr>
                                    </p:animEffect>
                                  </p:childTnLst>
                                </p:cTn>
                              </p:par>
                            </p:childTnLst>
                          </p:cTn>
                        </p:par>
                        <p:par>
                          <p:cTn id="32" fill="hold">
                            <p:stCondLst>
                              <p:cond delay="4500"/>
                            </p:stCondLst>
                            <p:childTnLst>
                              <p:par>
                                <p:cTn id="33" presetID="22" presetClass="entr" presetSubtype="4" fill="hold" nodeType="after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down)">
                                      <p:cBhvr>
                                        <p:cTn id="35" dur="1000"/>
                                        <p:tgtEl>
                                          <p:spTgt spid="71"/>
                                        </p:tgtEl>
                                      </p:cBhvr>
                                    </p:animEffect>
                                  </p:childTnLst>
                                </p:cTn>
                              </p:par>
                            </p:childTnLst>
                          </p:cTn>
                        </p:par>
                        <p:par>
                          <p:cTn id="36" fill="hold">
                            <p:stCondLst>
                              <p:cond delay="5500"/>
                            </p:stCondLst>
                            <p:childTnLst>
                              <p:par>
                                <p:cTn id="37" presetID="22" presetClass="entr" presetSubtype="4" fill="hold" nodeType="afterEffect">
                                  <p:stCondLst>
                                    <p:cond delay="0"/>
                                  </p:stCondLst>
                                  <p:childTnLst>
                                    <p:set>
                                      <p:cBhvr>
                                        <p:cTn id="38" dur="1" fill="hold">
                                          <p:stCondLst>
                                            <p:cond delay="0"/>
                                          </p:stCondLst>
                                        </p:cTn>
                                        <p:tgtEl>
                                          <p:spTgt spid="80"/>
                                        </p:tgtEl>
                                        <p:attrNameLst>
                                          <p:attrName>style.visibility</p:attrName>
                                        </p:attrNameLst>
                                      </p:cBhvr>
                                      <p:to>
                                        <p:strVal val="visible"/>
                                      </p:to>
                                    </p:set>
                                    <p:animEffect transition="in" filter="wipe(down)">
                                      <p:cBhvr>
                                        <p:cTn id="39" dur="1000"/>
                                        <p:tgtEl>
                                          <p:spTgt spid="80"/>
                                        </p:tgtEl>
                                      </p:cBhvr>
                                    </p:animEffect>
                                  </p:childTnLst>
                                </p:cTn>
                              </p:par>
                            </p:childTnLst>
                          </p:cTn>
                        </p:par>
                        <p:par>
                          <p:cTn id="40" fill="hold">
                            <p:stCondLst>
                              <p:cond delay="6500"/>
                            </p:stCondLst>
                            <p:childTnLst>
                              <p:par>
                                <p:cTn id="41" presetID="22" presetClass="entr" presetSubtype="4" fill="hold" nodeType="afterEffect">
                                  <p:stCondLst>
                                    <p:cond delay="0"/>
                                  </p:stCondLst>
                                  <p:childTnLst>
                                    <p:set>
                                      <p:cBhvr>
                                        <p:cTn id="42" dur="1" fill="hold">
                                          <p:stCondLst>
                                            <p:cond delay="0"/>
                                          </p:stCondLst>
                                        </p:cTn>
                                        <p:tgtEl>
                                          <p:spTgt spid="77"/>
                                        </p:tgtEl>
                                        <p:attrNameLst>
                                          <p:attrName>style.visibility</p:attrName>
                                        </p:attrNameLst>
                                      </p:cBhvr>
                                      <p:to>
                                        <p:strVal val="visible"/>
                                      </p:to>
                                    </p:set>
                                    <p:animEffect transition="in" filter="wipe(down)">
                                      <p:cBhvr>
                                        <p:cTn id="43" dur="1000"/>
                                        <p:tgtEl>
                                          <p:spTgt spid="77"/>
                                        </p:tgtEl>
                                      </p:cBhvr>
                                    </p:animEffect>
                                  </p:childTnLst>
                                </p:cTn>
                              </p:par>
                              <p:par>
                                <p:cTn id="44" presetID="22" presetClass="entr" presetSubtype="2" fill="hold" grpId="0" nodeType="withEffect">
                                  <p:stCondLst>
                                    <p:cond delay="1000"/>
                                  </p:stCondLst>
                                  <p:childTnLst>
                                    <p:set>
                                      <p:cBhvr>
                                        <p:cTn id="45" dur="1" fill="hold">
                                          <p:stCondLst>
                                            <p:cond delay="0"/>
                                          </p:stCondLst>
                                        </p:cTn>
                                        <p:tgtEl>
                                          <p:spTgt spid="70"/>
                                        </p:tgtEl>
                                        <p:attrNameLst>
                                          <p:attrName>style.visibility</p:attrName>
                                        </p:attrNameLst>
                                      </p:cBhvr>
                                      <p:to>
                                        <p:strVal val="visible"/>
                                      </p:to>
                                    </p:set>
                                    <p:animEffect transition="in" filter="wipe(right)">
                                      <p:cBhvr>
                                        <p:cTn id="46" dur="500"/>
                                        <p:tgtEl>
                                          <p:spTgt spid="70"/>
                                        </p:tgtEl>
                                      </p:cBhvr>
                                    </p:animEffect>
                                  </p:childTnLst>
                                </p:cTn>
                              </p:par>
                              <p:par>
                                <p:cTn id="47" presetID="22" presetClass="entr" presetSubtype="2" fill="hold" grpId="0" nodeType="withEffect">
                                  <p:stCondLst>
                                    <p:cond delay="1000"/>
                                  </p:stCondLst>
                                  <p:childTnLst>
                                    <p:set>
                                      <p:cBhvr>
                                        <p:cTn id="48" dur="1" fill="hold">
                                          <p:stCondLst>
                                            <p:cond delay="0"/>
                                          </p:stCondLst>
                                        </p:cTn>
                                        <p:tgtEl>
                                          <p:spTgt spid="69"/>
                                        </p:tgtEl>
                                        <p:attrNameLst>
                                          <p:attrName>style.visibility</p:attrName>
                                        </p:attrNameLst>
                                      </p:cBhvr>
                                      <p:to>
                                        <p:strVal val="visible"/>
                                      </p:to>
                                    </p:set>
                                    <p:animEffect transition="in" filter="wipe(right)">
                                      <p:cBhvr>
                                        <p:cTn id="49" dur="500"/>
                                        <p:tgtEl>
                                          <p:spTgt spid="69"/>
                                        </p:tgtEl>
                                      </p:cBhvr>
                                    </p:animEffect>
                                  </p:childTnLst>
                                </p:cTn>
                              </p:par>
                              <p:par>
                                <p:cTn id="50" presetID="22" presetClass="entr" presetSubtype="8" fill="hold" grpId="0" nodeType="withEffect">
                                  <p:stCondLst>
                                    <p:cond delay="1000"/>
                                  </p:stCondLst>
                                  <p:childTnLst>
                                    <p:set>
                                      <p:cBhvr>
                                        <p:cTn id="51" dur="1" fill="hold">
                                          <p:stCondLst>
                                            <p:cond delay="0"/>
                                          </p:stCondLst>
                                        </p:cTn>
                                        <p:tgtEl>
                                          <p:spTgt spid="68"/>
                                        </p:tgtEl>
                                        <p:attrNameLst>
                                          <p:attrName>style.visibility</p:attrName>
                                        </p:attrNameLst>
                                      </p:cBhvr>
                                      <p:to>
                                        <p:strVal val="visible"/>
                                      </p:to>
                                    </p:set>
                                    <p:animEffect transition="in" filter="wipe(left)">
                                      <p:cBhvr>
                                        <p:cTn id="52" dur="500"/>
                                        <p:tgtEl>
                                          <p:spTgt spid="68"/>
                                        </p:tgtEl>
                                      </p:cBhvr>
                                    </p:animEffect>
                                  </p:childTnLst>
                                </p:cTn>
                              </p:par>
                              <p:par>
                                <p:cTn id="53" presetID="22" presetClass="entr" presetSubtype="8" fill="hold" grpId="0" nodeType="withEffect">
                                  <p:stCondLst>
                                    <p:cond delay="1000"/>
                                  </p:stCondLst>
                                  <p:childTnLst>
                                    <p:set>
                                      <p:cBhvr>
                                        <p:cTn id="54" dur="1" fill="hold">
                                          <p:stCondLst>
                                            <p:cond delay="0"/>
                                          </p:stCondLst>
                                        </p:cTn>
                                        <p:tgtEl>
                                          <p:spTgt spid="67"/>
                                        </p:tgtEl>
                                        <p:attrNameLst>
                                          <p:attrName>style.visibility</p:attrName>
                                        </p:attrNameLst>
                                      </p:cBhvr>
                                      <p:to>
                                        <p:strVal val="visible"/>
                                      </p:to>
                                    </p:set>
                                    <p:animEffect transition="in" filter="wipe(left)">
                                      <p:cBhvr>
                                        <p:cTn id="55" dur="500"/>
                                        <p:tgtEl>
                                          <p:spTgt spid="6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 grpId="0"/>
      <p:bldP spid="68" grpId="0"/>
      <p:bldP spid="69" grpId="0"/>
      <p:bldP spid="7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937" y="3420256"/>
            <a:ext cx="12191164" cy="342556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spcBef>
                <a:spcPts val="0"/>
              </a:spcBef>
              <a:spcAft>
                <a:spcPts val="0"/>
              </a:spcAft>
            </a:pPr>
            <a:endParaRPr lang="zh-CN" altLang="en-US" sz="855">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圆角矩形 2"/>
          <p:cNvSpPr/>
          <p:nvPr/>
        </p:nvSpPr>
        <p:spPr>
          <a:xfrm>
            <a:off x="4020434" y="2251710"/>
            <a:ext cx="4154170" cy="635000"/>
          </a:xfrm>
          <a:prstGeom prst="roundRect">
            <a:avLst>
              <a:gd name="adj" fmla="val 50000"/>
            </a:avLst>
          </a:prstGeom>
          <a:noFill/>
          <a:ln>
            <a:solidFill>
              <a:schemeClr val="accent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95">
              <a:latin typeface="Arial" panose="020B0604020202020204" pitchFamily="34" charset="0"/>
              <a:ea typeface="微软雅黑" panose="020B0503020204020204" pitchFamily="34" charset="-122"/>
              <a:sym typeface="Arial" panose="020B0604020202020204" pitchFamily="34" charset="0"/>
            </a:endParaRPr>
          </a:p>
        </p:txBody>
      </p:sp>
      <p:sp>
        <p:nvSpPr>
          <p:cNvPr id="4" name="MH_Entry_1"/>
          <p:cNvSpPr>
            <a:spLocks noChangeArrowheads="1"/>
          </p:cNvSpPr>
          <p:nvPr>
            <p:custDataLst>
              <p:tags r:id="rId1"/>
            </p:custDataLst>
          </p:nvPr>
        </p:nvSpPr>
        <p:spPr bwMode="auto">
          <a:xfrm flipH="1">
            <a:off x="3957293" y="2319471"/>
            <a:ext cx="4280452" cy="442595"/>
          </a:xfrm>
          <a:prstGeom prst="rect">
            <a:avLst/>
          </a:prstGeom>
          <a:noFill/>
          <a:ln>
            <a:noFill/>
          </a:ln>
        </p:spPr>
        <p:txBody>
          <a:bodyPr wrap="square" lIns="0" tIns="0" rIns="0" bIns="0" anchor="ctr"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zh-CN" altLang="en-US" sz="240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a:t>
            </a:r>
          </a:p>
        </p:txBody>
      </p:sp>
      <p:sp>
        <p:nvSpPr>
          <p:cNvPr id="5" name="MH_Entry_1"/>
          <p:cNvSpPr>
            <a:spLocks noChangeArrowheads="1"/>
          </p:cNvSpPr>
          <p:nvPr>
            <p:custDataLst>
              <p:tags r:id="rId2"/>
            </p:custDataLst>
          </p:nvPr>
        </p:nvSpPr>
        <p:spPr bwMode="auto">
          <a:xfrm flipH="1">
            <a:off x="4878402" y="1116967"/>
            <a:ext cx="2438233" cy="839470"/>
          </a:xfrm>
          <a:prstGeom prst="rect">
            <a:avLst/>
          </a:prstGeom>
          <a:noFill/>
          <a:ln>
            <a:noFill/>
          </a:ln>
        </p:spPr>
        <p:txBody>
          <a:bodyPr wrap="square" lIns="0" tIns="0" rIns="0" bIns="0" anchor="ctr" anchorCtr="0">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algn="ctr">
              <a:lnSpc>
                <a:spcPct val="120000"/>
              </a:lnSpc>
              <a:spcBef>
                <a:spcPct val="0"/>
              </a:spcBef>
              <a:buNone/>
            </a:pPr>
            <a:r>
              <a:rPr lang="zh-CN" altLang="en-US" sz="4550" dirty="0">
                <a:solidFill>
                  <a:schemeClr val="accent1">
                    <a:lumMod val="75000"/>
                  </a:schemeClr>
                </a:solidFill>
                <a:latin typeface="Arial" panose="020B0604020202020204" pitchFamily="34" charset="0"/>
                <a:ea typeface="微软雅黑" panose="020B0503020204020204" pitchFamily="34" charset="-122"/>
                <a:sym typeface="Arial" panose="020B0604020202020204" pitchFamily="34" charset="0"/>
              </a:rPr>
              <a:t>第四部分</a:t>
            </a: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56" presetClass="entr" presetSubtype="0" fill="hold" grpId="0" nodeType="clickEffect">
                                  <p:stCondLst>
                                    <p:cond delay="0"/>
                                  </p:stCondLst>
                                  <p:iterate type="lt">
                                    <p:tmPct val="10000"/>
                                  </p:iterate>
                                  <p:childTnLst>
                                    <p:set>
                                      <p:cBhvr>
                                        <p:cTn id="11" dur="1" fill="hold">
                                          <p:stCondLst>
                                            <p:cond delay="0"/>
                                          </p:stCondLst>
                                        </p:cTn>
                                        <p:tgtEl>
                                          <p:spTgt spid="5"/>
                                        </p:tgtEl>
                                        <p:attrNameLst>
                                          <p:attrName>style.visibility</p:attrName>
                                        </p:attrNameLst>
                                      </p:cBhvr>
                                      <p:to>
                                        <p:strVal val="visible"/>
                                      </p:to>
                                    </p:set>
                                    <p:anim by="(-#ppt_w*2)" calcmode="lin" valueType="num">
                                      <p:cBhvr rctx="PPT">
                                        <p:cTn id="12" dur="500" autoRev="1" fill="hold">
                                          <p:stCondLst>
                                            <p:cond delay="0"/>
                                          </p:stCondLst>
                                        </p:cTn>
                                        <p:tgtEl>
                                          <p:spTgt spid="5"/>
                                        </p:tgtEl>
                                        <p:attrNameLst>
                                          <p:attrName>ppt_w</p:attrName>
                                        </p:attrNameLst>
                                      </p:cBhvr>
                                    </p:anim>
                                    <p:anim by="(#ppt_w*0.50)" calcmode="lin" valueType="num">
                                      <p:cBhvr>
                                        <p:cTn id="13" dur="500" decel="50000" autoRev="1" fill="hold">
                                          <p:stCondLst>
                                            <p:cond delay="0"/>
                                          </p:stCondLst>
                                        </p:cTn>
                                        <p:tgtEl>
                                          <p:spTgt spid="5"/>
                                        </p:tgtEl>
                                        <p:attrNameLst>
                                          <p:attrName>ppt_x</p:attrName>
                                        </p:attrNameLst>
                                      </p:cBhvr>
                                    </p:anim>
                                    <p:anim from="(-#ppt_h/2)" to="(#ppt_y)" calcmode="lin" valueType="num">
                                      <p:cBhvr>
                                        <p:cTn id="14" dur="1000" fill="hold">
                                          <p:stCondLst>
                                            <p:cond delay="0"/>
                                          </p:stCondLst>
                                        </p:cTn>
                                        <p:tgtEl>
                                          <p:spTgt spid="5"/>
                                        </p:tgtEl>
                                        <p:attrNameLst>
                                          <p:attrName>ppt_y</p:attrName>
                                        </p:attrNameLst>
                                      </p:cBhvr>
                                    </p:anim>
                                    <p:animRot by="21600000">
                                      <p:cBhvr>
                                        <p:cTn id="15" dur="1000" fill="hold">
                                          <p:stCondLst>
                                            <p:cond delay="0"/>
                                          </p:stCondLst>
                                        </p:cTn>
                                        <p:tgtEl>
                                          <p:spTgt spid="5"/>
                                        </p:tgtEl>
                                        <p:attrNameLst>
                                          <p:attrName>r</p:attrName>
                                        </p:attrNameLst>
                                      </p:cBhvr>
                                    </p:animRot>
                                  </p:childTnLst>
                                </p:cTn>
                              </p:par>
                            </p:childTnLst>
                          </p:cTn>
                        </p:par>
                      </p:childTnLst>
                    </p:cTn>
                  </p:par>
                  <p:par>
                    <p:cTn id="16" fill="hold">
                      <p:stCondLst>
                        <p:cond delay="indefinite"/>
                      </p:stCondLst>
                      <p:childTnLst>
                        <p:par>
                          <p:cTn id="17" fill="hold">
                            <p:stCondLst>
                              <p:cond delay="0"/>
                            </p:stCondLst>
                            <p:childTnLst>
                              <p:par>
                                <p:cTn id="18" presetID="16" presetClass="entr" presetSubtype="21" fill="hold" grpId="0" nodeType="click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barn(inVertical)">
                                      <p:cBhvr>
                                        <p:cTn id="20" dur="500"/>
                                        <p:tgtEl>
                                          <p:spTgt spid="3"/>
                                        </p:tgtEl>
                                      </p:cBhvr>
                                    </p:animEffect>
                                  </p:childTnLst>
                                </p:cTn>
                              </p:par>
                            </p:childTnLst>
                          </p:cTn>
                        </p:par>
                      </p:childTnLst>
                    </p:cTn>
                  </p:par>
                  <p:par>
                    <p:cTn id="21" fill="hold">
                      <p:stCondLst>
                        <p:cond delay="indefinite"/>
                      </p:stCondLst>
                      <p:childTnLst>
                        <p:par>
                          <p:cTn id="22" fill="hold">
                            <p:stCondLst>
                              <p:cond delay="0"/>
                            </p:stCondLst>
                            <p:childTnLst>
                              <p:par>
                                <p:cTn id="23" presetID="56" presetClass="entr" presetSubtype="0" fill="hold" grpId="0" nodeType="clickEffect">
                                  <p:stCondLst>
                                    <p:cond delay="0"/>
                                  </p:stCondLst>
                                  <p:iterate type="lt">
                                    <p:tmPct val="10000"/>
                                  </p:iterate>
                                  <p:childTnLst>
                                    <p:set>
                                      <p:cBhvr>
                                        <p:cTn id="24" dur="1" fill="hold">
                                          <p:stCondLst>
                                            <p:cond delay="0"/>
                                          </p:stCondLst>
                                        </p:cTn>
                                        <p:tgtEl>
                                          <p:spTgt spid="4"/>
                                        </p:tgtEl>
                                        <p:attrNameLst>
                                          <p:attrName>style.visibility</p:attrName>
                                        </p:attrNameLst>
                                      </p:cBhvr>
                                      <p:to>
                                        <p:strVal val="visible"/>
                                      </p:to>
                                    </p:set>
                                    <p:anim by="(-#ppt_w*2)" calcmode="lin" valueType="num">
                                      <p:cBhvr rctx="PPT">
                                        <p:cTn id="25" dur="500" autoRev="1" fill="hold">
                                          <p:stCondLst>
                                            <p:cond delay="0"/>
                                          </p:stCondLst>
                                        </p:cTn>
                                        <p:tgtEl>
                                          <p:spTgt spid="4"/>
                                        </p:tgtEl>
                                        <p:attrNameLst>
                                          <p:attrName>ppt_w</p:attrName>
                                        </p:attrNameLst>
                                      </p:cBhvr>
                                    </p:anim>
                                    <p:anim by="(#ppt_w*0.50)" calcmode="lin" valueType="num">
                                      <p:cBhvr>
                                        <p:cTn id="26" dur="500" decel="50000" autoRev="1" fill="hold">
                                          <p:stCondLst>
                                            <p:cond delay="0"/>
                                          </p:stCondLst>
                                        </p:cTn>
                                        <p:tgtEl>
                                          <p:spTgt spid="4"/>
                                        </p:tgtEl>
                                        <p:attrNameLst>
                                          <p:attrName>ppt_x</p:attrName>
                                        </p:attrNameLst>
                                      </p:cBhvr>
                                    </p:anim>
                                    <p:anim from="(-#ppt_h/2)" to="(#ppt_y)" calcmode="lin" valueType="num">
                                      <p:cBhvr>
                                        <p:cTn id="27" dur="1000" fill="hold">
                                          <p:stCondLst>
                                            <p:cond delay="0"/>
                                          </p:stCondLst>
                                        </p:cTn>
                                        <p:tgtEl>
                                          <p:spTgt spid="4"/>
                                        </p:tgtEl>
                                        <p:attrNameLst>
                                          <p:attrName>ppt_y</p:attrName>
                                        </p:attrNameLst>
                                      </p:cBhvr>
                                    </p:anim>
                                    <p:animRot by="21600000">
                                      <p:cBhvr>
                                        <p:cTn id="28" dur="1000" fill="hold">
                                          <p:stCondLst>
                                            <p:cond delay="0"/>
                                          </p:stCondLst>
                                        </p:cTn>
                                        <p:tgtEl>
                                          <p:spTgt spid="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任意多边形 7"/>
          <p:cNvSpPr/>
          <p:nvPr/>
        </p:nvSpPr>
        <p:spPr>
          <a:xfrm>
            <a:off x="775658" y="1496596"/>
            <a:ext cx="10636804" cy="3835960"/>
          </a:xfrm>
          <a:custGeom>
            <a:avLst/>
            <a:gdLst>
              <a:gd name="connsiteX0" fmla="*/ 8105493 w 11217889"/>
              <a:gd name="connsiteY0" fmla="*/ 9081 h 4045517"/>
              <a:gd name="connsiteX1" fmla="*/ 10717751 w 11217889"/>
              <a:gd name="connsiteY1" fmla="*/ 9081 h 4045517"/>
              <a:gd name="connsiteX2" fmla="*/ 11217889 w 11217889"/>
              <a:gd name="connsiteY2" fmla="*/ 4045517 h 4045517"/>
              <a:gd name="connsiteX3" fmla="*/ 8605631 w 11217889"/>
              <a:gd name="connsiteY3" fmla="*/ 4045517 h 4045517"/>
              <a:gd name="connsiteX4" fmla="*/ 2701831 w 11217889"/>
              <a:gd name="connsiteY4" fmla="*/ 0 h 4045517"/>
              <a:gd name="connsiteX5" fmla="*/ 5314088 w 11217889"/>
              <a:gd name="connsiteY5" fmla="*/ 0 h 4045517"/>
              <a:gd name="connsiteX6" fmla="*/ 5814226 w 11217889"/>
              <a:gd name="connsiteY6" fmla="*/ 4036436 h 4045517"/>
              <a:gd name="connsiteX7" fmla="*/ 3201968 w 11217889"/>
              <a:gd name="connsiteY7" fmla="*/ 4036436 h 4045517"/>
              <a:gd name="connsiteX8" fmla="*/ 0 w 11217889"/>
              <a:gd name="connsiteY8" fmla="*/ 0 h 4045517"/>
              <a:gd name="connsiteX9" fmla="*/ 2612259 w 11217889"/>
              <a:gd name="connsiteY9" fmla="*/ 0 h 4045517"/>
              <a:gd name="connsiteX10" fmla="*/ 3112397 w 11217889"/>
              <a:gd name="connsiteY10" fmla="*/ 4036436 h 4045517"/>
              <a:gd name="connsiteX11" fmla="*/ 500138 w 11217889"/>
              <a:gd name="connsiteY11" fmla="*/ 4036436 h 4045517"/>
              <a:gd name="connsiteX12" fmla="*/ 5403660 w 11217889"/>
              <a:gd name="connsiteY12" fmla="*/ 0 h 4045517"/>
              <a:gd name="connsiteX13" fmla="*/ 8015918 w 11217889"/>
              <a:gd name="connsiteY13" fmla="*/ 0 h 4045517"/>
              <a:gd name="connsiteX14" fmla="*/ 8516056 w 11217889"/>
              <a:gd name="connsiteY14" fmla="*/ 4036436 h 4045517"/>
              <a:gd name="connsiteX15" fmla="*/ 5903798 w 11217889"/>
              <a:gd name="connsiteY15" fmla="*/ 4036436 h 40455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1217889" h="4045517">
                <a:moveTo>
                  <a:pt x="8105493" y="9081"/>
                </a:moveTo>
                <a:lnTo>
                  <a:pt x="10717751" y="9081"/>
                </a:lnTo>
                <a:lnTo>
                  <a:pt x="11217889" y="4045517"/>
                </a:lnTo>
                <a:lnTo>
                  <a:pt x="8605631" y="4045517"/>
                </a:lnTo>
                <a:close/>
                <a:moveTo>
                  <a:pt x="2701831" y="0"/>
                </a:moveTo>
                <a:lnTo>
                  <a:pt x="5314088" y="0"/>
                </a:lnTo>
                <a:lnTo>
                  <a:pt x="5814226" y="4036436"/>
                </a:lnTo>
                <a:lnTo>
                  <a:pt x="3201968" y="4036436"/>
                </a:lnTo>
                <a:close/>
                <a:moveTo>
                  <a:pt x="0" y="0"/>
                </a:moveTo>
                <a:lnTo>
                  <a:pt x="2612259" y="0"/>
                </a:lnTo>
                <a:lnTo>
                  <a:pt x="3112397" y="4036436"/>
                </a:lnTo>
                <a:lnTo>
                  <a:pt x="500138" y="4036436"/>
                </a:lnTo>
                <a:close/>
                <a:moveTo>
                  <a:pt x="5403660" y="0"/>
                </a:moveTo>
                <a:lnTo>
                  <a:pt x="8015918" y="0"/>
                </a:lnTo>
                <a:lnTo>
                  <a:pt x="8516056" y="4036436"/>
                </a:lnTo>
                <a:lnTo>
                  <a:pt x="5903798" y="4036436"/>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lnSpc>
                <a:spcPts val="2200"/>
              </a:lnSpc>
            </a:pPr>
            <a:endParaRPr lang="zh-CN" altLang="en-US" sz="1400">
              <a:ea typeface="微软雅黑" panose="020B0503020204020204" pitchFamily="34" charset="-122"/>
            </a:endParaRPr>
          </a:p>
        </p:txBody>
      </p:sp>
      <p:sp>
        <p:nvSpPr>
          <p:cNvPr id="9" name="MH_Text_1"/>
          <p:cNvSpPr txBox="1"/>
          <p:nvPr/>
        </p:nvSpPr>
        <p:spPr>
          <a:xfrm>
            <a:off x="1385701" y="5836397"/>
            <a:ext cx="9899840" cy="525080"/>
          </a:xfrm>
          <a:prstGeom prst="rect">
            <a:avLst/>
          </a:prstGeom>
          <a:noFill/>
        </p:spPr>
        <p:txBody>
          <a:bodyPr>
            <a:noAutofit/>
          </a:bodyPr>
          <a:lstStyle/>
          <a:p>
            <a:pPr>
              <a:lnSpc>
                <a:spcPts val="2200"/>
              </a:lnSpc>
            </a:pP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点击添加相关标题文字，点击添加相关标题文字，点击添加相关标题文字</a:t>
            </a:r>
            <a:r>
              <a:rPr lang="zh-CN" altLang="en-US" sz="1400" dirty="0" smtClean="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a:t>
            </a: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rPr>
              <a:t>点击添加相关标题文字，点击添加相关标题文字</a:t>
            </a:r>
            <a:endParaRPr lang="en-GB" altLang="zh-CN" sz="1400" dirty="0">
              <a:solidFill>
                <a:schemeClr val="tx1">
                  <a:lumMod val="65000"/>
                  <a:lumOff val="35000"/>
                </a:schemeClr>
              </a:solidFill>
              <a:latin typeface="微软雅黑" panose="020B0503020204020204" pitchFamily="34" charset="-122"/>
              <a:ea typeface="微软雅黑" panose="020B0503020204020204" pitchFamily="34" charset="-122"/>
              <a:cs typeface="+mn-ea"/>
              <a:sym typeface="+mn-lt"/>
            </a:endParaRPr>
          </a:p>
        </p:txBody>
      </p:sp>
      <p:sp>
        <p:nvSpPr>
          <p:cNvPr id="10" name="文本框 9"/>
          <p:cNvSpPr txBox="1"/>
          <p:nvPr/>
        </p:nvSpPr>
        <p:spPr>
          <a:xfrm>
            <a:off x="1385570" y="5524500"/>
            <a:ext cx="2164715" cy="373380"/>
          </a:xfrm>
          <a:prstGeom prst="rect">
            <a:avLst/>
          </a:prstGeom>
          <a:noFill/>
        </p:spPr>
        <p:txBody>
          <a:bodyPr wrap="square" rtlCol="0">
            <a:spAutoFit/>
          </a:bodyPr>
          <a:lstStyle/>
          <a:p>
            <a:pPr algn="l" defTabSz="866775" eaLnBrk="0" hangingPunct="0">
              <a:lnSpc>
                <a:spcPts val="2200"/>
              </a:lnSpc>
              <a:spcBef>
                <a:spcPts val="0"/>
              </a:spcBef>
              <a:spcAft>
                <a:spcPts val="0"/>
              </a:spcAft>
              <a:buFont typeface="Arial" panose="020B0604020202020204" pitchFamily="34" charset="0"/>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zh-CN" altLang="en-US" sz="1400" dirty="0">
              <a:solidFill>
                <a:schemeClr val="tx1">
                  <a:lumMod val="65000"/>
                  <a:lumOff val="35000"/>
                </a:schemeClr>
              </a:solidFill>
              <a:ea typeface="微软雅黑" panose="020B0503020204020204" pitchFamily="34" charset="-122"/>
            </a:endParaRPr>
          </a:p>
        </p:txBody>
      </p:sp>
      <p:sp>
        <p:nvSpPr>
          <p:cNvPr id="2" name="文本框 1"/>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 name="文本框 2"/>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4" name="矩形 3"/>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outVertical)">
                                      <p:cBhvr>
                                        <p:cTn id="7" dur="50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 presetClass="entr" presetSubtype="4"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9" grpId="0"/>
      <p:bldP spid="1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AutoShape 1"/>
          <p:cNvSpPr/>
          <p:nvPr/>
        </p:nvSpPr>
        <p:spPr bwMode="auto">
          <a:xfrm>
            <a:off x="5994207" y="6195377"/>
            <a:ext cx="203994" cy="2032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ts val="2200"/>
              </a:lnSpc>
            </a:pPr>
            <a:fld id="{BB993DD3-CB1B-4526-91C9-8918C06A144A}" type="slidenum">
              <a:rPr lang="es-ES" altLang="zh-CN" sz="1400" b="0">
                <a:latin typeface="Arial" panose="020B0604020202020204" pitchFamily="34" charset="0"/>
                <a:ea typeface="微软雅黑" panose="020B0503020204020204" pitchFamily="34" charset="-122"/>
                <a:sym typeface="Arial" panose="020B0604020202020204" pitchFamily="34" charset="0"/>
              </a:rPr>
              <a:t>24</a:t>
            </a:fld>
            <a:endParaRPr lang="es-ES"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9701" name="AutoShape 5"/>
          <p:cNvSpPr/>
          <p:nvPr/>
        </p:nvSpPr>
        <p:spPr bwMode="auto">
          <a:xfrm>
            <a:off x="6068025" y="1977390"/>
            <a:ext cx="1839912" cy="1878013"/>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6131"/>
                </a:moveTo>
                <a:cubicBezTo>
                  <a:pt x="0" y="0"/>
                  <a:pt x="0" y="0"/>
                  <a:pt x="0" y="0"/>
                </a:cubicBezTo>
                <a:cubicBezTo>
                  <a:pt x="10685" y="0"/>
                  <a:pt x="19302" y="8437"/>
                  <a:pt x="19359" y="18899"/>
                </a:cubicBezTo>
                <a:cubicBezTo>
                  <a:pt x="21600" y="18899"/>
                  <a:pt x="21600" y="18899"/>
                  <a:pt x="21600" y="18899"/>
                </a:cubicBezTo>
                <a:cubicBezTo>
                  <a:pt x="16372" y="21599"/>
                  <a:pt x="16372" y="21599"/>
                  <a:pt x="16372" y="21599"/>
                </a:cubicBezTo>
                <a:cubicBezTo>
                  <a:pt x="11144" y="18899"/>
                  <a:pt x="11144" y="18899"/>
                  <a:pt x="11144" y="18899"/>
                </a:cubicBezTo>
                <a:cubicBezTo>
                  <a:pt x="13327" y="18899"/>
                  <a:pt x="13327" y="18899"/>
                  <a:pt x="13327" y="18899"/>
                </a:cubicBezTo>
                <a:cubicBezTo>
                  <a:pt x="13212" y="11812"/>
                  <a:pt x="7353" y="6131"/>
                  <a:pt x="114" y="6131"/>
                </a:cubicBezTo>
                <a:cubicBezTo>
                  <a:pt x="57" y="6131"/>
                  <a:pt x="57" y="6131"/>
                  <a:pt x="0" y="6131"/>
                </a:cubicBez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lIns="22859" tIns="22859" rIns="22859" bIns="22859"/>
          <a:lstStyle/>
          <a:p>
            <a:pPr>
              <a:lnSpc>
                <a:spcPts val="2200"/>
              </a:lnSpc>
            </a:pP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29702" name="AutoShape 6"/>
          <p:cNvSpPr/>
          <p:nvPr/>
        </p:nvSpPr>
        <p:spPr bwMode="auto">
          <a:xfrm>
            <a:off x="4420994" y="1777365"/>
            <a:ext cx="1882775" cy="1849438"/>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8907" y="2342"/>
                </a:moveTo>
                <a:cubicBezTo>
                  <a:pt x="8471" y="2342"/>
                  <a:pt x="0" y="10971"/>
                  <a:pt x="0" y="21599"/>
                </a:cubicBezTo>
                <a:cubicBezTo>
                  <a:pt x="5890" y="21599"/>
                  <a:pt x="5890" y="21599"/>
                  <a:pt x="5890" y="21599"/>
                </a:cubicBezTo>
                <a:cubicBezTo>
                  <a:pt x="5947" y="14400"/>
                  <a:pt x="11725" y="8571"/>
                  <a:pt x="18794" y="8571"/>
                </a:cubicBezTo>
                <a:cubicBezTo>
                  <a:pt x="18794" y="8571"/>
                  <a:pt x="18850" y="8571"/>
                  <a:pt x="18907" y="8571"/>
                </a:cubicBezTo>
                <a:cubicBezTo>
                  <a:pt x="18907" y="10400"/>
                  <a:pt x="18907" y="10400"/>
                  <a:pt x="18907" y="10400"/>
                </a:cubicBezTo>
                <a:cubicBezTo>
                  <a:pt x="21600" y="5200"/>
                  <a:pt x="21600" y="5200"/>
                  <a:pt x="21600" y="5200"/>
                </a:cubicBezTo>
                <a:cubicBezTo>
                  <a:pt x="18907" y="0"/>
                  <a:pt x="18907" y="0"/>
                  <a:pt x="18907" y="0"/>
                </a:cubicBezTo>
                <a:lnTo>
                  <a:pt x="18907" y="2342"/>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lIns="22859" tIns="22859" rIns="22859" bIns="22859"/>
          <a:lstStyle/>
          <a:p>
            <a:pPr>
              <a:lnSpc>
                <a:spcPts val="2200"/>
              </a:lnSpc>
            </a:pP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29703" name="AutoShape 7"/>
          <p:cNvSpPr/>
          <p:nvPr/>
        </p:nvSpPr>
        <p:spPr bwMode="auto">
          <a:xfrm>
            <a:off x="4224938" y="3395822"/>
            <a:ext cx="1843088" cy="187483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2763"/>
                </a:moveTo>
                <a:cubicBezTo>
                  <a:pt x="2291" y="2763"/>
                  <a:pt x="2291" y="2763"/>
                  <a:pt x="2291" y="2763"/>
                </a:cubicBezTo>
                <a:cubicBezTo>
                  <a:pt x="2349" y="13196"/>
                  <a:pt x="11000" y="21599"/>
                  <a:pt x="21599" y="21599"/>
                </a:cubicBezTo>
                <a:cubicBezTo>
                  <a:pt x="21599" y="15509"/>
                  <a:pt x="21599" y="15509"/>
                  <a:pt x="21599" y="15509"/>
                </a:cubicBezTo>
                <a:cubicBezTo>
                  <a:pt x="21542" y="15509"/>
                  <a:pt x="21542" y="15509"/>
                  <a:pt x="21485" y="15509"/>
                </a:cubicBezTo>
                <a:cubicBezTo>
                  <a:pt x="14266" y="15509"/>
                  <a:pt x="8422" y="9813"/>
                  <a:pt x="8307" y="2763"/>
                </a:cubicBezTo>
                <a:cubicBezTo>
                  <a:pt x="10427" y="2763"/>
                  <a:pt x="10427" y="2763"/>
                  <a:pt x="10427" y="2763"/>
                </a:cubicBezTo>
                <a:cubicBezTo>
                  <a:pt x="5213" y="0"/>
                  <a:pt x="5213" y="0"/>
                  <a:pt x="5213" y="0"/>
                </a:cubicBezTo>
                <a:lnTo>
                  <a:pt x="0" y="2763"/>
                </a:lnTo>
                <a:close/>
              </a:path>
            </a:pathLst>
          </a:custGeom>
          <a:solidFill>
            <a:schemeClr val="accent4"/>
          </a:solidFill>
          <a:ln>
            <a:noFill/>
          </a:ln>
          <a:effectLst/>
        </p:spPr>
        <p:txBody>
          <a:bodyPr lIns="22859" tIns="22859" rIns="22859" bIns="22859"/>
          <a:lstStyle/>
          <a:p>
            <a:pPr defTabSz="481965">
              <a:lnSpc>
                <a:spcPts val="2200"/>
              </a:lnSpc>
              <a:defRPr/>
            </a:pPr>
            <a:endParaRPr lang="es-ES" sz="1400">
              <a:solidFill>
                <a:srgbClr val="000000"/>
              </a:solidFill>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29704" name="AutoShape 8"/>
          <p:cNvSpPr/>
          <p:nvPr/>
        </p:nvSpPr>
        <p:spPr bwMode="auto">
          <a:xfrm>
            <a:off x="5833076" y="3713322"/>
            <a:ext cx="1878806" cy="17327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700" y="19403"/>
                </a:moveTo>
                <a:cubicBezTo>
                  <a:pt x="12768" y="19403"/>
                  <a:pt x="21037" y="10861"/>
                  <a:pt x="21599" y="122"/>
                </a:cubicBezTo>
                <a:cubicBezTo>
                  <a:pt x="18731" y="1769"/>
                  <a:pt x="18731" y="1769"/>
                  <a:pt x="18731" y="1769"/>
                </a:cubicBezTo>
                <a:cubicBezTo>
                  <a:pt x="15693" y="0"/>
                  <a:pt x="15693" y="0"/>
                  <a:pt x="15693" y="0"/>
                </a:cubicBezTo>
                <a:cubicBezTo>
                  <a:pt x="15074" y="7200"/>
                  <a:pt x="9562" y="12813"/>
                  <a:pt x="2812" y="12813"/>
                </a:cubicBezTo>
                <a:cubicBezTo>
                  <a:pt x="2756" y="12813"/>
                  <a:pt x="2756" y="12813"/>
                  <a:pt x="2700" y="12813"/>
                </a:cubicBezTo>
                <a:cubicBezTo>
                  <a:pt x="2700" y="10494"/>
                  <a:pt x="2700" y="10494"/>
                  <a:pt x="2700" y="10494"/>
                </a:cubicBezTo>
                <a:cubicBezTo>
                  <a:pt x="0" y="16047"/>
                  <a:pt x="0" y="16047"/>
                  <a:pt x="0" y="16047"/>
                </a:cubicBezTo>
                <a:cubicBezTo>
                  <a:pt x="2700" y="21600"/>
                  <a:pt x="2700" y="21600"/>
                  <a:pt x="2700" y="21600"/>
                </a:cubicBezTo>
                <a:lnTo>
                  <a:pt x="2700" y="19403"/>
                </a:lnTo>
                <a:close/>
              </a:path>
            </a:pathLst>
          </a:custGeom>
          <a:solidFill>
            <a:schemeClr val="accent3"/>
          </a:solidFill>
          <a:ln>
            <a:noFill/>
          </a:ln>
          <a:effectLst/>
        </p:spPr>
        <p:txBody>
          <a:bodyPr lIns="22859" tIns="22859" rIns="22859" bIns="22859"/>
          <a:lstStyle/>
          <a:p>
            <a:pPr defTabSz="481965">
              <a:lnSpc>
                <a:spcPts val="2200"/>
              </a:lnSpc>
              <a:defRPr/>
            </a:pPr>
            <a:endParaRPr lang="es-ES" sz="1400">
              <a:solidFill>
                <a:srgbClr val="000000"/>
              </a:solidFill>
              <a:latin typeface="Arial" panose="020B0604020202020204" pitchFamily="34" charset="0"/>
              <a:ea typeface="微软雅黑" panose="020B0503020204020204" pitchFamily="34" charset="-122"/>
              <a:cs typeface="Calibri" panose="020F0502020204030204" pitchFamily="34" charset="0"/>
              <a:sym typeface="Arial" panose="020B0604020202020204" pitchFamily="34" charset="0"/>
            </a:endParaRPr>
          </a:p>
        </p:txBody>
      </p:sp>
      <p:sp>
        <p:nvSpPr>
          <p:cNvPr id="29705" name="AutoShape 9"/>
          <p:cNvSpPr/>
          <p:nvPr/>
        </p:nvSpPr>
        <p:spPr bwMode="auto">
          <a:xfrm>
            <a:off x="7859519" y="2083752"/>
            <a:ext cx="792162" cy="914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400" b="0">
                <a:latin typeface="Arial" panose="020B0604020202020204" pitchFamily="34" charset="0"/>
                <a:ea typeface="微软雅黑" panose="020B0503020204020204" pitchFamily="34" charset="-122"/>
                <a:sym typeface="Arial" panose="020B0604020202020204" pitchFamily="34" charset="0"/>
              </a:rPr>
              <a:t> </a:t>
            </a:r>
            <a:endParaRPr lang="es-ES"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9706" name="AutoShape 10"/>
          <p:cNvSpPr/>
          <p:nvPr/>
        </p:nvSpPr>
        <p:spPr bwMode="auto">
          <a:xfrm>
            <a:off x="8058750" y="2353627"/>
            <a:ext cx="393700" cy="374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nchor="ctr"/>
          <a:lstStyle>
            <a:lvl1pPr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457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457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457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457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400" b="0" dirty="0" smtClean="0">
                <a:latin typeface="Arial" panose="020B0604020202020204" pitchFamily="34" charset="0"/>
                <a:ea typeface="微软雅黑" panose="020B0503020204020204" pitchFamily="34" charset="-122"/>
                <a:sym typeface="Arial" panose="020B0604020202020204" pitchFamily="34" charset="0"/>
              </a:rPr>
              <a:t>02</a:t>
            </a:r>
            <a:endParaRPr lang="es-E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9707" name="AutoShape 11"/>
          <p:cNvSpPr/>
          <p:nvPr/>
        </p:nvSpPr>
        <p:spPr bwMode="auto">
          <a:xfrm>
            <a:off x="3475638" y="2083752"/>
            <a:ext cx="792162" cy="914400"/>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400" b="0">
                <a:latin typeface="Arial" panose="020B0604020202020204" pitchFamily="34" charset="0"/>
                <a:ea typeface="微软雅黑" panose="020B0503020204020204" pitchFamily="34" charset="-122"/>
                <a:sym typeface="Arial" panose="020B0604020202020204" pitchFamily="34" charset="0"/>
              </a:rPr>
              <a:t> </a:t>
            </a:r>
            <a:endParaRPr lang="es-ES"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9708" name="AutoShape 12"/>
          <p:cNvSpPr/>
          <p:nvPr/>
        </p:nvSpPr>
        <p:spPr bwMode="auto">
          <a:xfrm>
            <a:off x="3686776" y="2353627"/>
            <a:ext cx="369887" cy="3746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ctr"/>
          <a:lstStyle>
            <a:lvl1pPr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457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457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457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457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400" b="0" dirty="0" smtClean="0">
                <a:latin typeface="Arial" panose="020B0604020202020204" pitchFamily="34" charset="0"/>
                <a:ea typeface="微软雅黑" panose="020B0503020204020204" pitchFamily="34" charset="-122"/>
                <a:sym typeface="Arial" panose="020B0604020202020204" pitchFamily="34" charset="0"/>
              </a:rPr>
              <a:t>01</a:t>
            </a:r>
            <a:endParaRPr lang="es-E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9709" name="AutoShape 13"/>
          <p:cNvSpPr/>
          <p:nvPr/>
        </p:nvSpPr>
        <p:spPr bwMode="auto">
          <a:xfrm>
            <a:off x="7859519" y="4340781"/>
            <a:ext cx="792162" cy="91519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accent3"/>
          </a:solidFill>
          <a:ln>
            <a:noFill/>
          </a:ln>
          <a:effectLst/>
        </p:spPr>
        <p:txBody>
          <a:bodyPr lIns="0" tIns="0" rIns="0" bIns="0" anchor="ctr"/>
          <a:lstStyle/>
          <a:p>
            <a:pPr algn="ctr">
              <a:lnSpc>
                <a:spcPts val="2200"/>
              </a:lnSpc>
              <a:defRPr/>
            </a:pPr>
            <a:endParaRPr lang="es-ES" sz="1400">
              <a:latin typeface="Arial" panose="020B0604020202020204" pitchFamily="34" charset="0"/>
              <a:ea typeface="微软雅黑" panose="020B0503020204020204" pitchFamily="34" charset="-122"/>
              <a:cs typeface="Helvetica Light" charset="0"/>
              <a:sym typeface="Arial" panose="020B0604020202020204" pitchFamily="34" charset="0"/>
            </a:endParaRPr>
          </a:p>
        </p:txBody>
      </p:sp>
      <p:sp>
        <p:nvSpPr>
          <p:cNvPr id="29710" name="AutoShape 14"/>
          <p:cNvSpPr/>
          <p:nvPr/>
        </p:nvSpPr>
        <p:spPr bwMode="auto">
          <a:xfrm>
            <a:off x="7955723" y="4611449"/>
            <a:ext cx="599754" cy="3738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ctr"/>
          <a:lstStyle>
            <a:lvl1pPr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457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457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457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457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400" b="0" dirty="0" smtClean="0">
                <a:latin typeface="Arial" panose="020B0604020202020204" pitchFamily="34" charset="0"/>
                <a:ea typeface="微软雅黑" panose="020B0503020204020204" pitchFamily="34" charset="-122"/>
                <a:sym typeface="Arial" panose="020B0604020202020204" pitchFamily="34" charset="0"/>
              </a:rPr>
              <a:t>04</a:t>
            </a:r>
            <a:endParaRPr lang="es-E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9711" name="AutoShape 15"/>
          <p:cNvSpPr/>
          <p:nvPr/>
        </p:nvSpPr>
        <p:spPr bwMode="auto">
          <a:xfrm>
            <a:off x="3475638" y="4340781"/>
            <a:ext cx="792162" cy="91519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accent4"/>
          </a:solidFill>
          <a:ln>
            <a:noFill/>
          </a:ln>
          <a:effectLst/>
        </p:spPr>
        <p:txBody>
          <a:bodyPr lIns="0" tIns="0" rIns="0" bIns="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400" b="0">
                <a:latin typeface="Arial" panose="020B0604020202020204" pitchFamily="34" charset="0"/>
                <a:ea typeface="微软雅黑" panose="020B0503020204020204" pitchFamily="34" charset="-122"/>
                <a:sym typeface="Arial" panose="020B0604020202020204" pitchFamily="34" charset="0"/>
              </a:rPr>
              <a:t> </a:t>
            </a:r>
            <a:endParaRPr lang="es-ES"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29712" name="AutoShape 16"/>
          <p:cNvSpPr/>
          <p:nvPr/>
        </p:nvSpPr>
        <p:spPr bwMode="auto">
          <a:xfrm>
            <a:off x="3686776" y="4611449"/>
            <a:ext cx="369887" cy="3738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nchor="ctr"/>
          <a:lstStyle>
            <a:lvl1pPr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4572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457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457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457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4572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400" b="0" dirty="0" smtClean="0">
                <a:latin typeface="Arial" panose="020B0604020202020204" pitchFamily="34" charset="0"/>
                <a:ea typeface="微软雅黑" panose="020B0503020204020204" pitchFamily="34" charset="-122"/>
                <a:sym typeface="Arial" panose="020B0604020202020204" pitchFamily="34" charset="0"/>
              </a:rPr>
              <a:t>03</a:t>
            </a:r>
            <a:endParaRPr lang="es-ES" altLang="zh-CN" sz="1400" dirty="0">
              <a:latin typeface="Arial" panose="020B0604020202020204" pitchFamily="34" charset="0"/>
              <a:ea typeface="微软雅黑" panose="020B0503020204020204" pitchFamily="34" charset="-122"/>
              <a:sym typeface="Arial" panose="020B0604020202020204" pitchFamily="34" charset="0"/>
            </a:endParaRPr>
          </a:p>
        </p:txBody>
      </p:sp>
      <p:sp>
        <p:nvSpPr>
          <p:cNvPr id="29713" name="AutoShape 17"/>
          <p:cNvSpPr/>
          <p:nvPr/>
        </p:nvSpPr>
        <p:spPr bwMode="auto">
          <a:xfrm>
            <a:off x="8798560" y="2195195"/>
            <a:ext cx="2388235" cy="17627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lvl1pPr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ts val="2200"/>
              </a:lnSpc>
              <a:spcBef>
                <a:spcPts val="790"/>
              </a:spcBef>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替换文字内容</a:t>
            </a:r>
          </a:p>
          <a:p>
            <a:pPr eaLnBrk="1">
              <a:lnSpc>
                <a:spcPts val="2200"/>
              </a:lnSpc>
              <a:spcBef>
                <a:spcPts val="790"/>
              </a:spcBef>
            </a:pPr>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请替换文字内容请替换文字内容请替换文字内容请替换文字内容请替换文字内容请替换文字内容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714" name="AutoShape 18"/>
          <p:cNvSpPr/>
          <p:nvPr/>
        </p:nvSpPr>
        <p:spPr bwMode="auto">
          <a:xfrm>
            <a:off x="8798560" y="4452620"/>
            <a:ext cx="2388235" cy="17418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lvl1pPr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ts val="2200"/>
              </a:lnSpc>
              <a:spcBef>
                <a:spcPts val="790"/>
              </a:spcBef>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替换文字内容</a:t>
            </a:r>
          </a:p>
          <a:p>
            <a:pPr eaLnBrk="1">
              <a:lnSpc>
                <a:spcPts val="2200"/>
              </a:lnSpc>
              <a:spcBef>
                <a:spcPts val="790"/>
              </a:spcBef>
            </a:pPr>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请替换文字内容请替换文字内容请替换文字内容请替换文字内容请替换文字内容请替换文字内容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715" name="AutoShape 19"/>
          <p:cNvSpPr/>
          <p:nvPr/>
        </p:nvSpPr>
        <p:spPr bwMode="auto">
          <a:xfrm>
            <a:off x="962025" y="2174875"/>
            <a:ext cx="2361565" cy="17830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lvl1pPr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eaLnBrk="1">
              <a:lnSpc>
                <a:spcPts val="2200"/>
              </a:lnSpc>
              <a:spcBef>
                <a:spcPts val="790"/>
              </a:spcBef>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替换文字内容</a:t>
            </a:r>
          </a:p>
          <a:p>
            <a:pPr algn="r" eaLnBrk="1">
              <a:lnSpc>
                <a:spcPts val="2200"/>
              </a:lnSpc>
              <a:spcBef>
                <a:spcPts val="790"/>
              </a:spcBef>
            </a:pPr>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请替换文字内容请替换文字内容请替换文字内容请替换文字内请替换文字内容请替换文字内容容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9716" name="AutoShape 20"/>
          <p:cNvSpPr/>
          <p:nvPr/>
        </p:nvSpPr>
        <p:spPr bwMode="auto">
          <a:xfrm>
            <a:off x="962025" y="4521200"/>
            <a:ext cx="2361565" cy="16744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lvl1pPr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01345"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01345"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eaLnBrk="1">
              <a:lnSpc>
                <a:spcPts val="2200"/>
              </a:lnSpc>
              <a:spcBef>
                <a:spcPts val="790"/>
              </a:spcBef>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替换文字内容</a:t>
            </a:r>
          </a:p>
          <a:p>
            <a:pPr algn="r" eaLnBrk="1">
              <a:lnSpc>
                <a:spcPts val="2200"/>
              </a:lnSpc>
              <a:spcBef>
                <a:spcPts val="790"/>
              </a:spcBef>
            </a:pPr>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请替换文字内容请替换文字内容请替换文字内容请替换文字内容请替换文字内容请替换文字内容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9717" name="Group 21"/>
          <p:cNvGrpSpPr/>
          <p:nvPr/>
        </p:nvGrpSpPr>
        <p:grpSpPr bwMode="auto">
          <a:xfrm>
            <a:off x="5386194" y="2968785"/>
            <a:ext cx="1347788" cy="1344612"/>
            <a:chOff x="0" y="0"/>
            <a:chExt cx="2694538" cy="2689032"/>
          </a:xfrm>
        </p:grpSpPr>
        <p:sp>
          <p:nvSpPr>
            <p:cNvPr id="29718" name="AutoShape 22"/>
            <p:cNvSpPr/>
            <p:nvPr/>
          </p:nvSpPr>
          <p:spPr bwMode="auto">
            <a:xfrm>
              <a:off x="0" y="0"/>
              <a:ext cx="2689777" cy="2689032"/>
            </a:xfrm>
            <a:custGeom>
              <a:avLst/>
              <a:gdLst>
                <a:gd name="T0" fmla="*/ 1344820 w 19679"/>
                <a:gd name="T1" fmla="*/ 1475763 h 19679"/>
                <a:gd name="T2" fmla="*/ 1344820 w 19679"/>
                <a:gd name="T3" fmla="*/ 1475763 h 19679"/>
                <a:gd name="T4" fmla="*/ 1344820 w 19679"/>
                <a:gd name="T5" fmla="*/ 1475763 h 19679"/>
                <a:gd name="T6" fmla="*/ 1344820 w 19679"/>
                <a:gd name="T7" fmla="*/ 1475763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8"/>
                    <a:pt x="6724" y="20638"/>
                    <a:pt x="2881" y="16796"/>
                  </a:cubicBezTo>
                  <a:cubicBezTo>
                    <a:pt x="-961" y="12953"/>
                    <a:pt x="-961" y="6724"/>
                    <a:pt x="2881" y="2881"/>
                  </a:cubicBezTo>
                  <a:cubicBezTo>
                    <a:pt x="6724" y="-961"/>
                    <a:pt x="12953" y="-961"/>
                    <a:pt x="16796" y="2881"/>
                  </a:cubicBezTo>
                  <a:close/>
                </a:path>
              </a:pathLst>
            </a:custGeom>
            <a:solidFill>
              <a:schemeClr val="accent5"/>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ts val="2200"/>
                </a:lnSpc>
              </a:pP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sp>
          <p:nvSpPr>
            <p:cNvPr id="29719" name="AutoShape 23"/>
            <p:cNvSpPr/>
            <p:nvPr/>
          </p:nvSpPr>
          <p:spPr bwMode="auto">
            <a:xfrm>
              <a:off x="238033" y="231758"/>
              <a:ext cx="2456505" cy="2320758"/>
            </a:xfrm>
            <a:custGeom>
              <a:avLst/>
              <a:gdLst>
                <a:gd name="T0" fmla="*/ 1228253 w 21506"/>
                <a:gd name="T1" fmla="*/ 1160379 h 21600"/>
                <a:gd name="T2" fmla="*/ 1228253 w 21506"/>
                <a:gd name="T3" fmla="*/ 1160379 h 21600"/>
                <a:gd name="T4" fmla="*/ 1228253 w 21506"/>
                <a:gd name="T5" fmla="*/ 1160379 h 21600"/>
                <a:gd name="T6" fmla="*/ 1228253 w 21506"/>
                <a:gd name="T7" fmla="*/ 1160379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506" h="21600">
                  <a:moveTo>
                    <a:pt x="15358" y="0"/>
                  </a:moveTo>
                  <a:lnTo>
                    <a:pt x="15183" y="107"/>
                  </a:lnTo>
                  <a:lnTo>
                    <a:pt x="14457" y="1"/>
                  </a:lnTo>
                  <a:lnTo>
                    <a:pt x="13420" y="32"/>
                  </a:lnTo>
                  <a:lnTo>
                    <a:pt x="13421" y="345"/>
                  </a:lnTo>
                  <a:lnTo>
                    <a:pt x="12914" y="387"/>
                  </a:lnTo>
                  <a:lnTo>
                    <a:pt x="12059" y="302"/>
                  </a:lnTo>
                  <a:lnTo>
                    <a:pt x="11793" y="519"/>
                  </a:lnTo>
                  <a:cubicBezTo>
                    <a:pt x="11707" y="564"/>
                    <a:pt x="11616" y="598"/>
                    <a:pt x="11522" y="621"/>
                  </a:cubicBezTo>
                  <a:cubicBezTo>
                    <a:pt x="11378" y="657"/>
                    <a:pt x="11230" y="667"/>
                    <a:pt x="11083" y="650"/>
                  </a:cubicBezTo>
                  <a:lnTo>
                    <a:pt x="10773" y="700"/>
                  </a:lnTo>
                  <a:cubicBezTo>
                    <a:pt x="10738" y="761"/>
                    <a:pt x="10737" y="838"/>
                    <a:pt x="10772" y="900"/>
                  </a:cubicBezTo>
                  <a:cubicBezTo>
                    <a:pt x="10799" y="948"/>
                    <a:pt x="10843" y="980"/>
                    <a:pt x="10894" y="990"/>
                  </a:cubicBezTo>
                  <a:lnTo>
                    <a:pt x="11151" y="905"/>
                  </a:lnTo>
                  <a:lnTo>
                    <a:pt x="11678" y="944"/>
                  </a:lnTo>
                  <a:lnTo>
                    <a:pt x="11968" y="1062"/>
                  </a:lnTo>
                  <a:lnTo>
                    <a:pt x="11809" y="1450"/>
                  </a:lnTo>
                  <a:lnTo>
                    <a:pt x="11642" y="1571"/>
                  </a:lnTo>
                  <a:lnTo>
                    <a:pt x="12127" y="1645"/>
                  </a:lnTo>
                  <a:lnTo>
                    <a:pt x="11988" y="2022"/>
                  </a:lnTo>
                  <a:lnTo>
                    <a:pt x="11506" y="2182"/>
                  </a:lnTo>
                  <a:lnTo>
                    <a:pt x="11695" y="3059"/>
                  </a:lnTo>
                  <a:lnTo>
                    <a:pt x="12105" y="3098"/>
                  </a:lnTo>
                  <a:cubicBezTo>
                    <a:pt x="12162" y="2946"/>
                    <a:pt x="12246" y="2807"/>
                    <a:pt x="12352" y="2689"/>
                  </a:cubicBezTo>
                  <a:cubicBezTo>
                    <a:pt x="12475" y="2554"/>
                    <a:pt x="12623" y="2449"/>
                    <a:pt x="12788" y="2383"/>
                  </a:cubicBezTo>
                  <a:lnTo>
                    <a:pt x="12978" y="2047"/>
                  </a:lnTo>
                  <a:lnTo>
                    <a:pt x="13185" y="2047"/>
                  </a:lnTo>
                  <a:lnTo>
                    <a:pt x="13372" y="2110"/>
                  </a:lnTo>
                  <a:lnTo>
                    <a:pt x="13510" y="1785"/>
                  </a:lnTo>
                  <a:cubicBezTo>
                    <a:pt x="13629" y="1811"/>
                    <a:pt x="13748" y="1830"/>
                    <a:pt x="13869" y="1840"/>
                  </a:cubicBezTo>
                  <a:cubicBezTo>
                    <a:pt x="14010" y="1853"/>
                    <a:pt x="14152" y="1854"/>
                    <a:pt x="14293" y="1844"/>
                  </a:cubicBezTo>
                  <a:lnTo>
                    <a:pt x="14439" y="1530"/>
                  </a:lnTo>
                  <a:lnTo>
                    <a:pt x="14688" y="1459"/>
                  </a:lnTo>
                  <a:cubicBezTo>
                    <a:pt x="14751" y="1390"/>
                    <a:pt x="14817" y="1323"/>
                    <a:pt x="14885" y="1260"/>
                  </a:cubicBezTo>
                  <a:cubicBezTo>
                    <a:pt x="14959" y="1191"/>
                    <a:pt x="15037" y="1127"/>
                    <a:pt x="15117" y="1066"/>
                  </a:cubicBezTo>
                  <a:lnTo>
                    <a:pt x="15126" y="690"/>
                  </a:lnTo>
                  <a:lnTo>
                    <a:pt x="15329" y="346"/>
                  </a:lnTo>
                  <a:lnTo>
                    <a:pt x="15575" y="336"/>
                  </a:lnTo>
                  <a:lnTo>
                    <a:pt x="15625" y="156"/>
                  </a:lnTo>
                  <a:lnTo>
                    <a:pt x="15358" y="0"/>
                  </a:lnTo>
                  <a:close/>
                  <a:moveTo>
                    <a:pt x="11114" y="73"/>
                  </a:moveTo>
                  <a:lnTo>
                    <a:pt x="10739" y="206"/>
                  </a:lnTo>
                  <a:lnTo>
                    <a:pt x="10084" y="302"/>
                  </a:lnTo>
                  <a:lnTo>
                    <a:pt x="9835" y="143"/>
                  </a:lnTo>
                  <a:lnTo>
                    <a:pt x="9241" y="102"/>
                  </a:lnTo>
                  <a:lnTo>
                    <a:pt x="9093" y="316"/>
                  </a:lnTo>
                  <a:lnTo>
                    <a:pt x="8825" y="329"/>
                  </a:lnTo>
                  <a:lnTo>
                    <a:pt x="8795" y="634"/>
                  </a:lnTo>
                  <a:lnTo>
                    <a:pt x="9296" y="673"/>
                  </a:lnTo>
                  <a:lnTo>
                    <a:pt x="9520" y="600"/>
                  </a:lnTo>
                  <a:lnTo>
                    <a:pt x="9550" y="914"/>
                  </a:lnTo>
                  <a:lnTo>
                    <a:pt x="9839" y="1006"/>
                  </a:lnTo>
                  <a:lnTo>
                    <a:pt x="9989" y="671"/>
                  </a:lnTo>
                  <a:lnTo>
                    <a:pt x="10409" y="428"/>
                  </a:lnTo>
                  <a:lnTo>
                    <a:pt x="10749" y="408"/>
                  </a:lnTo>
                  <a:lnTo>
                    <a:pt x="11236" y="338"/>
                  </a:lnTo>
                  <a:lnTo>
                    <a:pt x="11598" y="230"/>
                  </a:lnTo>
                  <a:lnTo>
                    <a:pt x="11114" y="73"/>
                  </a:lnTo>
                  <a:close/>
                  <a:moveTo>
                    <a:pt x="8399" y="529"/>
                  </a:moveTo>
                  <a:lnTo>
                    <a:pt x="8051" y="558"/>
                  </a:lnTo>
                  <a:lnTo>
                    <a:pt x="7628" y="557"/>
                  </a:lnTo>
                  <a:lnTo>
                    <a:pt x="7493" y="821"/>
                  </a:lnTo>
                  <a:lnTo>
                    <a:pt x="7714" y="913"/>
                  </a:lnTo>
                  <a:lnTo>
                    <a:pt x="8098" y="707"/>
                  </a:lnTo>
                  <a:lnTo>
                    <a:pt x="8504" y="634"/>
                  </a:lnTo>
                  <a:lnTo>
                    <a:pt x="8399" y="529"/>
                  </a:lnTo>
                  <a:close/>
                  <a:moveTo>
                    <a:pt x="8332" y="917"/>
                  </a:moveTo>
                  <a:lnTo>
                    <a:pt x="7952" y="958"/>
                  </a:lnTo>
                  <a:lnTo>
                    <a:pt x="8112" y="1199"/>
                  </a:lnTo>
                  <a:lnTo>
                    <a:pt x="8272" y="1179"/>
                  </a:lnTo>
                  <a:lnTo>
                    <a:pt x="8332" y="917"/>
                  </a:lnTo>
                  <a:close/>
                  <a:moveTo>
                    <a:pt x="7232" y="1018"/>
                  </a:moveTo>
                  <a:lnTo>
                    <a:pt x="7005" y="1199"/>
                  </a:lnTo>
                  <a:lnTo>
                    <a:pt x="6350" y="1360"/>
                  </a:lnTo>
                  <a:lnTo>
                    <a:pt x="5911" y="1062"/>
                  </a:lnTo>
                  <a:lnTo>
                    <a:pt x="5433" y="1120"/>
                  </a:lnTo>
                  <a:lnTo>
                    <a:pt x="5006" y="1325"/>
                  </a:lnTo>
                  <a:lnTo>
                    <a:pt x="5337" y="1488"/>
                  </a:lnTo>
                  <a:lnTo>
                    <a:pt x="5768" y="1425"/>
                  </a:lnTo>
                  <a:lnTo>
                    <a:pt x="5846" y="1778"/>
                  </a:lnTo>
                  <a:cubicBezTo>
                    <a:pt x="5889" y="1839"/>
                    <a:pt x="5955" y="1876"/>
                    <a:pt x="6026" y="1879"/>
                  </a:cubicBezTo>
                  <a:cubicBezTo>
                    <a:pt x="6195" y="1888"/>
                    <a:pt x="6328" y="1727"/>
                    <a:pt x="6298" y="1550"/>
                  </a:cubicBezTo>
                  <a:lnTo>
                    <a:pt x="6573" y="1540"/>
                  </a:lnTo>
                  <a:lnTo>
                    <a:pt x="6802" y="1725"/>
                  </a:lnTo>
                  <a:lnTo>
                    <a:pt x="7121" y="1521"/>
                  </a:lnTo>
                  <a:lnTo>
                    <a:pt x="7232" y="1018"/>
                  </a:lnTo>
                  <a:close/>
                  <a:moveTo>
                    <a:pt x="9455" y="1106"/>
                  </a:moveTo>
                  <a:lnTo>
                    <a:pt x="9235" y="1380"/>
                  </a:lnTo>
                  <a:lnTo>
                    <a:pt x="9068" y="1460"/>
                  </a:lnTo>
                  <a:lnTo>
                    <a:pt x="8705" y="1190"/>
                  </a:lnTo>
                  <a:lnTo>
                    <a:pt x="8414" y="1291"/>
                  </a:lnTo>
                  <a:lnTo>
                    <a:pt x="8426" y="1739"/>
                  </a:lnTo>
                  <a:lnTo>
                    <a:pt x="8605" y="1860"/>
                  </a:lnTo>
                  <a:lnTo>
                    <a:pt x="8447" y="2175"/>
                  </a:lnTo>
                  <a:lnTo>
                    <a:pt x="8813" y="2299"/>
                  </a:lnTo>
                  <a:lnTo>
                    <a:pt x="8814" y="1698"/>
                  </a:lnTo>
                  <a:lnTo>
                    <a:pt x="9150" y="1603"/>
                  </a:lnTo>
                  <a:lnTo>
                    <a:pt x="9416" y="1854"/>
                  </a:lnTo>
                  <a:lnTo>
                    <a:pt x="9708" y="2306"/>
                  </a:lnTo>
                  <a:lnTo>
                    <a:pt x="10285" y="2225"/>
                  </a:lnTo>
                  <a:lnTo>
                    <a:pt x="10492" y="2288"/>
                  </a:lnTo>
                  <a:lnTo>
                    <a:pt x="10334" y="1805"/>
                  </a:lnTo>
                  <a:lnTo>
                    <a:pt x="9861" y="1664"/>
                  </a:lnTo>
                  <a:lnTo>
                    <a:pt x="9732" y="1190"/>
                  </a:lnTo>
                  <a:lnTo>
                    <a:pt x="9455" y="1106"/>
                  </a:lnTo>
                  <a:close/>
                  <a:moveTo>
                    <a:pt x="7756" y="1294"/>
                  </a:moveTo>
                  <a:lnTo>
                    <a:pt x="7657" y="1867"/>
                  </a:lnTo>
                  <a:lnTo>
                    <a:pt x="7333" y="2120"/>
                  </a:lnTo>
                  <a:lnTo>
                    <a:pt x="6862" y="2313"/>
                  </a:lnTo>
                  <a:lnTo>
                    <a:pt x="6397" y="2166"/>
                  </a:lnTo>
                  <a:lnTo>
                    <a:pt x="6160" y="1966"/>
                  </a:lnTo>
                  <a:lnTo>
                    <a:pt x="5992" y="2553"/>
                  </a:lnTo>
                  <a:lnTo>
                    <a:pt x="5686" y="2311"/>
                  </a:lnTo>
                  <a:lnTo>
                    <a:pt x="5636" y="1965"/>
                  </a:lnTo>
                  <a:lnTo>
                    <a:pt x="5312" y="2033"/>
                  </a:lnTo>
                  <a:lnTo>
                    <a:pt x="4729" y="1844"/>
                  </a:lnTo>
                  <a:lnTo>
                    <a:pt x="4226" y="1706"/>
                  </a:lnTo>
                  <a:lnTo>
                    <a:pt x="3987" y="1931"/>
                  </a:lnTo>
                  <a:lnTo>
                    <a:pt x="3650" y="2099"/>
                  </a:lnTo>
                  <a:lnTo>
                    <a:pt x="3054" y="1881"/>
                  </a:lnTo>
                  <a:lnTo>
                    <a:pt x="2117" y="1719"/>
                  </a:lnTo>
                  <a:lnTo>
                    <a:pt x="1181" y="1758"/>
                  </a:lnTo>
                  <a:lnTo>
                    <a:pt x="832" y="1973"/>
                  </a:lnTo>
                  <a:cubicBezTo>
                    <a:pt x="682" y="2152"/>
                    <a:pt x="537" y="2335"/>
                    <a:pt x="399" y="2522"/>
                  </a:cubicBezTo>
                  <a:cubicBezTo>
                    <a:pt x="260" y="2708"/>
                    <a:pt x="127" y="2898"/>
                    <a:pt x="0" y="3090"/>
                  </a:cubicBezTo>
                  <a:lnTo>
                    <a:pt x="110" y="3089"/>
                  </a:lnTo>
                  <a:lnTo>
                    <a:pt x="726" y="3365"/>
                  </a:lnTo>
                  <a:lnTo>
                    <a:pt x="1624" y="3256"/>
                  </a:lnTo>
                  <a:lnTo>
                    <a:pt x="2276" y="3097"/>
                  </a:lnTo>
                  <a:lnTo>
                    <a:pt x="2233" y="4100"/>
                  </a:lnTo>
                  <a:lnTo>
                    <a:pt x="2163" y="5066"/>
                  </a:lnTo>
                  <a:lnTo>
                    <a:pt x="1591" y="5667"/>
                  </a:lnTo>
                  <a:lnTo>
                    <a:pt x="1291" y="6154"/>
                  </a:lnTo>
                  <a:lnTo>
                    <a:pt x="1299" y="6807"/>
                  </a:lnTo>
                  <a:lnTo>
                    <a:pt x="1408" y="7158"/>
                  </a:lnTo>
                  <a:lnTo>
                    <a:pt x="1417" y="7787"/>
                  </a:lnTo>
                  <a:lnTo>
                    <a:pt x="1688" y="8623"/>
                  </a:lnTo>
                  <a:lnTo>
                    <a:pt x="1937" y="8746"/>
                  </a:lnTo>
                  <a:lnTo>
                    <a:pt x="1909" y="8466"/>
                  </a:lnTo>
                  <a:lnTo>
                    <a:pt x="1658" y="7886"/>
                  </a:lnTo>
                  <a:lnTo>
                    <a:pt x="1755" y="7618"/>
                  </a:lnTo>
                  <a:lnTo>
                    <a:pt x="2010" y="7912"/>
                  </a:lnTo>
                  <a:lnTo>
                    <a:pt x="2291" y="8570"/>
                  </a:lnTo>
                  <a:lnTo>
                    <a:pt x="2624" y="8986"/>
                  </a:lnTo>
                  <a:lnTo>
                    <a:pt x="2604" y="9523"/>
                  </a:lnTo>
                  <a:lnTo>
                    <a:pt x="2949" y="9942"/>
                  </a:lnTo>
                  <a:lnTo>
                    <a:pt x="3298" y="10092"/>
                  </a:lnTo>
                  <a:lnTo>
                    <a:pt x="3472" y="10266"/>
                  </a:lnTo>
                  <a:lnTo>
                    <a:pt x="4045" y="10245"/>
                  </a:lnTo>
                  <a:lnTo>
                    <a:pt x="4163" y="10433"/>
                  </a:lnTo>
                  <a:lnTo>
                    <a:pt x="4323" y="10555"/>
                  </a:lnTo>
                  <a:lnTo>
                    <a:pt x="4697" y="10545"/>
                  </a:lnTo>
                  <a:lnTo>
                    <a:pt x="4861" y="10684"/>
                  </a:lnTo>
                  <a:lnTo>
                    <a:pt x="4950" y="10926"/>
                  </a:lnTo>
                  <a:lnTo>
                    <a:pt x="5077" y="11170"/>
                  </a:lnTo>
                  <a:lnTo>
                    <a:pt x="5191" y="11440"/>
                  </a:lnTo>
                  <a:lnTo>
                    <a:pt x="5465" y="11573"/>
                  </a:lnTo>
                  <a:lnTo>
                    <a:pt x="5666" y="11433"/>
                  </a:lnTo>
                  <a:lnTo>
                    <a:pt x="5886" y="11402"/>
                  </a:lnTo>
                  <a:lnTo>
                    <a:pt x="6041" y="11703"/>
                  </a:lnTo>
                  <a:lnTo>
                    <a:pt x="6199" y="12089"/>
                  </a:lnTo>
                  <a:lnTo>
                    <a:pt x="6071" y="12511"/>
                  </a:lnTo>
                  <a:lnTo>
                    <a:pt x="5810" y="12763"/>
                  </a:lnTo>
                  <a:lnTo>
                    <a:pt x="5709" y="13050"/>
                  </a:lnTo>
                  <a:lnTo>
                    <a:pt x="5709" y="13383"/>
                  </a:lnTo>
                  <a:lnTo>
                    <a:pt x="5643" y="13672"/>
                  </a:lnTo>
                  <a:cubicBezTo>
                    <a:pt x="5657" y="13765"/>
                    <a:pt x="5686" y="13856"/>
                    <a:pt x="5730" y="13938"/>
                  </a:cubicBezTo>
                  <a:cubicBezTo>
                    <a:pt x="5793" y="14054"/>
                    <a:pt x="5884" y="14152"/>
                    <a:pt x="5994" y="14219"/>
                  </a:cubicBezTo>
                  <a:lnTo>
                    <a:pt x="5978" y="14557"/>
                  </a:lnTo>
                  <a:lnTo>
                    <a:pt x="6103" y="14855"/>
                  </a:lnTo>
                  <a:cubicBezTo>
                    <a:pt x="6223" y="14861"/>
                    <a:pt x="6328" y="14946"/>
                    <a:pt x="6365" y="15067"/>
                  </a:cubicBezTo>
                  <a:cubicBezTo>
                    <a:pt x="6408" y="15204"/>
                    <a:pt x="6354" y="15366"/>
                    <a:pt x="6435" y="15486"/>
                  </a:cubicBezTo>
                  <a:cubicBezTo>
                    <a:pt x="6530" y="15624"/>
                    <a:pt x="6727" y="15618"/>
                    <a:pt x="6813" y="15473"/>
                  </a:cubicBezTo>
                  <a:lnTo>
                    <a:pt x="7140" y="15643"/>
                  </a:lnTo>
                  <a:lnTo>
                    <a:pt x="7353" y="15953"/>
                  </a:lnTo>
                  <a:lnTo>
                    <a:pt x="7286" y="16240"/>
                  </a:lnTo>
                  <a:lnTo>
                    <a:pt x="7325" y="17102"/>
                  </a:lnTo>
                  <a:lnTo>
                    <a:pt x="7572" y="17364"/>
                  </a:lnTo>
                  <a:lnTo>
                    <a:pt x="7331" y="17778"/>
                  </a:lnTo>
                  <a:lnTo>
                    <a:pt x="7474" y="18168"/>
                  </a:lnTo>
                  <a:lnTo>
                    <a:pt x="7356" y="18525"/>
                  </a:lnTo>
                  <a:lnTo>
                    <a:pt x="7572" y="18819"/>
                  </a:lnTo>
                  <a:lnTo>
                    <a:pt x="7533" y="19178"/>
                  </a:lnTo>
                  <a:lnTo>
                    <a:pt x="7682" y="19389"/>
                  </a:lnTo>
                  <a:lnTo>
                    <a:pt x="7763" y="19855"/>
                  </a:lnTo>
                  <a:lnTo>
                    <a:pt x="7803" y="20281"/>
                  </a:lnTo>
                  <a:lnTo>
                    <a:pt x="7911" y="20480"/>
                  </a:lnTo>
                  <a:lnTo>
                    <a:pt x="7784" y="20965"/>
                  </a:lnTo>
                  <a:lnTo>
                    <a:pt x="8040" y="21007"/>
                  </a:lnTo>
                  <a:lnTo>
                    <a:pt x="8137" y="21405"/>
                  </a:lnTo>
                  <a:lnTo>
                    <a:pt x="8393" y="21598"/>
                  </a:lnTo>
                  <a:lnTo>
                    <a:pt x="8667" y="21600"/>
                  </a:lnTo>
                  <a:lnTo>
                    <a:pt x="8765" y="21253"/>
                  </a:lnTo>
                  <a:lnTo>
                    <a:pt x="8848" y="20896"/>
                  </a:lnTo>
                  <a:lnTo>
                    <a:pt x="8969" y="20628"/>
                  </a:lnTo>
                  <a:lnTo>
                    <a:pt x="8624" y="20449"/>
                  </a:lnTo>
                  <a:lnTo>
                    <a:pt x="8614" y="20050"/>
                  </a:lnTo>
                  <a:lnTo>
                    <a:pt x="8752" y="19915"/>
                  </a:lnTo>
                  <a:lnTo>
                    <a:pt x="8630" y="19795"/>
                  </a:lnTo>
                  <a:lnTo>
                    <a:pt x="8620" y="19596"/>
                  </a:lnTo>
                  <a:lnTo>
                    <a:pt x="8830" y="19536"/>
                  </a:lnTo>
                  <a:lnTo>
                    <a:pt x="8849" y="19115"/>
                  </a:lnTo>
                  <a:lnTo>
                    <a:pt x="9166" y="19137"/>
                  </a:lnTo>
                  <a:lnTo>
                    <a:pt x="9413" y="18989"/>
                  </a:lnTo>
                  <a:lnTo>
                    <a:pt x="9365" y="18733"/>
                  </a:lnTo>
                  <a:lnTo>
                    <a:pt x="9187" y="18512"/>
                  </a:lnTo>
                  <a:lnTo>
                    <a:pt x="9286" y="18345"/>
                  </a:lnTo>
                  <a:lnTo>
                    <a:pt x="9543" y="18461"/>
                  </a:lnTo>
                  <a:lnTo>
                    <a:pt x="9934" y="18236"/>
                  </a:lnTo>
                  <a:lnTo>
                    <a:pt x="9858" y="17793"/>
                  </a:lnTo>
                  <a:lnTo>
                    <a:pt x="9947" y="17595"/>
                  </a:lnTo>
                  <a:lnTo>
                    <a:pt x="10270" y="17506"/>
                  </a:lnTo>
                  <a:lnTo>
                    <a:pt x="10109" y="16892"/>
                  </a:lnTo>
                  <a:lnTo>
                    <a:pt x="10353" y="16634"/>
                  </a:lnTo>
                  <a:lnTo>
                    <a:pt x="10767" y="16508"/>
                  </a:lnTo>
                  <a:lnTo>
                    <a:pt x="11052" y="16529"/>
                  </a:lnTo>
                  <a:lnTo>
                    <a:pt x="11185" y="16164"/>
                  </a:lnTo>
                  <a:lnTo>
                    <a:pt x="11313" y="15654"/>
                  </a:lnTo>
                  <a:lnTo>
                    <a:pt x="11215" y="15120"/>
                  </a:lnTo>
                  <a:lnTo>
                    <a:pt x="11356" y="14743"/>
                  </a:lnTo>
                  <a:lnTo>
                    <a:pt x="11619" y="14487"/>
                  </a:lnTo>
                  <a:lnTo>
                    <a:pt x="11856" y="14172"/>
                  </a:lnTo>
                  <a:lnTo>
                    <a:pt x="11780" y="13871"/>
                  </a:lnTo>
                  <a:lnTo>
                    <a:pt x="11412" y="13626"/>
                  </a:lnTo>
                  <a:lnTo>
                    <a:pt x="11185" y="13262"/>
                  </a:lnTo>
                  <a:lnTo>
                    <a:pt x="10603" y="13262"/>
                  </a:lnTo>
                  <a:lnTo>
                    <a:pt x="10331" y="13018"/>
                  </a:lnTo>
                  <a:lnTo>
                    <a:pt x="10016" y="12850"/>
                  </a:lnTo>
                  <a:lnTo>
                    <a:pt x="9660" y="12965"/>
                  </a:lnTo>
                  <a:lnTo>
                    <a:pt x="9645" y="12508"/>
                  </a:lnTo>
                  <a:lnTo>
                    <a:pt x="9507" y="12059"/>
                  </a:lnTo>
                  <a:lnTo>
                    <a:pt x="9235" y="11866"/>
                  </a:lnTo>
                  <a:lnTo>
                    <a:pt x="8724" y="11856"/>
                  </a:lnTo>
                  <a:lnTo>
                    <a:pt x="8614" y="11553"/>
                  </a:lnTo>
                  <a:lnTo>
                    <a:pt x="8293" y="11396"/>
                  </a:lnTo>
                  <a:lnTo>
                    <a:pt x="8114" y="11112"/>
                  </a:lnTo>
                  <a:lnTo>
                    <a:pt x="7445" y="11133"/>
                  </a:lnTo>
                  <a:lnTo>
                    <a:pt x="7276" y="10955"/>
                  </a:lnTo>
                  <a:lnTo>
                    <a:pt x="6932" y="10924"/>
                  </a:lnTo>
                  <a:lnTo>
                    <a:pt x="6719" y="10965"/>
                  </a:lnTo>
                  <a:lnTo>
                    <a:pt x="6408" y="11344"/>
                  </a:lnTo>
                  <a:lnTo>
                    <a:pt x="6248" y="11579"/>
                  </a:lnTo>
                  <a:lnTo>
                    <a:pt x="6019" y="11204"/>
                  </a:lnTo>
                  <a:lnTo>
                    <a:pt x="5675" y="11225"/>
                  </a:lnTo>
                  <a:lnTo>
                    <a:pt x="5497" y="11340"/>
                  </a:lnTo>
                  <a:lnTo>
                    <a:pt x="5370" y="11205"/>
                  </a:lnTo>
                  <a:lnTo>
                    <a:pt x="5273" y="10861"/>
                  </a:lnTo>
                  <a:lnTo>
                    <a:pt x="5279" y="10555"/>
                  </a:lnTo>
                  <a:lnTo>
                    <a:pt x="5376" y="10399"/>
                  </a:lnTo>
                  <a:lnTo>
                    <a:pt x="5259" y="10192"/>
                  </a:lnTo>
                  <a:lnTo>
                    <a:pt x="5047" y="10284"/>
                  </a:lnTo>
                  <a:lnTo>
                    <a:pt x="4749" y="10316"/>
                  </a:lnTo>
                  <a:lnTo>
                    <a:pt x="4613" y="10163"/>
                  </a:lnTo>
                  <a:lnTo>
                    <a:pt x="4674" y="9879"/>
                  </a:lnTo>
                  <a:lnTo>
                    <a:pt x="4714" y="9786"/>
                  </a:lnTo>
                  <a:lnTo>
                    <a:pt x="4896" y="9694"/>
                  </a:lnTo>
                  <a:lnTo>
                    <a:pt x="4869" y="9517"/>
                  </a:lnTo>
                  <a:lnTo>
                    <a:pt x="5003" y="9395"/>
                  </a:lnTo>
                  <a:lnTo>
                    <a:pt x="4844" y="9205"/>
                  </a:lnTo>
                  <a:lnTo>
                    <a:pt x="4538" y="9269"/>
                  </a:lnTo>
                  <a:lnTo>
                    <a:pt x="4432" y="9555"/>
                  </a:lnTo>
                  <a:lnTo>
                    <a:pt x="4347" y="9830"/>
                  </a:lnTo>
                  <a:lnTo>
                    <a:pt x="3999" y="9861"/>
                  </a:lnTo>
                  <a:lnTo>
                    <a:pt x="3834" y="9595"/>
                  </a:lnTo>
                  <a:lnTo>
                    <a:pt x="3616" y="9480"/>
                  </a:lnTo>
                  <a:lnTo>
                    <a:pt x="3534" y="9065"/>
                  </a:lnTo>
                  <a:lnTo>
                    <a:pt x="3629" y="8464"/>
                  </a:lnTo>
                  <a:lnTo>
                    <a:pt x="3784" y="8081"/>
                  </a:lnTo>
                  <a:lnTo>
                    <a:pt x="4175" y="7858"/>
                  </a:lnTo>
                  <a:lnTo>
                    <a:pt x="4480" y="7742"/>
                  </a:lnTo>
                  <a:lnTo>
                    <a:pt x="4588" y="7973"/>
                  </a:lnTo>
                  <a:lnTo>
                    <a:pt x="4824" y="7920"/>
                  </a:lnTo>
                  <a:lnTo>
                    <a:pt x="4902" y="7743"/>
                  </a:lnTo>
                  <a:lnTo>
                    <a:pt x="5259" y="7743"/>
                  </a:lnTo>
                  <a:lnTo>
                    <a:pt x="5586" y="7743"/>
                  </a:lnTo>
                  <a:lnTo>
                    <a:pt x="5734" y="7984"/>
                  </a:lnTo>
                  <a:lnTo>
                    <a:pt x="5808" y="8460"/>
                  </a:lnTo>
                  <a:lnTo>
                    <a:pt x="5963" y="8658"/>
                  </a:lnTo>
                  <a:lnTo>
                    <a:pt x="6115" y="8495"/>
                  </a:lnTo>
                  <a:lnTo>
                    <a:pt x="6064" y="8016"/>
                  </a:lnTo>
                  <a:lnTo>
                    <a:pt x="5997" y="7520"/>
                  </a:lnTo>
                  <a:cubicBezTo>
                    <a:pt x="6081" y="7446"/>
                    <a:pt x="6172" y="7381"/>
                    <a:pt x="6267" y="7324"/>
                  </a:cubicBezTo>
                  <a:cubicBezTo>
                    <a:pt x="6425" y="7231"/>
                    <a:pt x="6597" y="7165"/>
                    <a:pt x="6775" y="7128"/>
                  </a:cubicBezTo>
                  <a:lnTo>
                    <a:pt x="6933" y="6868"/>
                  </a:lnTo>
                  <a:lnTo>
                    <a:pt x="6913" y="6374"/>
                  </a:lnTo>
                  <a:lnTo>
                    <a:pt x="7205" y="6301"/>
                  </a:lnTo>
                  <a:lnTo>
                    <a:pt x="7401" y="6026"/>
                  </a:lnTo>
                  <a:lnTo>
                    <a:pt x="7707" y="5995"/>
                  </a:lnTo>
                  <a:lnTo>
                    <a:pt x="8100" y="5596"/>
                  </a:lnTo>
                  <a:lnTo>
                    <a:pt x="8473" y="5301"/>
                  </a:lnTo>
                  <a:cubicBezTo>
                    <a:pt x="8587" y="5251"/>
                    <a:pt x="8719" y="5289"/>
                    <a:pt x="8794" y="5393"/>
                  </a:cubicBezTo>
                  <a:cubicBezTo>
                    <a:pt x="8854" y="5477"/>
                    <a:pt x="8864" y="5594"/>
                    <a:pt x="8936" y="5668"/>
                  </a:cubicBezTo>
                  <a:cubicBezTo>
                    <a:pt x="9045" y="5780"/>
                    <a:pt x="9224" y="5755"/>
                    <a:pt x="9301" y="5616"/>
                  </a:cubicBezTo>
                  <a:lnTo>
                    <a:pt x="9351" y="5376"/>
                  </a:lnTo>
                  <a:lnTo>
                    <a:pt x="9143" y="5250"/>
                  </a:lnTo>
                  <a:lnTo>
                    <a:pt x="8891" y="5114"/>
                  </a:lnTo>
                  <a:lnTo>
                    <a:pt x="8720" y="4567"/>
                  </a:lnTo>
                  <a:lnTo>
                    <a:pt x="8998" y="4409"/>
                  </a:lnTo>
                  <a:lnTo>
                    <a:pt x="9481" y="4472"/>
                  </a:lnTo>
                  <a:lnTo>
                    <a:pt x="9541" y="4723"/>
                  </a:lnTo>
                  <a:lnTo>
                    <a:pt x="9975" y="4450"/>
                  </a:lnTo>
                  <a:lnTo>
                    <a:pt x="9926" y="4230"/>
                  </a:lnTo>
                  <a:lnTo>
                    <a:pt x="10103" y="4146"/>
                  </a:lnTo>
                  <a:lnTo>
                    <a:pt x="10222" y="3958"/>
                  </a:lnTo>
                  <a:lnTo>
                    <a:pt x="10005" y="3854"/>
                  </a:lnTo>
                  <a:lnTo>
                    <a:pt x="9868" y="3560"/>
                  </a:lnTo>
                  <a:lnTo>
                    <a:pt x="9888" y="3152"/>
                  </a:lnTo>
                  <a:lnTo>
                    <a:pt x="9745" y="3108"/>
                  </a:lnTo>
                  <a:lnTo>
                    <a:pt x="9579" y="3381"/>
                  </a:lnTo>
                  <a:lnTo>
                    <a:pt x="9222" y="3535"/>
                  </a:lnTo>
                  <a:lnTo>
                    <a:pt x="9144" y="3305"/>
                  </a:lnTo>
                  <a:lnTo>
                    <a:pt x="9194" y="3075"/>
                  </a:lnTo>
                  <a:lnTo>
                    <a:pt x="8986" y="2949"/>
                  </a:lnTo>
                  <a:lnTo>
                    <a:pt x="8750" y="2771"/>
                  </a:lnTo>
                  <a:lnTo>
                    <a:pt x="8537" y="3003"/>
                  </a:lnTo>
                  <a:lnTo>
                    <a:pt x="8073" y="3244"/>
                  </a:lnTo>
                  <a:lnTo>
                    <a:pt x="8390" y="3570"/>
                  </a:lnTo>
                  <a:lnTo>
                    <a:pt x="8390" y="3884"/>
                  </a:lnTo>
                  <a:lnTo>
                    <a:pt x="8024" y="3894"/>
                  </a:lnTo>
                  <a:lnTo>
                    <a:pt x="7807" y="3811"/>
                  </a:lnTo>
                  <a:lnTo>
                    <a:pt x="7765" y="4223"/>
                  </a:lnTo>
                  <a:lnTo>
                    <a:pt x="7695" y="4453"/>
                  </a:lnTo>
                  <a:lnTo>
                    <a:pt x="7489" y="4538"/>
                  </a:lnTo>
                  <a:lnTo>
                    <a:pt x="7252" y="4538"/>
                  </a:lnTo>
                  <a:lnTo>
                    <a:pt x="7124" y="4275"/>
                  </a:lnTo>
                  <a:lnTo>
                    <a:pt x="7390" y="4000"/>
                  </a:lnTo>
                  <a:lnTo>
                    <a:pt x="7134" y="3928"/>
                  </a:lnTo>
                  <a:lnTo>
                    <a:pt x="7037" y="3658"/>
                  </a:lnTo>
                  <a:lnTo>
                    <a:pt x="6741" y="3741"/>
                  </a:lnTo>
                  <a:lnTo>
                    <a:pt x="6505" y="3648"/>
                  </a:lnTo>
                  <a:lnTo>
                    <a:pt x="6450" y="3257"/>
                  </a:lnTo>
                  <a:lnTo>
                    <a:pt x="6450" y="3099"/>
                  </a:lnTo>
                  <a:lnTo>
                    <a:pt x="7028" y="2730"/>
                  </a:lnTo>
                  <a:lnTo>
                    <a:pt x="7710" y="2530"/>
                  </a:lnTo>
                  <a:lnTo>
                    <a:pt x="7759" y="2331"/>
                  </a:lnTo>
                  <a:lnTo>
                    <a:pt x="7992" y="2239"/>
                  </a:lnTo>
                  <a:lnTo>
                    <a:pt x="8091" y="2060"/>
                  </a:lnTo>
                  <a:lnTo>
                    <a:pt x="7962" y="1883"/>
                  </a:lnTo>
                  <a:lnTo>
                    <a:pt x="7756" y="1294"/>
                  </a:lnTo>
                  <a:close/>
                  <a:moveTo>
                    <a:pt x="18465" y="1899"/>
                  </a:moveTo>
                  <a:lnTo>
                    <a:pt x="18204" y="2274"/>
                  </a:lnTo>
                  <a:lnTo>
                    <a:pt x="17927" y="2495"/>
                  </a:lnTo>
                  <a:lnTo>
                    <a:pt x="17689" y="2786"/>
                  </a:lnTo>
                  <a:lnTo>
                    <a:pt x="17319" y="2755"/>
                  </a:lnTo>
                  <a:cubicBezTo>
                    <a:pt x="17230" y="2896"/>
                    <a:pt x="17229" y="3079"/>
                    <a:pt x="17318" y="3220"/>
                  </a:cubicBezTo>
                  <a:cubicBezTo>
                    <a:pt x="17375" y="3310"/>
                    <a:pt x="17463" y="3373"/>
                    <a:pt x="17563" y="3393"/>
                  </a:cubicBezTo>
                  <a:lnTo>
                    <a:pt x="18009" y="3130"/>
                  </a:lnTo>
                  <a:cubicBezTo>
                    <a:pt x="18083" y="3141"/>
                    <a:pt x="18149" y="3187"/>
                    <a:pt x="18187" y="3256"/>
                  </a:cubicBezTo>
                  <a:cubicBezTo>
                    <a:pt x="18252" y="3372"/>
                    <a:pt x="18228" y="3521"/>
                    <a:pt x="18130" y="3608"/>
                  </a:cubicBezTo>
                  <a:lnTo>
                    <a:pt x="17607" y="3628"/>
                  </a:lnTo>
                  <a:cubicBezTo>
                    <a:pt x="17568" y="3678"/>
                    <a:pt x="17549" y="3743"/>
                    <a:pt x="17557" y="3807"/>
                  </a:cubicBezTo>
                  <a:cubicBezTo>
                    <a:pt x="17570" y="3918"/>
                    <a:pt x="17654" y="4006"/>
                    <a:pt x="17759" y="4019"/>
                  </a:cubicBezTo>
                  <a:cubicBezTo>
                    <a:pt x="17857" y="3975"/>
                    <a:pt x="17957" y="3931"/>
                    <a:pt x="18056" y="3888"/>
                  </a:cubicBezTo>
                  <a:cubicBezTo>
                    <a:pt x="18191" y="3829"/>
                    <a:pt x="18326" y="3770"/>
                    <a:pt x="18462" y="3712"/>
                  </a:cubicBezTo>
                  <a:lnTo>
                    <a:pt x="18528" y="3405"/>
                  </a:lnTo>
                  <a:lnTo>
                    <a:pt x="18727" y="2933"/>
                  </a:lnTo>
                  <a:lnTo>
                    <a:pt x="18895" y="2755"/>
                  </a:lnTo>
                  <a:lnTo>
                    <a:pt x="19038" y="2631"/>
                  </a:lnTo>
                  <a:cubicBezTo>
                    <a:pt x="19021" y="2609"/>
                    <a:pt x="19005" y="2586"/>
                    <a:pt x="18989" y="2564"/>
                  </a:cubicBezTo>
                  <a:cubicBezTo>
                    <a:pt x="18972" y="2542"/>
                    <a:pt x="18956" y="2520"/>
                    <a:pt x="18939" y="2497"/>
                  </a:cubicBezTo>
                  <a:lnTo>
                    <a:pt x="18630" y="2173"/>
                  </a:lnTo>
                  <a:lnTo>
                    <a:pt x="18540" y="1993"/>
                  </a:lnTo>
                  <a:cubicBezTo>
                    <a:pt x="18527" y="1978"/>
                    <a:pt x="18515" y="1962"/>
                    <a:pt x="18503" y="1946"/>
                  </a:cubicBezTo>
                  <a:cubicBezTo>
                    <a:pt x="18491" y="1930"/>
                    <a:pt x="18478" y="1915"/>
                    <a:pt x="18465" y="1899"/>
                  </a:cubicBezTo>
                  <a:close/>
                  <a:moveTo>
                    <a:pt x="14708" y="2137"/>
                  </a:moveTo>
                  <a:lnTo>
                    <a:pt x="14407" y="2191"/>
                  </a:lnTo>
                  <a:lnTo>
                    <a:pt x="14334" y="2438"/>
                  </a:lnTo>
                  <a:lnTo>
                    <a:pt x="14866" y="2756"/>
                  </a:lnTo>
                  <a:lnTo>
                    <a:pt x="15344" y="2878"/>
                  </a:lnTo>
                  <a:lnTo>
                    <a:pt x="15536" y="2544"/>
                  </a:lnTo>
                  <a:lnTo>
                    <a:pt x="15474" y="2138"/>
                  </a:lnTo>
                  <a:lnTo>
                    <a:pt x="15044" y="2186"/>
                  </a:lnTo>
                  <a:lnTo>
                    <a:pt x="14904" y="2299"/>
                  </a:lnTo>
                  <a:lnTo>
                    <a:pt x="14708" y="2137"/>
                  </a:lnTo>
                  <a:close/>
                  <a:moveTo>
                    <a:pt x="19460" y="3248"/>
                  </a:moveTo>
                  <a:lnTo>
                    <a:pt x="19288" y="3441"/>
                  </a:lnTo>
                  <a:lnTo>
                    <a:pt x="19087" y="3942"/>
                  </a:lnTo>
                  <a:lnTo>
                    <a:pt x="18592" y="4100"/>
                  </a:lnTo>
                  <a:lnTo>
                    <a:pt x="18103" y="4382"/>
                  </a:lnTo>
                  <a:lnTo>
                    <a:pt x="17557" y="4300"/>
                  </a:lnTo>
                  <a:lnTo>
                    <a:pt x="17279" y="4419"/>
                  </a:lnTo>
                  <a:lnTo>
                    <a:pt x="16810" y="4724"/>
                  </a:lnTo>
                  <a:lnTo>
                    <a:pt x="16334" y="4886"/>
                  </a:lnTo>
                  <a:lnTo>
                    <a:pt x="16478" y="5148"/>
                  </a:lnTo>
                  <a:cubicBezTo>
                    <a:pt x="16609" y="5194"/>
                    <a:pt x="16696" y="5328"/>
                    <a:pt x="16689" y="5475"/>
                  </a:cubicBezTo>
                  <a:cubicBezTo>
                    <a:pt x="16682" y="5626"/>
                    <a:pt x="16578" y="5753"/>
                    <a:pt x="16438" y="5781"/>
                  </a:cubicBezTo>
                  <a:lnTo>
                    <a:pt x="15854" y="5654"/>
                  </a:lnTo>
                  <a:lnTo>
                    <a:pt x="15452" y="5628"/>
                  </a:lnTo>
                  <a:lnTo>
                    <a:pt x="15406" y="6014"/>
                  </a:lnTo>
                  <a:lnTo>
                    <a:pt x="15782" y="6681"/>
                  </a:lnTo>
                  <a:lnTo>
                    <a:pt x="15754" y="6807"/>
                  </a:lnTo>
                  <a:lnTo>
                    <a:pt x="16279" y="6649"/>
                  </a:lnTo>
                  <a:lnTo>
                    <a:pt x="16664" y="6576"/>
                  </a:lnTo>
                  <a:lnTo>
                    <a:pt x="16703" y="6115"/>
                  </a:lnTo>
                  <a:lnTo>
                    <a:pt x="16969" y="6000"/>
                  </a:lnTo>
                  <a:lnTo>
                    <a:pt x="17049" y="5578"/>
                  </a:lnTo>
                  <a:lnTo>
                    <a:pt x="17374" y="5537"/>
                  </a:lnTo>
                  <a:lnTo>
                    <a:pt x="17670" y="5537"/>
                  </a:lnTo>
                  <a:lnTo>
                    <a:pt x="17847" y="5819"/>
                  </a:lnTo>
                  <a:lnTo>
                    <a:pt x="18181" y="5819"/>
                  </a:lnTo>
                  <a:lnTo>
                    <a:pt x="18267" y="6103"/>
                  </a:lnTo>
                  <a:lnTo>
                    <a:pt x="18569" y="6144"/>
                  </a:lnTo>
                  <a:lnTo>
                    <a:pt x="18658" y="6531"/>
                  </a:lnTo>
                  <a:lnTo>
                    <a:pt x="18386" y="6715"/>
                  </a:lnTo>
                  <a:lnTo>
                    <a:pt x="18814" y="6755"/>
                  </a:lnTo>
                  <a:lnTo>
                    <a:pt x="18920" y="6417"/>
                  </a:lnTo>
                  <a:lnTo>
                    <a:pt x="18919" y="6123"/>
                  </a:lnTo>
                  <a:lnTo>
                    <a:pt x="18608" y="5974"/>
                  </a:lnTo>
                  <a:lnTo>
                    <a:pt x="18529" y="5744"/>
                  </a:lnTo>
                  <a:lnTo>
                    <a:pt x="18735" y="5754"/>
                  </a:lnTo>
                  <a:lnTo>
                    <a:pt x="18962" y="5869"/>
                  </a:lnTo>
                  <a:lnTo>
                    <a:pt x="19155" y="6347"/>
                  </a:lnTo>
                  <a:lnTo>
                    <a:pt x="19300" y="6718"/>
                  </a:lnTo>
                  <a:lnTo>
                    <a:pt x="19497" y="6745"/>
                  </a:lnTo>
                  <a:lnTo>
                    <a:pt x="19576" y="6276"/>
                  </a:lnTo>
                  <a:lnTo>
                    <a:pt x="19844" y="6210"/>
                  </a:lnTo>
                  <a:lnTo>
                    <a:pt x="19952" y="6484"/>
                  </a:lnTo>
                  <a:lnTo>
                    <a:pt x="20049" y="6629"/>
                  </a:lnTo>
                  <a:lnTo>
                    <a:pt x="20318" y="6773"/>
                  </a:lnTo>
                  <a:lnTo>
                    <a:pt x="20605" y="6752"/>
                  </a:lnTo>
                  <a:lnTo>
                    <a:pt x="20891" y="6742"/>
                  </a:lnTo>
                  <a:lnTo>
                    <a:pt x="21046" y="6830"/>
                  </a:lnTo>
                  <a:cubicBezTo>
                    <a:pt x="20876" y="6202"/>
                    <a:pt x="20658" y="5585"/>
                    <a:pt x="20394" y="4986"/>
                  </a:cubicBezTo>
                  <a:cubicBezTo>
                    <a:pt x="20129" y="4387"/>
                    <a:pt x="19818" y="3806"/>
                    <a:pt x="19460" y="3248"/>
                  </a:cubicBezTo>
                  <a:close/>
                  <a:moveTo>
                    <a:pt x="16371" y="3400"/>
                  </a:moveTo>
                  <a:lnTo>
                    <a:pt x="16187" y="3408"/>
                  </a:lnTo>
                  <a:lnTo>
                    <a:pt x="16204" y="3599"/>
                  </a:lnTo>
                  <a:lnTo>
                    <a:pt x="16371" y="3791"/>
                  </a:lnTo>
                  <a:lnTo>
                    <a:pt x="16447" y="4096"/>
                  </a:lnTo>
                  <a:lnTo>
                    <a:pt x="16225" y="4321"/>
                  </a:lnTo>
                  <a:lnTo>
                    <a:pt x="16196" y="4575"/>
                  </a:lnTo>
                  <a:lnTo>
                    <a:pt x="16562" y="4535"/>
                  </a:lnTo>
                  <a:lnTo>
                    <a:pt x="16871" y="4246"/>
                  </a:lnTo>
                  <a:lnTo>
                    <a:pt x="16825" y="3981"/>
                  </a:lnTo>
                  <a:lnTo>
                    <a:pt x="16624" y="3768"/>
                  </a:lnTo>
                  <a:lnTo>
                    <a:pt x="16525" y="3575"/>
                  </a:lnTo>
                  <a:lnTo>
                    <a:pt x="16371" y="3400"/>
                  </a:lnTo>
                  <a:close/>
                  <a:moveTo>
                    <a:pt x="16005" y="3821"/>
                  </a:moveTo>
                  <a:lnTo>
                    <a:pt x="15507" y="3965"/>
                  </a:lnTo>
                  <a:lnTo>
                    <a:pt x="15422" y="4269"/>
                  </a:lnTo>
                  <a:lnTo>
                    <a:pt x="15605" y="4447"/>
                  </a:lnTo>
                  <a:lnTo>
                    <a:pt x="15865" y="4300"/>
                  </a:lnTo>
                  <a:lnTo>
                    <a:pt x="15995" y="4016"/>
                  </a:lnTo>
                  <a:lnTo>
                    <a:pt x="16005" y="3821"/>
                  </a:lnTo>
                  <a:close/>
                  <a:moveTo>
                    <a:pt x="17601" y="6690"/>
                  </a:moveTo>
                  <a:lnTo>
                    <a:pt x="17018" y="6830"/>
                  </a:lnTo>
                  <a:lnTo>
                    <a:pt x="16472" y="7251"/>
                  </a:lnTo>
                  <a:lnTo>
                    <a:pt x="15883" y="7177"/>
                  </a:lnTo>
                  <a:lnTo>
                    <a:pt x="15371" y="7386"/>
                  </a:lnTo>
                  <a:lnTo>
                    <a:pt x="15351" y="7723"/>
                  </a:lnTo>
                  <a:lnTo>
                    <a:pt x="15344" y="8176"/>
                  </a:lnTo>
                  <a:lnTo>
                    <a:pt x="14791" y="8427"/>
                  </a:lnTo>
                  <a:lnTo>
                    <a:pt x="14470" y="8966"/>
                  </a:lnTo>
                  <a:lnTo>
                    <a:pt x="14427" y="9238"/>
                  </a:lnTo>
                  <a:lnTo>
                    <a:pt x="14485" y="9506"/>
                  </a:lnTo>
                  <a:lnTo>
                    <a:pt x="14559" y="10077"/>
                  </a:lnTo>
                  <a:lnTo>
                    <a:pt x="14291" y="10340"/>
                  </a:lnTo>
                  <a:lnTo>
                    <a:pt x="14489" y="10907"/>
                  </a:lnTo>
                  <a:lnTo>
                    <a:pt x="14705" y="11107"/>
                  </a:lnTo>
                  <a:lnTo>
                    <a:pt x="14863" y="11452"/>
                  </a:lnTo>
                  <a:lnTo>
                    <a:pt x="15224" y="11657"/>
                  </a:lnTo>
                  <a:lnTo>
                    <a:pt x="15440" y="12110"/>
                  </a:lnTo>
                  <a:lnTo>
                    <a:pt x="15915" y="12121"/>
                  </a:lnTo>
                  <a:lnTo>
                    <a:pt x="16507" y="12021"/>
                  </a:lnTo>
                  <a:lnTo>
                    <a:pt x="16615" y="11666"/>
                  </a:lnTo>
                  <a:lnTo>
                    <a:pt x="17043" y="11634"/>
                  </a:lnTo>
                  <a:lnTo>
                    <a:pt x="17329" y="11727"/>
                  </a:lnTo>
                  <a:lnTo>
                    <a:pt x="17368" y="12053"/>
                  </a:lnTo>
                  <a:lnTo>
                    <a:pt x="17970" y="11885"/>
                  </a:lnTo>
                  <a:lnTo>
                    <a:pt x="18070" y="12216"/>
                  </a:lnTo>
                  <a:lnTo>
                    <a:pt x="17958" y="12878"/>
                  </a:lnTo>
                  <a:lnTo>
                    <a:pt x="18010" y="13214"/>
                  </a:lnTo>
                  <a:lnTo>
                    <a:pt x="18223" y="13273"/>
                  </a:lnTo>
                  <a:lnTo>
                    <a:pt x="18469" y="13089"/>
                  </a:lnTo>
                  <a:lnTo>
                    <a:pt x="18775" y="13162"/>
                  </a:lnTo>
                  <a:lnTo>
                    <a:pt x="18804" y="13438"/>
                  </a:lnTo>
                  <a:lnTo>
                    <a:pt x="18775" y="13578"/>
                  </a:lnTo>
                  <a:lnTo>
                    <a:pt x="18481" y="13526"/>
                  </a:lnTo>
                  <a:lnTo>
                    <a:pt x="18342" y="13818"/>
                  </a:lnTo>
                  <a:lnTo>
                    <a:pt x="18401" y="14088"/>
                  </a:lnTo>
                  <a:lnTo>
                    <a:pt x="18437" y="14999"/>
                  </a:lnTo>
                  <a:lnTo>
                    <a:pt x="18180" y="15238"/>
                  </a:lnTo>
                  <a:lnTo>
                    <a:pt x="18111" y="15537"/>
                  </a:lnTo>
                  <a:lnTo>
                    <a:pt x="18151" y="15966"/>
                  </a:lnTo>
                  <a:lnTo>
                    <a:pt x="18521" y="16113"/>
                  </a:lnTo>
                  <a:lnTo>
                    <a:pt x="18628" y="16506"/>
                  </a:lnTo>
                  <a:lnTo>
                    <a:pt x="18521" y="17195"/>
                  </a:lnTo>
                  <a:lnTo>
                    <a:pt x="18964" y="17391"/>
                  </a:lnTo>
                  <a:lnTo>
                    <a:pt x="19026" y="18018"/>
                  </a:lnTo>
                  <a:cubicBezTo>
                    <a:pt x="20122" y="16520"/>
                    <a:pt x="20854" y="14820"/>
                    <a:pt x="21224" y="13051"/>
                  </a:cubicBezTo>
                  <a:cubicBezTo>
                    <a:pt x="21593" y="11282"/>
                    <a:pt x="21599" y="9445"/>
                    <a:pt x="21243" y="7674"/>
                  </a:cubicBezTo>
                  <a:lnTo>
                    <a:pt x="20932" y="7722"/>
                  </a:lnTo>
                  <a:lnTo>
                    <a:pt x="20649" y="7533"/>
                  </a:lnTo>
                  <a:lnTo>
                    <a:pt x="20471" y="7795"/>
                  </a:lnTo>
                  <a:lnTo>
                    <a:pt x="20145" y="7878"/>
                  </a:lnTo>
                  <a:lnTo>
                    <a:pt x="19996" y="7617"/>
                  </a:lnTo>
                  <a:lnTo>
                    <a:pt x="19679" y="7685"/>
                  </a:lnTo>
                  <a:lnTo>
                    <a:pt x="19314" y="7377"/>
                  </a:lnTo>
                  <a:lnTo>
                    <a:pt x="19275" y="7900"/>
                  </a:lnTo>
                  <a:cubicBezTo>
                    <a:pt x="19190" y="7958"/>
                    <a:pt x="19090" y="7989"/>
                    <a:pt x="18989" y="7988"/>
                  </a:cubicBezTo>
                  <a:cubicBezTo>
                    <a:pt x="18859" y="7987"/>
                    <a:pt x="18735" y="7936"/>
                    <a:pt x="18639" y="7843"/>
                  </a:cubicBezTo>
                  <a:lnTo>
                    <a:pt x="18584" y="7632"/>
                  </a:lnTo>
                  <a:lnTo>
                    <a:pt x="18170" y="7718"/>
                  </a:lnTo>
                  <a:lnTo>
                    <a:pt x="17933" y="7603"/>
                  </a:lnTo>
                  <a:lnTo>
                    <a:pt x="18021" y="6795"/>
                  </a:lnTo>
                  <a:lnTo>
                    <a:pt x="17601" y="6690"/>
                  </a:lnTo>
                  <a:close/>
                </a:path>
              </a:pathLst>
            </a:custGeom>
            <a:solidFill>
              <a:srgbClr val="F2F3F2"/>
            </a:solid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pPr>
                <a:lnSpc>
                  <a:spcPts val="2200"/>
                </a:lnSpc>
              </a:pPr>
              <a:endParaRPr lang="zh-CN" altLang="en-US" sz="1400">
                <a:latin typeface="Arial" panose="020B0604020202020204" pitchFamily="34" charset="0"/>
                <a:ea typeface="微软雅黑" panose="020B0503020204020204" pitchFamily="34" charset="-122"/>
                <a:sym typeface="Arial" panose="020B0604020202020204" pitchFamily="34" charset="0"/>
              </a:endParaRPr>
            </a:p>
          </p:txBody>
        </p:sp>
      </p:grpSp>
      <p:sp>
        <p:nvSpPr>
          <p:cNvPr id="2" name="文本框 1"/>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 name="文本框 2"/>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4" name="矩形 3"/>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100"/>
                                  </p:stCondLst>
                                  <p:childTnLst>
                                    <p:set>
                                      <p:cBhvr>
                                        <p:cTn id="6" dur="1" fill="hold">
                                          <p:stCondLst>
                                            <p:cond delay="0"/>
                                          </p:stCondLst>
                                        </p:cTn>
                                        <p:tgtEl>
                                          <p:spTgt spid="29717"/>
                                        </p:tgtEl>
                                        <p:attrNameLst>
                                          <p:attrName>style.visibility</p:attrName>
                                        </p:attrNameLst>
                                      </p:cBhvr>
                                      <p:to>
                                        <p:strVal val="visible"/>
                                      </p:to>
                                    </p:set>
                                    <p:anim calcmode="lin" valueType="num">
                                      <p:cBhvr>
                                        <p:cTn id="7" dur="500" fill="hold"/>
                                        <p:tgtEl>
                                          <p:spTgt spid="29717"/>
                                        </p:tgtEl>
                                        <p:attrNameLst>
                                          <p:attrName>ppt_w</p:attrName>
                                        </p:attrNameLst>
                                      </p:cBhvr>
                                      <p:tavLst>
                                        <p:tav tm="0">
                                          <p:val>
                                            <p:fltVal val="0"/>
                                          </p:val>
                                        </p:tav>
                                        <p:tav tm="100000">
                                          <p:val>
                                            <p:strVal val="#ppt_w"/>
                                          </p:val>
                                        </p:tav>
                                      </p:tavLst>
                                    </p:anim>
                                    <p:anim calcmode="lin" valueType="num">
                                      <p:cBhvr>
                                        <p:cTn id="8" dur="500" fill="hold"/>
                                        <p:tgtEl>
                                          <p:spTgt spid="29717"/>
                                        </p:tgtEl>
                                        <p:attrNameLst>
                                          <p:attrName>ppt_h</p:attrName>
                                        </p:attrNameLst>
                                      </p:cBhvr>
                                      <p:tavLst>
                                        <p:tav tm="0">
                                          <p:val>
                                            <p:fltVal val="0"/>
                                          </p:val>
                                        </p:tav>
                                        <p:tav tm="100000">
                                          <p:val>
                                            <p:strVal val="#ppt_h"/>
                                          </p:val>
                                        </p:tav>
                                      </p:tavLst>
                                    </p:anim>
                                  </p:childTnLst>
                                </p:cTn>
                              </p:par>
                            </p:childTnLst>
                          </p:cTn>
                        </p:par>
                        <p:par>
                          <p:cTn id="9" fill="hold">
                            <p:stCondLst>
                              <p:cond delay="600"/>
                            </p:stCondLst>
                            <p:childTnLst>
                              <p:par>
                                <p:cTn id="10" presetID="22" presetClass="entr" presetSubtype="8" fill="hold" grpId="0" nodeType="afterEffect">
                                  <p:stCondLst>
                                    <p:cond delay="100"/>
                                  </p:stCondLst>
                                  <p:childTnLst>
                                    <p:set>
                                      <p:cBhvr>
                                        <p:cTn id="11" dur="1" fill="hold">
                                          <p:stCondLst>
                                            <p:cond delay="0"/>
                                          </p:stCondLst>
                                        </p:cTn>
                                        <p:tgtEl>
                                          <p:spTgt spid="29702"/>
                                        </p:tgtEl>
                                        <p:attrNameLst>
                                          <p:attrName>style.visibility</p:attrName>
                                        </p:attrNameLst>
                                      </p:cBhvr>
                                      <p:to>
                                        <p:strVal val="visible"/>
                                      </p:to>
                                    </p:set>
                                    <p:animEffect transition="in" filter="wipe(left)">
                                      <p:cBhvr>
                                        <p:cTn id="12" dur="500"/>
                                        <p:tgtEl>
                                          <p:spTgt spid="29702"/>
                                        </p:tgtEl>
                                      </p:cBhvr>
                                    </p:animEffect>
                                  </p:childTnLst>
                                </p:cTn>
                              </p:par>
                            </p:childTnLst>
                          </p:cTn>
                        </p:par>
                        <p:par>
                          <p:cTn id="13" fill="hold">
                            <p:stCondLst>
                              <p:cond delay="1200"/>
                            </p:stCondLst>
                            <p:childTnLst>
                              <p:par>
                                <p:cTn id="14" presetID="22" presetClass="entr" presetSubtype="8" fill="hold" grpId="0" nodeType="afterEffect">
                                  <p:stCondLst>
                                    <p:cond delay="100"/>
                                  </p:stCondLst>
                                  <p:childTnLst>
                                    <p:set>
                                      <p:cBhvr>
                                        <p:cTn id="15" dur="1" fill="hold">
                                          <p:stCondLst>
                                            <p:cond delay="0"/>
                                          </p:stCondLst>
                                        </p:cTn>
                                        <p:tgtEl>
                                          <p:spTgt spid="29701"/>
                                        </p:tgtEl>
                                        <p:attrNameLst>
                                          <p:attrName>style.visibility</p:attrName>
                                        </p:attrNameLst>
                                      </p:cBhvr>
                                      <p:to>
                                        <p:strVal val="visible"/>
                                      </p:to>
                                    </p:set>
                                    <p:animEffect transition="in" filter="wipe(left)">
                                      <p:cBhvr>
                                        <p:cTn id="16" dur="500"/>
                                        <p:tgtEl>
                                          <p:spTgt spid="29701"/>
                                        </p:tgtEl>
                                      </p:cBhvr>
                                    </p:animEffect>
                                  </p:childTnLst>
                                </p:cTn>
                              </p:par>
                            </p:childTnLst>
                          </p:cTn>
                        </p:par>
                        <p:par>
                          <p:cTn id="17" fill="hold">
                            <p:stCondLst>
                              <p:cond delay="1800"/>
                            </p:stCondLst>
                            <p:childTnLst>
                              <p:par>
                                <p:cTn id="18" presetID="22" presetClass="entr" presetSubtype="2" fill="hold" nodeType="afterEffect">
                                  <p:stCondLst>
                                    <p:cond delay="100"/>
                                  </p:stCondLst>
                                  <p:childTnLst>
                                    <p:set>
                                      <p:cBhvr>
                                        <p:cTn id="19" dur="1" fill="hold">
                                          <p:stCondLst>
                                            <p:cond delay="0"/>
                                          </p:stCondLst>
                                        </p:cTn>
                                        <p:tgtEl>
                                          <p:spTgt spid="29704"/>
                                        </p:tgtEl>
                                        <p:attrNameLst>
                                          <p:attrName>style.visibility</p:attrName>
                                        </p:attrNameLst>
                                      </p:cBhvr>
                                      <p:to>
                                        <p:strVal val="visible"/>
                                      </p:to>
                                    </p:set>
                                    <p:animEffect transition="in" filter="wipe(right)">
                                      <p:cBhvr>
                                        <p:cTn id="20" dur="500"/>
                                        <p:tgtEl>
                                          <p:spTgt spid="29704"/>
                                        </p:tgtEl>
                                      </p:cBhvr>
                                    </p:animEffect>
                                  </p:childTnLst>
                                </p:cTn>
                              </p:par>
                            </p:childTnLst>
                          </p:cTn>
                        </p:par>
                        <p:par>
                          <p:cTn id="21" fill="hold">
                            <p:stCondLst>
                              <p:cond delay="2400"/>
                            </p:stCondLst>
                            <p:childTnLst>
                              <p:par>
                                <p:cTn id="22" presetID="22" presetClass="entr" presetSubtype="2" fill="hold" nodeType="afterEffect">
                                  <p:stCondLst>
                                    <p:cond delay="100"/>
                                  </p:stCondLst>
                                  <p:childTnLst>
                                    <p:set>
                                      <p:cBhvr>
                                        <p:cTn id="23" dur="1" fill="hold">
                                          <p:stCondLst>
                                            <p:cond delay="0"/>
                                          </p:stCondLst>
                                        </p:cTn>
                                        <p:tgtEl>
                                          <p:spTgt spid="29703"/>
                                        </p:tgtEl>
                                        <p:attrNameLst>
                                          <p:attrName>style.visibility</p:attrName>
                                        </p:attrNameLst>
                                      </p:cBhvr>
                                      <p:to>
                                        <p:strVal val="visible"/>
                                      </p:to>
                                    </p:set>
                                    <p:animEffect transition="in" filter="wipe(right)">
                                      <p:cBhvr>
                                        <p:cTn id="24" dur="500"/>
                                        <p:tgtEl>
                                          <p:spTgt spid="29703"/>
                                        </p:tgtEl>
                                      </p:cBhvr>
                                    </p:animEffect>
                                  </p:childTnLst>
                                </p:cTn>
                              </p:par>
                            </p:childTnLst>
                          </p:cTn>
                        </p:par>
                        <p:par>
                          <p:cTn id="25" fill="hold">
                            <p:stCondLst>
                              <p:cond delay="3000"/>
                            </p:stCondLst>
                            <p:childTnLst>
                              <p:par>
                                <p:cTn id="26" presetID="9" presetClass="entr" presetSubtype="0" fill="hold" grpId="0" nodeType="afterEffect">
                                  <p:stCondLst>
                                    <p:cond delay="100"/>
                                  </p:stCondLst>
                                  <p:childTnLst>
                                    <p:set>
                                      <p:cBhvr>
                                        <p:cTn id="27" dur="1" fill="hold">
                                          <p:stCondLst>
                                            <p:cond delay="0"/>
                                          </p:stCondLst>
                                        </p:cTn>
                                        <p:tgtEl>
                                          <p:spTgt spid="29707"/>
                                        </p:tgtEl>
                                        <p:attrNameLst>
                                          <p:attrName>style.visibility</p:attrName>
                                        </p:attrNameLst>
                                      </p:cBhvr>
                                      <p:to>
                                        <p:strVal val="visible"/>
                                      </p:to>
                                    </p:set>
                                    <p:animEffect transition="in" filter="dissolve">
                                      <p:cBhvr>
                                        <p:cTn id="28" dur="500"/>
                                        <p:tgtEl>
                                          <p:spTgt spid="29707"/>
                                        </p:tgtEl>
                                      </p:cBhvr>
                                    </p:animEffect>
                                  </p:childTnLst>
                                </p:cTn>
                              </p:par>
                            </p:childTnLst>
                          </p:cTn>
                        </p:par>
                        <p:par>
                          <p:cTn id="29" fill="hold">
                            <p:stCondLst>
                              <p:cond delay="3600"/>
                            </p:stCondLst>
                            <p:childTnLst>
                              <p:par>
                                <p:cTn id="30" presetID="9" presetClass="entr" presetSubtype="0" fill="hold" grpId="0" nodeType="afterEffect">
                                  <p:stCondLst>
                                    <p:cond delay="100"/>
                                  </p:stCondLst>
                                  <p:childTnLst>
                                    <p:set>
                                      <p:cBhvr>
                                        <p:cTn id="31" dur="1" fill="hold">
                                          <p:stCondLst>
                                            <p:cond delay="0"/>
                                          </p:stCondLst>
                                        </p:cTn>
                                        <p:tgtEl>
                                          <p:spTgt spid="29705"/>
                                        </p:tgtEl>
                                        <p:attrNameLst>
                                          <p:attrName>style.visibility</p:attrName>
                                        </p:attrNameLst>
                                      </p:cBhvr>
                                      <p:to>
                                        <p:strVal val="visible"/>
                                      </p:to>
                                    </p:set>
                                    <p:animEffect transition="in" filter="dissolve">
                                      <p:cBhvr>
                                        <p:cTn id="32" dur="500"/>
                                        <p:tgtEl>
                                          <p:spTgt spid="29705"/>
                                        </p:tgtEl>
                                      </p:cBhvr>
                                    </p:animEffect>
                                  </p:childTnLst>
                                </p:cTn>
                              </p:par>
                            </p:childTnLst>
                          </p:cTn>
                        </p:par>
                        <p:par>
                          <p:cTn id="33" fill="hold">
                            <p:stCondLst>
                              <p:cond delay="4200"/>
                            </p:stCondLst>
                            <p:childTnLst>
                              <p:par>
                                <p:cTn id="34" presetID="9" presetClass="entr" presetSubtype="0" fill="hold" grpId="0" nodeType="afterEffect">
                                  <p:stCondLst>
                                    <p:cond delay="100"/>
                                  </p:stCondLst>
                                  <p:childTnLst>
                                    <p:set>
                                      <p:cBhvr>
                                        <p:cTn id="35" dur="1" fill="hold">
                                          <p:stCondLst>
                                            <p:cond delay="0"/>
                                          </p:stCondLst>
                                        </p:cTn>
                                        <p:tgtEl>
                                          <p:spTgt spid="29708"/>
                                        </p:tgtEl>
                                        <p:attrNameLst>
                                          <p:attrName>style.visibility</p:attrName>
                                        </p:attrNameLst>
                                      </p:cBhvr>
                                      <p:to>
                                        <p:strVal val="visible"/>
                                      </p:to>
                                    </p:set>
                                    <p:animEffect transition="in" filter="dissolve">
                                      <p:cBhvr>
                                        <p:cTn id="36" dur="500"/>
                                        <p:tgtEl>
                                          <p:spTgt spid="29708"/>
                                        </p:tgtEl>
                                      </p:cBhvr>
                                    </p:animEffect>
                                  </p:childTnLst>
                                </p:cTn>
                              </p:par>
                            </p:childTnLst>
                          </p:cTn>
                        </p:par>
                        <p:par>
                          <p:cTn id="37" fill="hold">
                            <p:stCondLst>
                              <p:cond delay="4800"/>
                            </p:stCondLst>
                            <p:childTnLst>
                              <p:par>
                                <p:cTn id="38" presetID="9" presetClass="entr" presetSubtype="0" fill="hold" grpId="0" nodeType="afterEffect">
                                  <p:stCondLst>
                                    <p:cond delay="100"/>
                                  </p:stCondLst>
                                  <p:childTnLst>
                                    <p:set>
                                      <p:cBhvr>
                                        <p:cTn id="39" dur="1" fill="hold">
                                          <p:stCondLst>
                                            <p:cond delay="0"/>
                                          </p:stCondLst>
                                        </p:cTn>
                                        <p:tgtEl>
                                          <p:spTgt spid="29706"/>
                                        </p:tgtEl>
                                        <p:attrNameLst>
                                          <p:attrName>style.visibility</p:attrName>
                                        </p:attrNameLst>
                                      </p:cBhvr>
                                      <p:to>
                                        <p:strVal val="visible"/>
                                      </p:to>
                                    </p:set>
                                    <p:animEffect transition="in" filter="dissolve">
                                      <p:cBhvr>
                                        <p:cTn id="40" dur="500"/>
                                        <p:tgtEl>
                                          <p:spTgt spid="29706"/>
                                        </p:tgtEl>
                                      </p:cBhvr>
                                    </p:animEffect>
                                  </p:childTnLst>
                                </p:cTn>
                              </p:par>
                            </p:childTnLst>
                          </p:cTn>
                        </p:par>
                        <p:par>
                          <p:cTn id="41" fill="hold">
                            <p:stCondLst>
                              <p:cond delay="5400"/>
                            </p:stCondLst>
                            <p:childTnLst>
                              <p:par>
                                <p:cTn id="42" presetID="9" presetClass="entr" presetSubtype="0" fill="hold" grpId="0" nodeType="afterEffect">
                                  <p:stCondLst>
                                    <p:cond delay="100"/>
                                  </p:stCondLst>
                                  <p:childTnLst>
                                    <p:set>
                                      <p:cBhvr>
                                        <p:cTn id="43" dur="1" fill="hold">
                                          <p:stCondLst>
                                            <p:cond delay="0"/>
                                          </p:stCondLst>
                                        </p:cTn>
                                        <p:tgtEl>
                                          <p:spTgt spid="29711"/>
                                        </p:tgtEl>
                                        <p:attrNameLst>
                                          <p:attrName>style.visibility</p:attrName>
                                        </p:attrNameLst>
                                      </p:cBhvr>
                                      <p:to>
                                        <p:strVal val="visible"/>
                                      </p:to>
                                    </p:set>
                                    <p:animEffect transition="in" filter="dissolve">
                                      <p:cBhvr>
                                        <p:cTn id="44" dur="500"/>
                                        <p:tgtEl>
                                          <p:spTgt spid="29711"/>
                                        </p:tgtEl>
                                      </p:cBhvr>
                                    </p:animEffect>
                                  </p:childTnLst>
                                </p:cTn>
                              </p:par>
                            </p:childTnLst>
                          </p:cTn>
                        </p:par>
                        <p:par>
                          <p:cTn id="45" fill="hold">
                            <p:stCondLst>
                              <p:cond delay="6000"/>
                            </p:stCondLst>
                            <p:childTnLst>
                              <p:par>
                                <p:cTn id="46" presetID="9" presetClass="entr" presetSubtype="0" fill="hold" nodeType="afterEffect">
                                  <p:stCondLst>
                                    <p:cond delay="100"/>
                                  </p:stCondLst>
                                  <p:childTnLst>
                                    <p:set>
                                      <p:cBhvr>
                                        <p:cTn id="47" dur="1" fill="hold">
                                          <p:stCondLst>
                                            <p:cond delay="0"/>
                                          </p:stCondLst>
                                        </p:cTn>
                                        <p:tgtEl>
                                          <p:spTgt spid="29709"/>
                                        </p:tgtEl>
                                        <p:attrNameLst>
                                          <p:attrName>style.visibility</p:attrName>
                                        </p:attrNameLst>
                                      </p:cBhvr>
                                      <p:to>
                                        <p:strVal val="visible"/>
                                      </p:to>
                                    </p:set>
                                    <p:animEffect transition="in" filter="dissolve">
                                      <p:cBhvr>
                                        <p:cTn id="48" dur="500"/>
                                        <p:tgtEl>
                                          <p:spTgt spid="29709"/>
                                        </p:tgtEl>
                                      </p:cBhvr>
                                    </p:animEffect>
                                  </p:childTnLst>
                                </p:cTn>
                              </p:par>
                            </p:childTnLst>
                          </p:cTn>
                        </p:par>
                        <p:par>
                          <p:cTn id="49" fill="hold">
                            <p:stCondLst>
                              <p:cond delay="6600"/>
                            </p:stCondLst>
                            <p:childTnLst>
                              <p:par>
                                <p:cTn id="50" presetID="9" presetClass="entr" presetSubtype="0" fill="hold" grpId="0" nodeType="afterEffect">
                                  <p:stCondLst>
                                    <p:cond delay="100"/>
                                  </p:stCondLst>
                                  <p:childTnLst>
                                    <p:set>
                                      <p:cBhvr>
                                        <p:cTn id="51" dur="1" fill="hold">
                                          <p:stCondLst>
                                            <p:cond delay="0"/>
                                          </p:stCondLst>
                                        </p:cTn>
                                        <p:tgtEl>
                                          <p:spTgt spid="29712"/>
                                        </p:tgtEl>
                                        <p:attrNameLst>
                                          <p:attrName>style.visibility</p:attrName>
                                        </p:attrNameLst>
                                      </p:cBhvr>
                                      <p:to>
                                        <p:strVal val="visible"/>
                                      </p:to>
                                    </p:set>
                                    <p:animEffect transition="in" filter="dissolve">
                                      <p:cBhvr>
                                        <p:cTn id="52" dur="500"/>
                                        <p:tgtEl>
                                          <p:spTgt spid="29712"/>
                                        </p:tgtEl>
                                      </p:cBhvr>
                                    </p:animEffect>
                                  </p:childTnLst>
                                </p:cTn>
                              </p:par>
                            </p:childTnLst>
                          </p:cTn>
                        </p:par>
                        <p:par>
                          <p:cTn id="53" fill="hold">
                            <p:stCondLst>
                              <p:cond delay="7200"/>
                            </p:stCondLst>
                            <p:childTnLst>
                              <p:par>
                                <p:cTn id="54" presetID="9" presetClass="entr" presetSubtype="0" fill="hold" grpId="0" nodeType="afterEffect">
                                  <p:stCondLst>
                                    <p:cond delay="100"/>
                                  </p:stCondLst>
                                  <p:childTnLst>
                                    <p:set>
                                      <p:cBhvr>
                                        <p:cTn id="55" dur="1" fill="hold">
                                          <p:stCondLst>
                                            <p:cond delay="0"/>
                                          </p:stCondLst>
                                        </p:cTn>
                                        <p:tgtEl>
                                          <p:spTgt spid="29710"/>
                                        </p:tgtEl>
                                        <p:attrNameLst>
                                          <p:attrName>style.visibility</p:attrName>
                                        </p:attrNameLst>
                                      </p:cBhvr>
                                      <p:to>
                                        <p:strVal val="visible"/>
                                      </p:to>
                                    </p:set>
                                    <p:animEffect transition="in" filter="dissolve">
                                      <p:cBhvr>
                                        <p:cTn id="56" dur="500"/>
                                        <p:tgtEl>
                                          <p:spTgt spid="29710"/>
                                        </p:tgtEl>
                                      </p:cBhvr>
                                    </p:animEffect>
                                  </p:childTnLst>
                                </p:cTn>
                              </p:par>
                            </p:childTnLst>
                          </p:cTn>
                        </p:par>
                        <p:par>
                          <p:cTn id="57" fill="hold">
                            <p:stCondLst>
                              <p:cond delay="7800"/>
                            </p:stCondLst>
                            <p:childTnLst>
                              <p:par>
                                <p:cTn id="58" presetID="2" presetClass="entr" presetSubtype="2" fill="hold" grpId="0" nodeType="afterEffect">
                                  <p:stCondLst>
                                    <p:cond delay="100"/>
                                  </p:stCondLst>
                                  <p:childTnLst>
                                    <p:set>
                                      <p:cBhvr>
                                        <p:cTn id="59" dur="1" fill="hold">
                                          <p:stCondLst>
                                            <p:cond delay="0"/>
                                          </p:stCondLst>
                                        </p:cTn>
                                        <p:tgtEl>
                                          <p:spTgt spid="29713"/>
                                        </p:tgtEl>
                                        <p:attrNameLst>
                                          <p:attrName>style.visibility</p:attrName>
                                        </p:attrNameLst>
                                      </p:cBhvr>
                                      <p:to>
                                        <p:strVal val="visible"/>
                                      </p:to>
                                    </p:set>
                                    <p:anim calcmode="lin" valueType="num">
                                      <p:cBhvr additive="base">
                                        <p:cTn id="60" dur="500" fill="hold"/>
                                        <p:tgtEl>
                                          <p:spTgt spid="29713"/>
                                        </p:tgtEl>
                                        <p:attrNameLst>
                                          <p:attrName>ppt_x</p:attrName>
                                        </p:attrNameLst>
                                      </p:cBhvr>
                                      <p:tavLst>
                                        <p:tav tm="0">
                                          <p:val>
                                            <p:strVal val="1+#ppt_w/2"/>
                                          </p:val>
                                        </p:tav>
                                        <p:tav tm="100000">
                                          <p:val>
                                            <p:strVal val="#ppt_x"/>
                                          </p:val>
                                        </p:tav>
                                      </p:tavLst>
                                    </p:anim>
                                    <p:anim calcmode="lin" valueType="num">
                                      <p:cBhvr additive="base">
                                        <p:cTn id="61" dur="500" fill="hold"/>
                                        <p:tgtEl>
                                          <p:spTgt spid="29713"/>
                                        </p:tgtEl>
                                        <p:attrNameLst>
                                          <p:attrName>ppt_y</p:attrName>
                                        </p:attrNameLst>
                                      </p:cBhvr>
                                      <p:tavLst>
                                        <p:tav tm="0">
                                          <p:val>
                                            <p:strVal val="#ppt_y"/>
                                          </p:val>
                                        </p:tav>
                                        <p:tav tm="100000">
                                          <p:val>
                                            <p:strVal val="#ppt_y"/>
                                          </p:val>
                                        </p:tav>
                                      </p:tavLst>
                                    </p:anim>
                                  </p:childTnLst>
                                </p:cTn>
                              </p:par>
                            </p:childTnLst>
                          </p:cTn>
                        </p:par>
                        <p:par>
                          <p:cTn id="62" fill="hold">
                            <p:stCondLst>
                              <p:cond delay="8400"/>
                            </p:stCondLst>
                            <p:childTnLst>
                              <p:par>
                                <p:cTn id="63" presetID="2" presetClass="entr" presetSubtype="8" fill="hold" grpId="0" nodeType="afterEffect">
                                  <p:stCondLst>
                                    <p:cond delay="100"/>
                                  </p:stCondLst>
                                  <p:childTnLst>
                                    <p:set>
                                      <p:cBhvr>
                                        <p:cTn id="64" dur="1" fill="hold">
                                          <p:stCondLst>
                                            <p:cond delay="0"/>
                                          </p:stCondLst>
                                        </p:cTn>
                                        <p:tgtEl>
                                          <p:spTgt spid="29715"/>
                                        </p:tgtEl>
                                        <p:attrNameLst>
                                          <p:attrName>style.visibility</p:attrName>
                                        </p:attrNameLst>
                                      </p:cBhvr>
                                      <p:to>
                                        <p:strVal val="visible"/>
                                      </p:to>
                                    </p:set>
                                    <p:anim calcmode="lin" valueType="num">
                                      <p:cBhvr additive="base">
                                        <p:cTn id="65" dur="500" fill="hold"/>
                                        <p:tgtEl>
                                          <p:spTgt spid="29715"/>
                                        </p:tgtEl>
                                        <p:attrNameLst>
                                          <p:attrName>ppt_x</p:attrName>
                                        </p:attrNameLst>
                                      </p:cBhvr>
                                      <p:tavLst>
                                        <p:tav tm="0">
                                          <p:val>
                                            <p:strVal val="0-#ppt_w/2"/>
                                          </p:val>
                                        </p:tav>
                                        <p:tav tm="100000">
                                          <p:val>
                                            <p:strVal val="#ppt_x"/>
                                          </p:val>
                                        </p:tav>
                                      </p:tavLst>
                                    </p:anim>
                                    <p:anim calcmode="lin" valueType="num">
                                      <p:cBhvr additive="base">
                                        <p:cTn id="66" dur="500" fill="hold"/>
                                        <p:tgtEl>
                                          <p:spTgt spid="29715"/>
                                        </p:tgtEl>
                                        <p:attrNameLst>
                                          <p:attrName>ppt_y</p:attrName>
                                        </p:attrNameLst>
                                      </p:cBhvr>
                                      <p:tavLst>
                                        <p:tav tm="0">
                                          <p:val>
                                            <p:strVal val="#ppt_y"/>
                                          </p:val>
                                        </p:tav>
                                        <p:tav tm="100000">
                                          <p:val>
                                            <p:strVal val="#ppt_y"/>
                                          </p:val>
                                        </p:tav>
                                      </p:tavLst>
                                    </p:anim>
                                  </p:childTnLst>
                                </p:cTn>
                              </p:par>
                            </p:childTnLst>
                          </p:cTn>
                        </p:par>
                        <p:par>
                          <p:cTn id="67" fill="hold">
                            <p:stCondLst>
                              <p:cond delay="9000"/>
                            </p:stCondLst>
                            <p:childTnLst>
                              <p:par>
                                <p:cTn id="68" presetID="2" presetClass="entr" presetSubtype="2" fill="hold" grpId="0" nodeType="afterEffect">
                                  <p:stCondLst>
                                    <p:cond delay="100"/>
                                  </p:stCondLst>
                                  <p:childTnLst>
                                    <p:set>
                                      <p:cBhvr>
                                        <p:cTn id="69" dur="1" fill="hold">
                                          <p:stCondLst>
                                            <p:cond delay="0"/>
                                          </p:stCondLst>
                                        </p:cTn>
                                        <p:tgtEl>
                                          <p:spTgt spid="29714"/>
                                        </p:tgtEl>
                                        <p:attrNameLst>
                                          <p:attrName>style.visibility</p:attrName>
                                        </p:attrNameLst>
                                      </p:cBhvr>
                                      <p:to>
                                        <p:strVal val="visible"/>
                                      </p:to>
                                    </p:set>
                                    <p:anim calcmode="lin" valueType="num">
                                      <p:cBhvr additive="base">
                                        <p:cTn id="70" dur="500" fill="hold"/>
                                        <p:tgtEl>
                                          <p:spTgt spid="29714"/>
                                        </p:tgtEl>
                                        <p:attrNameLst>
                                          <p:attrName>ppt_x</p:attrName>
                                        </p:attrNameLst>
                                      </p:cBhvr>
                                      <p:tavLst>
                                        <p:tav tm="0">
                                          <p:val>
                                            <p:strVal val="1+#ppt_w/2"/>
                                          </p:val>
                                        </p:tav>
                                        <p:tav tm="100000">
                                          <p:val>
                                            <p:strVal val="#ppt_x"/>
                                          </p:val>
                                        </p:tav>
                                      </p:tavLst>
                                    </p:anim>
                                    <p:anim calcmode="lin" valueType="num">
                                      <p:cBhvr additive="base">
                                        <p:cTn id="71" dur="500" fill="hold"/>
                                        <p:tgtEl>
                                          <p:spTgt spid="29714"/>
                                        </p:tgtEl>
                                        <p:attrNameLst>
                                          <p:attrName>ppt_y</p:attrName>
                                        </p:attrNameLst>
                                      </p:cBhvr>
                                      <p:tavLst>
                                        <p:tav tm="0">
                                          <p:val>
                                            <p:strVal val="#ppt_y"/>
                                          </p:val>
                                        </p:tav>
                                        <p:tav tm="100000">
                                          <p:val>
                                            <p:strVal val="#ppt_y"/>
                                          </p:val>
                                        </p:tav>
                                      </p:tavLst>
                                    </p:anim>
                                  </p:childTnLst>
                                </p:cTn>
                              </p:par>
                            </p:childTnLst>
                          </p:cTn>
                        </p:par>
                        <p:par>
                          <p:cTn id="72" fill="hold">
                            <p:stCondLst>
                              <p:cond delay="9600"/>
                            </p:stCondLst>
                            <p:childTnLst>
                              <p:par>
                                <p:cTn id="73" presetID="2" presetClass="entr" presetSubtype="8" fill="hold" grpId="0" nodeType="afterEffect">
                                  <p:stCondLst>
                                    <p:cond delay="100"/>
                                  </p:stCondLst>
                                  <p:childTnLst>
                                    <p:set>
                                      <p:cBhvr>
                                        <p:cTn id="74" dur="1" fill="hold">
                                          <p:stCondLst>
                                            <p:cond delay="0"/>
                                          </p:stCondLst>
                                        </p:cTn>
                                        <p:tgtEl>
                                          <p:spTgt spid="29716"/>
                                        </p:tgtEl>
                                        <p:attrNameLst>
                                          <p:attrName>style.visibility</p:attrName>
                                        </p:attrNameLst>
                                      </p:cBhvr>
                                      <p:to>
                                        <p:strVal val="visible"/>
                                      </p:to>
                                    </p:set>
                                    <p:anim calcmode="lin" valueType="num">
                                      <p:cBhvr additive="base">
                                        <p:cTn id="75" dur="500" fill="hold"/>
                                        <p:tgtEl>
                                          <p:spTgt spid="29716"/>
                                        </p:tgtEl>
                                        <p:attrNameLst>
                                          <p:attrName>ppt_x</p:attrName>
                                        </p:attrNameLst>
                                      </p:cBhvr>
                                      <p:tavLst>
                                        <p:tav tm="0">
                                          <p:val>
                                            <p:strVal val="0-#ppt_w/2"/>
                                          </p:val>
                                        </p:tav>
                                        <p:tav tm="100000">
                                          <p:val>
                                            <p:strVal val="#ppt_x"/>
                                          </p:val>
                                        </p:tav>
                                      </p:tavLst>
                                    </p:anim>
                                    <p:anim calcmode="lin" valueType="num">
                                      <p:cBhvr additive="base">
                                        <p:cTn id="76" dur="500" fill="hold"/>
                                        <p:tgtEl>
                                          <p:spTgt spid="2971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1" grpId="0" bldLvl="0" animBg="1"/>
      <p:bldP spid="29702" grpId="0" bldLvl="0" animBg="1"/>
      <p:bldP spid="29705" grpId="0" bldLvl="0" animBg="1" autoUpdateAnimBg="0"/>
      <p:bldP spid="29706" grpId="0" bldLvl="0" animBg="1" autoUpdateAnimBg="0"/>
      <p:bldP spid="29707" grpId="0" bldLvl="0" animBg="1" autoUpdateAnimBg="0"/>
      <p:bldP spid="29708" grpId="0" bldLvl="0" animBg="1" autoUpdateAnimBg="0"/>
      <p:bldP spid="29710" grpId="0" bldLvl="0" animBg="1" autoUpdateAnimBg="0"/>
      <p:bldP spid="29711" grpId="0" bldLvl="0" animBg="1" autoUpdateAnimBg="0"/>
      <p:bldP spid="29712" grpId="0" bldLvl="0" animBg="1" autoUpdateAnimBg="0"/>
      <p:bldP spid="29713" grpId="0" bldLvl="0" animBg="1" autoUpdateAnimBg="0"/>
      <p:bldP spid="29714" grpId="0" bldLvl="0" animBg="1" autoUpdateAnimBg="0"/>
      <p:bldP spid="29715" grpId="0" bldLvl="0" animBg="1" autoUpdateAnimBg="0"/>
      <p:bldP spid="29716" grpId="0" bldLvl="0" animBg="1"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AutoShape 1"/>
          <p:cNvSpPr/>
          <p:nvPr/>
        </p:nvSpPr>
        <p:spPr bwMode="auto">
          <a:xfrm>
            <a:off x="5744457" y="4533107"/>
            <a:ext cx="757237" cy="6889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562" y="0"/>
                </a:moveTo>
                <a:cubicBezTo>
                  <a:pt x="6749" y="0"/>
                  <a:pt x="2945" y="1574"/>
                  <a:pt x="0" y="4706"/>
                </a:cubicBezTo>
                <a:lnTo>
                  <a:pt x="10737" y="21600"/>
                </a:lnTo>
                <a:lnTo>
                  <a:pt x="21599" y="5241"/>
                </a:lnTo>
                <a:cubicBezTo>
                  <a:pt x="21501" y="5126"/>
                  <a:pt x="21413" y="5005"/>
                  <a:pt x="21311" y="4893"/>
                </a:cubicBezTo>
                <a:cubicBezTo>
                  <a:pt x="18342" y="1630"/>
                  <a:pt x="14453" y="0"/>
                  <a:pt x="10562" y="0"/>
                </a:cubicBezTo>
                <a:close/>
              </a:path>
            </a:pathLst>
          </a:custGeom>
          <a:solidFill>
            <a:schemeClr val="accent5"/>
          </a:solidFill>
          <a:ln>
            <a:noFill/>
          </a:ln>
          <a:effectLst/>
        </p:spPr>
        <p:txBody>
          <a:bodyPr lIns="0" tIns="0" rIns="0" bIns="0" anchor="ctr"/>
          <a:lstStyle/>
          <a:p>
            <a:pPr algn="ctr">
              <a:lnSpc>
                <a:spcPts val="2200"/>
              </a:lnSpc>
              <a:defRPr/>
            </a:pPr>
            <a:endParaRPr lang="es-ES" sz="14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842" name="AutoShape 2"/>
          <p:cNvSpPr/>
          <p:nvPr/>
        </p:nvSpPr>
        <p:spPr bwMode="auto">
          <a:xfrm>
            <a:off x="5355519" y="3864769"/>
            <a:ext cx="1545431" cy="7905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597" y="0"/>
                </a:moveTo>
                <a:cubicBezTo>
                  <a:pt x="6834" y="0"/>
                  <a:pt x="3071" y="2480"/>
                  <a:pt x="0" y="7425"/>
                </a:cubicBezTo>
                <a:lnTo>
                  <a:pt x="4875" y="21084"/>
                </a:lnTo>
                <a:cubicBezTo>
                  <a:pt x="6471" y="18065"/>
                  <a:pt x="8532" y="16547"/>
                  <a:pt x="10597" y="16547"/>
                </a:cubicBezTo>
                <a:cubicBezTo>
                  <a:pt x="12705" y="16547"/>
                  <a:pt x="14812" y="18119"/>
                  <a:pt x="16420" y="21264"/>
                </a:cubicBezTo>
                <a:cubicBezTo>
                  <a:pt x="16475" y="21372"/>
                  <a:pt x="16523" y="21489"/>
                  <a:pt x="16576" y="21600"/>
                </a:cubicBezTo>
                <a:lnTo>
                  <a:pt x="21599" y="8144"/>
                </a:lnTo>
                <a:cubicBezTo>
                  <a:pt x="18456" y="2739"/>
                  <a:pt x="14532" y="0"/>
                  <a:pt x="10597" y="0"/>
                </a:cubicBezTo>
                <a:close/>
              </a:path>
            </a:pathLst>
          </a:custGeom>
          <a:solidFill>
            <a:schemeClr val="accent4"/>
          </a:solidFill>
          <a:ln>
            <a:noFill/>
          </a:ln>
          <a:effectLst/>
        </p:spPr>
        <p:txBody>
          <a:bodyPr lIns="0" tIns="0" rIns="0" bIns="0" anchor="ctr"/>
          <a:lstStyle/>
          <a:p>
            <a:pPr>
              <a:lnSpc>
                <a:spcPts val="2200"/>
              </a:lnSpc>
              <a:defRPr/>
            </a:pPr>
            <a:endParaRPr lang="es-ES" sz="14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843" name="AutoShape 3"/>
          <p:cNvSpPr/>
          <p:nvPr/>
        </p:nvSpPr>
        <p:spPr bwMode="auto">
          <a:xfrm>
            <a:off x="5003094" y="3191669"/>
            <a:ext cx="2259806" cy="8905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06" y="0"/>
                </a:moveTo>
                <a:cubicBezTo>
                  <a:pt x="6856" y="0"/>
                  <a:pt x="3108" y="3095"/>
                  <a:pt x="0" y="9262"/>
                </a:cubicBezTo>
                <a:lnTo>
                  <a:pt x="3216" y="20949"/>
                </a:lnTo>
                <a:cubicBezTo>
                  <a:pt x="5358" y="16474"/>
                  <a:pt x="7982" y="14230"/>
                  <a:pt x="10606" y="14230"/>
                </a:cubicBezTo>
                <a:cubicBezTo>
                  <a:pt x="13349" y="14230"/>
                  <a:pt x="16084" y="16710"/>
                  <a:pt x="18276" y="21599"/>
                </a:cubicBezTo>
                <a:lnTo>
                  <a:pt x="21599" y="10043"/>
                </a:lnTo>
                <a:cubicBezTo>
                  <a:pt x="18418" y="3351"/>
                  <a:pt x="14513" y="0"/>
                  <a:pt x="10606" y="0"/>
                </a:cubicBezTo>
                <a:close/>
              </a:path>
            </a:pathLst>
          </a:custGeom>
          <a:solidFill>
            <a:schemeClr val="accent3"/>
          </a:solidFill>
          <a:ln>
            <a:noFill/>
          </a:ln>
          <a:effectLst/>
        </p:spPr>
        <p:txBody>
          <a:bodyPr lIns="0" tIns="0" rIns="0" bIns="0" anchor="ctr"/>
          <a:lstStyle/>
          <a:p>
            <a:pPr>
              <a:lnSpc>
                <a:spcPts val="2200"/>
              </a:lnSpc>
              <a:defRPr/>
            </a:pPr>
            <a:endParaRPr lang="es-ES" sz="14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844" name="AutoShape 4"/>
          <p:cNvSpPr/>
          <p:nvPr/>
        </p:nvSpPr>
        <p:spPr bwMode="auto">
          <a:xfrm>
            <a:off x="4640350" y="2527300"/>
            <a:ext cx="2994025" cy="10199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14" y="0"/>
                </a:moveTo>
                <a:cubicBezTo>
                  <a:pt x="6870" y="0"/>
                  <a:pt x="3127" y="3506"/>
                  <a:pt x="0" y="10496"/>
                </a:cubicBezTo>
                <a:lnTo>
                  <a:pt x="2478" y="20906"/>
                </a:lnTo>
                <a:cubicBezTo>
                  <a:pt x="4863" y="15433"/>
                  <a:pt x="7738" y="12686"/>
                  <a:pt x="10614" y="12686"/>
                </a:cubicBezTo>
                <a:cubicBezTo>
                  <a:pt x="13611" y="12686"/>
                  <a:pt x="16606" y="15660"/>
                  <a:pt x="19047" y="21599"/>
                </a:cubicBezTo>
                <a:lnTo>
                  <a:pt x="21600" y="11339"/>
                </a:lnTo>
                <a:cubicBezTo>
                  <a:pt x="18399" y="3783"/>
                  <a:pt x="14507" y="0"/>
                  <a:pt x="10614" y="0"/>
                </a:cubicBezTo>
                <a:close/>
              </a:path>
            </a:pathLst>
          </a:custGeom>
          <a:solidFill>
            <a:schemeClr val="accent2"/>
          </a:solidFill>
          <a:ln>
            <a:noFill/>
          </a:ln>
          <a:effectLst/>
        </p:spPr>
        <p:txBody>
          <a:bodyPr lIns="0" tIns="0" rIns="0" bIns="0" anchor="ctr"/>
          <a:lstStyle/>
          <a:p>
            <a:pPr>
              <a:lnSpc>
                <a:spcPts val="2200"/>
              </a:lnSpc>
              <a:defRPr/>
            </a:pPr>
            <a:endParaRPr lang="es-ES" sz="14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849" name="AutoShape 9"/>
          <p:cNvSpPr/>
          <p:nvPr/>
        </p:nvSpPr>
        <p:spPr bwMode="auto">
          <a:xfrm>
            <a:off x="4238713" y="1813719"/>
            <a:ext cx="3806825" cy="11922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620" y="0"/>
                </a:moveTo>
                <a:cubicBezTo>
                  <a:pt x="6879" y="0"/>
                  <a:pt x="3140" y="3761"/>
                  <a:pt x="0" y="11264"/>
                </a:cubicBezTo>
                <a:lnTo>
                  <a:pt x="2099" y="20860"/>
                </a:lnTo>
                <a:cubicBezTo>
                  <a:pt x="4610" y="14757"/>
                  <a:pt x="7614" y="11697"/>
                  <a:pt x="10620" y="11697"/>
                </a:cubicBezTo>
                <a:cubicBezTo>
                  <a:pt x="13745" y="11697"/>
                  <a:pt x="16870" y="15001"/>
                  <a:pt x="19440" y="21599"/>
                </a:cubicBezTo>
                <a:lnTo>
                  <a:pt x="21600" y="12151"/>
                </a:lnTo>
                <a:cubicBezTo>
                  <a:pt x="18388" y="4059"/>
                  <a:pt x="14505" y="0"/>
                  <a:pt x="10620" y="0"/>
                </a:cubicBezTo>
                <a:close/>
              </a:path>
            </a:pathLst>
          </a:custGeom>
          <a:solidFill>
            <a:schemeClr val="accent1"/>
          </a:solidFill>
          <a:ln>
            <a:noFill/>
          </a:ln>
          <a:effectLst/>
        </p:spPr>
        <p:txBody>
          <a:bodyPr lIns="0" tIns="0" rIns="0" bIns="0" anchor="ctr"/>
          <a:lstStyle/>
          <a:p>
            <a:pPr>
              <a:lnSpc>
                <a:spcPts val="2200"/>
              </a:lnSpc>
              <a:defRPr/>
            </a:pPr>
            <a:endParaRPr lang="es-ES" sz="1400">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850" name="AutoShape 10"/>
          <p:cNvSpPr/>
          <p:nvPr/>
        </p:nvSpPr>
        <p:spPr bwMode="auto">
          <a:xfrm>
            <a:off x="4021224" y="2685256"/>
            <a:ext cx="215900" cy="215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defTabSz="307975">
              <a:lnSpc>
                <a:spcPts val="2200"/>
              </a:lnSpc>
              <a:defRPr/>
            </a:pPr>
            <a:endParaRPr lang="es-ES" sz="140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851" name="AutoShape 11"/>
          <p:cNvSpPr/>
          <p:nvPr/>
        </p:nvSpPr>
        <p:spPr bwMode="auto">
          <a:xfrm>
            <a:off x="8006643" y="2786856"/>
            <a:ext cx="215900" cy="215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1"/>
          </a:solidFill>
          <a:ln w="25400" cap="flat" cmpd="sng">
            <a:solidFill>
              <a:srgbClr val="000000">
                <a:alpha val="0"/>
              </a:srgbClr>
            </a:solidFill>
            <a:prstDash val="solid"/>
            <a:miter lim="0"/>
          </a:ln>
          <a:effectLst/>
        </p:spPr>
        <p:txBody>
          <a:bodyPr lIns="0" tIns="0" rIns="0" bIns="0" anchor="ctr"/>
          <a:lstStyle/>
          <a:p>
            <a:pPr defTabSz="307975">
              <a:lnSpc>
                <a:spcPts val="2200"/>
              </a:lnSpc>
              <a:defRPr/>
            </a:pPr>
            <a:endParaRPr lang="es-ES" sz="140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852" name="AutoShape 12"/>
          <p:cNvSpPr/>
          <p:nvPr/>
        </p:nvSpPr>
        <p:spPr bwMode="auto">
          <a:xfrm>
            <a:off x="4822912" y="3875087"/>
            <a:ext cx="215900" cy="215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ln>
          <a:effectLst/>
        </p:spPr>
        <p:txBody>
          <a:bodyPr lIns="0" tIns="0" rIns="0" bIns="0" anchor="ctr"/>
          <a:lstStyle/>
          <a:p>
            <a:pPr defTabSz="307975">
              <a:lnSpc>
                <a:spcPts val="2200"/>
              </a:lnSpc>
              <a:defRPr/>
            </a:pPr>
            <a:endParaRPr lang="es-ES" sz="140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853" name="AutoShape 13"/>
          <p:cNvSpPr/>
          <p:nvPr/>
        </p:nvSpPr>
        <p:spPr bwMode="auto">
          <a:xfrm>
            <a:off x="5216613" y="4409282"/>
            <a:ext cx="215900" cy="215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ln>
          <a:effectLst/>
        </p:spPr>
        <p:txBody>
          <a:bodyPr lIns="0" tIns="0" rIns="0" bIns="0" anchor="ctr"/>
          <a:lstStyle/>
          <a:p>
            <a:pPr defTabSz="307975">
              <a:lnSpc>
                <a:spcPts val="2200"/>
              </a:lnSpc>
              <a:defRPr/>
            </a:pPr>
            <a:endParaRPr lang="es-ES" sz="140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854" name="AutoShape 14"/>
          <p:cNvSpPr/>
          <p:nvPr/>
        </p:nvSpPr>
        <p:spPr bwMode="auto">
          <a:xfrm>
            <a:off x="7572462" y="3356769"/>
            <a:ext cx="215900" cy="215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ln>
          <a:effectLst/>
        </p:spPr>
        <p:txBody>
          <a:bodyPr lIns="0" tIns="0" rIns="0" bIns="0" anchor="ctr"/>
          <a:lstStyle/>
          <a:p>
            <a:pPr defTabSz="307975">
              <a:lnSpc>
                <a:spcPts val="2200"/>
              </a:lnSpc>
              <a:defRPr/>
            </a:pPr>
            <a:endParaRPr lang="es-ES" sz="140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855" name="AutoShape 15"/>
          <p:cNvSpPr/>
          <p:nvPr/>
        </p:nvSpPr>
        <p:spPr bwMode="auto">
          <a:xfrm>
            <a:off x="7193843" y="3870325"/>
            <a:ext cx="215900" cy="215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3"/>
          </a:solidFill>
          <a:ln w="25400" cap="flat" cmpd="sng">
            <a:solidFill>
              <a:srgbClr val="000000">
                <a:alpha val="0"/>
              </a:srgbClr>
            </a:solidFill>
            <a:prstDash val="solid"/>
            <a:miter lim="0"/>
          </a:ln>
          <a:effectLst/>
        </p:spPr>
        <p:txBody>
          <a:bodyPr lIns="0" tIns="0" rIns="0" bIns="0" anchor="ctr"/>
          <a:lstStyle/>
          <a:p>
            <a:pPr defTabSz="307975">
              <a:lnSpc>
                <a:spcPts val="2200"/>
              </a:lnSpc>
              <a:defRPr/>
            </a:pPr>
            <a:endParaRPr lang="es-ES" sz="140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856" name="AutoShape 16"/>
          <p:cNvSpPr/>
          <p:nvPr/>
        </p:nvSpPr>
        <p:spPr bwMode="auto">
          <a:xfrm>
            <a:off x="6808081" y="4414043"/>
            <a:ext cx="215900" cy="215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4"/>
          </a:solidFill>
          <a:ln w="25400" cap="flat" cmpd="sng">
            <a:solidFill>
              <a:srgbClr val="000000">
                <a:alpha val="0"/>
              </a:srgbClr>
            </a:solidFill>
            <a:prstDash val="solid"/>
            <a:miter lim="0"/>
          </a:ln>
          <a:effectLst/>
        </p:spPr>
        <p:txBody>
          <a:bodyPr lIns="0" tIns="0" rIns="0" bIns="0" anchor="ctr"/>
          <a:lstStyle/>
          <a:p>
            <a:pPr defTabSz="307975">
              <a:lnSpc>
                <a:spcPts val="2200"/>
              </a:lnSpc>
              <a:defRPr/>
            </a:pPr>
            <a:endParaRPr lang="es-ES" sz="140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857" name="AutoShape 17"/>
          <p:cNvSpPr/>
          <p:nvPr/>
        </p:nvSpPr>
        <p:spPr bwMode="auto">
          <a:xfrm>
            <a:off x="4475250" y="3308350"/>
            <a:ext cx="215900" cy="215900"/>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accent2"/>
          </a:solidFill>
          <a:ln w="25400" cap="flat" cmpd="sng">
            <a:solidFill>
              <a:srgbClr val="000000">
                <a:alpha val="0"/>
              </a:srgbClr>
            </a:solidFill>
            <a:prstDash val="solid"/>
            <a:miter lim="0"/>
          </a:ln>
          <a:effectLst/>
        </p:spPr>
        <p:txBody>
          <a:bodyPr lIns="0" tIns="0" rIns="0" bIns="0" anchor="ctr"/>
          <a:lstStyle/>
          <a:p>
            <a:pPr defTabSz="307975">
              <a:lnSpc>
                <a:spcPts val="2200"/>
              </a:lnSpc>
              <a:defRPr/>
            </a:pPr>
            <a:endParaRPr lang="es-ES" sz="1400">
              <a:solidFill>
                <a:srgbClr val="F1F2F1"/>
              </a:solidFill>
              <a:effectLst>
                <a:outerShdw blurRad="38100" dist="38100" dir="2700000" algn="tl">
                  <a:srgbClr val="000000"/>
                </a:outerShdw>
              </a:effectLst>
              <a:latin typeface="Arial" panose="020B0604020202020204" pitchFamily="34" charset="0"/>
              <a:ea typeface="微软雅黑" panose="020B0503020204020204" pitchFamily="34" charset="-122"/>
              <a:cs typeface="Gill Sans" charset="0"/>
              <a:sym typeface="Arial" panose="020B0604020202020204" pitchFamily="34" charset="0"/>
            </a:endParaRPr>
          </a:p>
        </p:txBody>
      </p:sp>
      <p:sp>
        <p:nvSpPr>
          <p:cNvPr id="35858" name="AutoShape 18"/>
          <p:cNvSpPr/>
          <p:nvPr/>
        </p:nvSpPr>
        <p:spPr bwMode="auto">
          <a:xfrm>
            <a:off x="5871457" y="1954212"/>
            <a:ext cx="497681" cy="342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19050" tIns="19050" rIns="19050" bIns="1905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400" b="0">
                <a:latin typeface="Arial" panose="020B0604020202020204" pitchFamily="34" charset="0"/>
                <a:ea typeface="微软雅黑" panose="020B0503020204020204" pitchFamily="34" charset="-122"/>
                <a:sym typeface="Arial" panose="020B0604020202020204" pitchFamily="34" charset="0"/>
              </a:rPr>
              <a:t>04</a:t>
            </a:r>
            <a:endParaRPr lang="es-ES"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35859" name="AutoShape 19"/>
          <p:cNvSpPr/>
          <p:nvPr/>
        </p:nvSpPr>
        <p:spPr bwMode="auto">
          <a:xfrm>
            <a:off x="5871457" y="2666206"/>
            <a:ext cx="497681" cy="342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19050" tIns="19050" rIns="19050" bIns="1905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400" b="0">
                <a:latin typeface="Arial" panose="020B0604020202020204" pitchFamily="34" charset="0"/>
                <a:ea typeface="微软雅黑" panose="020B0503020204020204" pitchFamily="34" charset="-122"/>
                <a:sym typeface="Arial" panose="020B0604020202020204" pitchFamily="34" charset="0"/>
              </a:rPr>
              <a:t>03</a:t>
            </a:r>
            <a:endParaRPr lang="es-ES"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35860" name="AutoShape 20"/>
          <p:cNvSpPr/>
          <p:nvPr/>
        </p:nvSpPr>
        <p:spPr bwMode="auto">
          <a:xfrm>
            <a:off x="5871457" y="3321049"/>
            <a:ext cx="497681" cy="342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19050" tIns="19050" rIns="19050" bIns="1905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400" b="0">
                <a:latin typeface="Arial" panose="020B0604020202020204" pitchFamily="34" charset="0"/>
                <a:ea typeface="微软雅黑" panose="020B0503020204020204" pitchFamily="34" charset="-122"/>
                <a:sym typeface="Arial" panose="020B0604020202020204" pitchFamily="34" charset="0"/>
              </a:rPr>
              <a:t>02</a:t>
            </a:r>
            <a:endParaRPr lang="es-ES"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35861" name="AutoShape 21"/>
          <p:cNvSpPr/>
          <p:nvPr/>
        </p:nvSpPr>
        <p:spPr bwMode="auto">
          <a:xfrm>
            <a:off x="5867488" y="3994944"/>
            <a:ext cx="496887" cy="342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19050" tIns="19050" rIns="19050" bIns="1905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400" b="0">
                <a:latin typeface="Arial" panose="020B0604020202020204" pitchFamily="34" charset="0"/>
                <a:ea typeface="微软雅黑" panose="020B0503020204020204" pitchFamily="34" charset="-122"/>
                <a:sym typeface="Arial" panose="020B0604020202020204" pitchFamily="34" charset="0"/>
              </a:rPr>
              <a:t>01</a:t>
            </a:r>
            <a:endParaRPr lang="es-ES"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35862" name="AutoShape 22"/>
          <p:cNvSpPr/>
          <p:nvPr/>
        </p:nvSpPr>
        <p:spPr bwMode="auto">
          <a:xfrm>
            <a:off x="5867488" y="4625975"/>
            <a:ext cx="496887" cy="3429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19050" tIns="19050" rIns="19050" bIns="1905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es-ES" altLang="zh-CN" sz="1400" b="0">
                <a:latin typeface="Arial" panose="020B0604020202020204" pitchFamily="34" charset="0"/>
                <a:ea typeface="微软雅黑" panose="020B0503020204020204" pitchFamily="34" charset="-122"/>
                <a:sym typeface="Arial" panose="020B0604020202020204" pitchFamily="34" charset="0"/>
              </a:rPr>
              <a:t>00</a:t>
            </a:r>
            <a:endParaRPr lang="es-ES" altLang="zh-CN" sz="1400">
              <a:latin typeface="Arial" panose="020B0604020202020204" pitchFamily="34" charset="0"/>
              <a:ea typeface="微软雅黑" panose="020B0503020204020204" pitchFamily="34" charset="-122"/>
              <a:sym typeface="Arial" panose="020B0604020202020204" pitchFamily="34" charset="0"/>
            </a:endParaRPr>
          </a:p>
        </p:txBody>
      </p:sp>
      <p:sp>
        <p:nvSpPr>
          <p:cNvPr id="35863" name="AutoShape 23"/>
          <p:cNvSpPr/>
          <p:nvPr/>
        </p:nvSpPr>
        <p:spPr bwMode="auto">
          <a:xfrm>
            <a:off x="5191125" y="5599430"/>
            <a:ext cx="1929130" cy="61341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spcBef>
                <a:spcPts val="895"/>
              </a:spcBef>
            </a:pPr>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864" name="AutoShape 24"/>
          <p:cNvSpPr/>
          <p:nvPr/>
        </p:nvSpPr>
        <p:spPr bwMode="auto">
          <a:xfrm>
            <a:off x="5006904" y="5314950"/>
            <a:ext cx="2297430" cy="2286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p:spPr>
        <p:txBody>
          <a:bodyPr lIns="19050" tIns="19050" rIns="19050" bIns="19050" anchor="ctr"/>
          <a:lstStyle>
            <a:lvl1pPr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ctr" eaLnBrk="1">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865" name="AutoShape 25"/>
          <p:cNvSpPr/>
          <p:nvPr/>
        </p:nvSpPr>
        <p:spPr bwMode="auto">
          <a:xfrm>
            <a:off x="1417955" y="2685415"/>
            <a:ext cx="2265680" cy="2057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eaLnBrk="1">
              <a:lnSpc>
                <a:spcPts val="2200"/>
              </a:lnSpc>
              <a:spcBef>
                <a:spcPts val="895"/>
              </a:spcBef>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866" name="AutoShape 26"/>
          <p:cNvSpPr/>
          <p:nvPr/>
        </p:nvSpPr>
        <p:spPr bwMode="auto">
          <a:xfrm>
            <a:off x="1604645" y="3018155"/>
            <a:ext cx="2078990" cy="5054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eaLnBrk="1">
              <a:lnSpc>
                <a:spcPts val="2200"/>
              </a:lnSpc>
              <a:spcBef>
                <a:spcPts val="895"/>
              </a:spcBef>
            </a:pPr>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867" name="AutoShape 27"/>
          <p:cNvSpPr/>
          <p:nvPr/>
        </p:nvSpPr>
        <p:spPr bwMode="auto">
          <a:xfrm>
            <a:off x="8587740" y="2689860"/>
            <a:ext cx="2368550" cy="31940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ts val="2200"/>
              </a:lnSpc>
              <a:spcBef>
                <a:spcPts val="895"/>
              </a:spcBef>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868" name="AutoShape 28"/>
          <p:cNvSpPr/>
          <p:nvPr/>
        </p:nvSpPr>
        <p:spPr bwMode="auto">
          <a:xfrm>
            <a:off x="8594090" y="3003550"/>
            <a:ext cx="1784350" cy="56896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ts val="2200"/>
              </a:lnSpc>
              <a:spcBef>
                <a:spcPts val="895"/>
              </a:spcBef>
            </a:pPr>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869" name="AutoShape 29"/>
          <p:cNvSpPr/>
          <p:nvPr/>
        </p:nvSpPr>
        <p:spPr bwMode="auto">
          <a:xfrm>
            <a:off x="1729740" y="3719195"/>
            <a:ext cx="2446655" cy="2362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eaLnBrk="1">
              <a:lnSpc>
                <a:spcPts val="2200"/>
              </a:lnSpc>
              <a:spcBef>
                <a:spcPts val="895"/>
              </a:spcBef>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870" name="AutoShape 30"/>
          <p:cNvSpPr/>
          <p:nvPr/>
        </p:nvSpPr>
        <p:spPr bwMode="auto">
          <a:xfrm>
            <a:off x="1896110" y="4027170"/>
            <a:ext cx="2280285" cy="5060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eaLnBrk="1">
              <a:lnSpc>
                <a:spcPts val="2200"/>
              </a:lnSpc>
              <a:spcBef>
                <a:spcPts val="895"/>
              </a:spcBef>
            </a:pPr>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871" name="AutoShape 31"/>
          <p:cNvSpPr/>
          <p:nvPr/>
        </p:nvSpPr>
        <p:spPr bwMode="auto">
          <a:xfrm>
            <a:off x="8312785" y="3719195"/>
            <a:ext cx="2643505" cy="37084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ts val="2200"/>
              </a:lnSpc>
              <a:spcBef>
                <a:spcPts val="895"/>
              </a:spcBef>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872" name="AutoShape 32"/>
          <p:cNvSpPr/>
          <p:nvPr/>
        </p:nvSpPr>
        <p:spPr bwMode="auto">
          <a:xfrm>
            <a:off x="8312785" y="4014470"/>
            <a:ext cx="1784350" cy="5187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ts val="2200"/>
              </a:lnSpc>
              <a:spcBef>
                <a:spcPts val="895"/>
              </a:spcBef>
            </a:pPr>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873" name="AutoShape 33"/>
          <p:cNvSpPr/>
          <p:nvPr/>
        </p:nvSpPr>
        <p:spPr bwMode="auto">
          <a:xfrm>
            <a:off x="2192655" y="4766945"/>
            <a:ext cx="2544445" cy="20129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eaLnBrk="1">
              <a:lnSpc>
                <a:spcPts val="2200"/>
              </a:lnSpc>
              <a:spcBef>
                <a:spcPts val="895"/>
              </a:spcBef>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874" name="AutoShape 34"/>
          <p:cNvSpPr/>
          <p:nvPr/>
        </p:nvSpPr>
        <p:spPr bwMode="auto">
          <a:xfrm>
            <a:off x="2682240" y="5074920"/>
            <a:ext cx="2054860" cy="52578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algn="r" eaLnBrk="1">
              <a:lnSpc>
                <a:spcPts val="2200"/>
              </a:lnSpc>
              <a:spcBef>
                <a:spcPts val="895"/>
              </a:spcBef>
            </a:pPr>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875" name="AutoShape 35"/>
          <p:cNvSpPr/>
          <p:nvPr/>
        </p:nvSpPr>
        <p:spPr bwMode="auto">
          <a:xfrm>
            <a:off x="7713980" y="4766945"/>
            <a:ext cx="2383155" cy="23622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ts val="2200"/>
              </a:lnSpc>
              <a:spcBef>
                <a:spcPts val="895"/>
              </a:spcBef>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35876" name="AutoShape 36"/>
          <p:cNvSpPr/>
          <p:nvPr/>
        </p:nvSpPr>
        <p:spPr bwMode="auto">
          <a:xfrm>
            <a:off x="7713980" y="5060950"/>
            <a:ext cx="1784350" cy="53911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p:spPr>
        <p:txBody>
          <a:bodyPr lIns="0" tIns="0" rIns="0" bIns="0"/>
          <a:lstStyle>
            <a:lvl1pPr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1pPr>
            <a:lvl2pPr marL="742950" indent="-28575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2pPr>
            <a:lvl3pPr marL="11430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3pPr>
            <a:lvl4pPr marL="16002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4pPr>
            <a:lvl5pPr marL="2057400" indent="-228600" defTabSz="647700" eaLnBrk="0">
              <a:defRPr sz="2500" b="1">
                <a:solidFill>
                  <a:srgbClr val="FFFFFF"/>
                </a:solidFill>
                <a:latin typeface="Lato" panose="020F0502020204030203" charset="0"/>
                <a:ea typeface="MS PGothic" panose="020B0600070205080204" pitchFamily="34" charset="-128"/>
                <a:sym typeface="Lato" panose="020F0502020204030203" charset="0"/>
              </a:defRPr>
            </a:lvl5pPr>
            <a:lvl6pPr marL="25146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6pPr>
            <a:lvl7pPr marL="29718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7pPr>
            <a:lvl8pPr marL="34290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8pPr>
            <a:lvl9pPr marL="3886200" indent="-228600" algn="ctr" defTabSz="647700" eaLnBrk="0" fontAlgn="base" hangingPunct="0">
              <a:lnSpc>
                <a:spcPct val="130000"/>
              </a:lnSpc>
              <a:spcBef>
                <a:spcPct val="0"/>
              </a:spcBef>
              <a:spcAft>
                <a:spcPct val="0"/>
              </a:spcAft>
              <a:defRPr sz="2500" b="1">
                <a:solidFill>
                  <a:srgbClr val="FFFFFF"/>
                </a:solidFill>
                <a:latin typeface="Lato" panose="020F0502020204030203" charset="0"/>
                <a:ea typeface="MS PGothic" panose="020B0600070205080204" pitchFamily="34" charset="-128"/>
                <a:sym typeface="Lato" panose="020F0502020204030203" charset="0"/>
              </a:defRPr>
            </a:lvl9pPr>
          </a:lstStyle>
          <a:p>
            <a:pPr eaLnBrk="1">
              <a:lnSpc>
                <a:spcPts val="2200"/>
              </a:lnSpc>
              <a:spcBef>
                <a:spcPts val="895"/>
              </a:spcBef>
            </a:pPr>
            <a:r>
              <a:rPr lang="zh-CN" altLang="en-US" sz="1400" b="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请替换文字内容，点击添加相关标题文字</a:t>
            </a:r>
            <a:endParaRPr lang="es-ES" altLang="zh-CN" sz="1400" b="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sp>
        <p:nvSpPr>
          <p:cNvPr id="2" name="文本框 1"/>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 name="文本框 2"/>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4" name="矩形 3"/>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afterEffect">
                                  <p:stCondLst>
                                    <p:cond delay="100"/>
                                  </p:stCondLst>
                                  <p:childTnLst>
                                    <p:set>
                                      <p:cBhvr>
                                        <p:cTn id="6" dur="1" fill="hold">
                                          <p:stCondLst>
                                            <p:cond delay="0"/>
                                          </p:stCondLst>
                                        </p:cTn>
                                        <p:tgtEl>
                                          <p:spTgt spid="35850"/>
                                        </p:tgtEl>
                                        <p:attrNameLst>
                                          <p:attrName>style.visibility</p:attrName>
                                        </p:attrNameLst>
                                      </p:cBhvr>
                                      <p:to>
                                        <p:strVal val="visible"/>
                                      </p:to>
                                    </p:set>
                                    <p:animEffect transition="in" filter="dissolve">
                                      <p:cBhvr>
                                        <p:cTn id="7" dur="500"/>
                                        <p:tgtEl>
                                          <p:spTgt spid="35850"/>
                                        </p:tgtEl>
                                      </p:cBhvr>
                                    </p:animEffect>
                                  </p:childTnLst>
                                </p:cTn>
                              </p:par>
                            </p:childTnLst>
                          </p:cTn>
                        </p:par>
                        <p:par>
                          <p:cTn id="8" fill="hold">
                            <p:stCondLst>
                              <p:cond delay="600"/>
                            </p:stCondLst>
                            <p:childTnLst>
                              <p:par>
                                <p:cTn id="9" presetID="9" presetClass="entr" presetSubtype="0" fill="hold" nodeType="afterEffect">
                                  <p:stCondLst>
                                    <p:cond delay="100"/>
                                  </p:stCondLst>
                                  <p:childTnLst>
                                    <p:set>
                                      <p:cBhvr>
                                        <p:cTn id="10" dur="1" fill="hold">
                                          <p:stCondLst>
                                            <p:cond delay="0"/>
                                          </p:stCondLst>
                                        </p:cTn>
                                        <p:tgtEl>
                                          <p:spTgt spid="35851"/>
                                        </p:tgtEl>
                                        <p:attrNameLst>
                                          <p:attrName>style.visibility</p:attrName>
                                        </p:attrNameLst>
                                      </p:cBhvr>
                                      <p:to>
                                        <p:strVal val="visible"/>
                                      </p:to>
                                    </p:set>
                                    <p:animEffect transition="in" filter="dissolve">
                                      <p:cBhvr>
                                        <p:cTn id="11" dur="500"/>
                                        <p:tgtEl>
                                          <p:spTgt spid="35851"/>
                                        </p:tgtEl>
                                      </p:cBhvr>
                                    </p:animEffect>
                                  </p:childTnLst>
                                </p:cTn>
                              </p:par>
                            </p:childTnLst>
                          </p:cTn>
                        </p:par>
                        <p:par>
                          <p:cTn id="12" fill="hold">
                            <p:stCondLst>
                              <p:cond delay="1200"/>
                            </p:stCondLst>
                            <p:childTnLst>
                              <p:par>
                                <p:cTn id="13" presetID="9" presetClass="entr" presetSubtype="0" fill="hold" nodeType="afterEffect">
                                  <p:stCondLst>
                                    <p:cond delay="100"/>
                                  </p:stCondLst>
                                  <p:childTnLst>
                                    <p:set>
                                      <p:cBhvr>
                                        <p:cTn id="14" dur="1" fill="hold">
                                          <p:stCondLst>
                                            <p:cond delay="0"/>
                                          </p:stCondLst>
                                        </p:cTn>
                                        <p:tgtEl>
                                          <p:spTgt spid="35852"/>
                                        </p:tgtEl>
                                        <p:attrNameLst>
                                          <p:attrName>style.visibility</p:attrName>
                                        </p:attrNameLst>
                                      </p:cBhvr>
                                      <p:to>
                                        <p:strVal val="visible"/>
                                      </p:to>
                                    </p:set>
                                    <p:animEffect transition="in" filter="dissolve">
                                      <p:cBhvr>
                                        <p:cTn id="15" dur="500"/>
                                        <p:tgtEl>
                                          <p:spTgt spid="35852"/>
                                        </p:tgtEl>
                                      </p:cBhvr>
                                    </p:animEffect>
                                  </p:childTnLst>
                                </p:cTn>
                              </p:par>
                            </p:childTnLst>
                          </p:cTn>
                        </p:par>
                        <p:par>
                          <p:cTn id="16" fill="hold">
                            <p:stCondLst>
                              <p:cond delay="1800"/>
                            </p:stCondLst>
                            <p:childTnLst>
                              <p:par>
                                <p:cTn id="17" presetID="9" presetClass="entr" presetSubtype="0" fill="hold" nodeType="afterEffect">
                                  <p:stCondLst>
                                    <p:cond delay="100"/>
                                  </p:stCondLst>
                                  <p:childTnLst>
                                    <p:set>
                                      <p:cBhvr>
                                        <p:cTn id="18" dur="1" fill="hold">
                                          <p:stCondLst>
                                            <p:cond delay="0"/>
                                          </p:stCondLst>
                                        </p:cTn>
                                        <p:tgtEl>
                                          <p:spTgt spid="35853"/>
                                        </p:tgtEl>
                                        <p:attrNameLst>
                                          <p:attrName>style.visibility</p:attrName>
                                        </p:attrNameLst>
                                      </p:cBhvr>
                                      <p:to>
                                        <p:strVal val="visible"/>
                                      </p:to>
                                    </p:set>
                                    <p:animEffect transition="in" filter="dissolve">
                                      <p:cBhvr>
                                        <p:cTn id="19" dur="500"/>
                                        <p:tgtEl>
                                          <p:spTgt spid="35853"/>
                                        </p:tgtEl>
                                      </p:cBhvr>
                                    </p:animEffect>
                                  </p:childTnLst>
                                </p:cTn>
                              </p:par>
                            </p:childTnLst>
                          </p:cTn>
                        </p:par>
                        <p:par>
                          <p:cTn id="20" fill="hold">
                            <p:stCondLst>
                              <p:cond delay="2400"/>
                            </p:stCondLst>
                            <p:childTnLst>
                              <p:par>
                                <p:cTn id="21" presetID="9" presetClass="entr" presetSubtype="0" fill="hold" nodeType="afterEffect">
                                  <p:stCondLst>
                                    <p:cond delay="100"/>
                                  </p:stCondLst>
                                  <p:childTnLst>
                                    <p:set>
                                      <p:cBhvr>
                                        <p:cTn id="22" dur="1" fill="hold">
                                          <p:stCondLst>
                                            <p:cond delay="0"/>
                                          </p:stCondLst>
                                        </p:cTn>
                                        <p:tgtEl>
                                          <p:spTgt spid="35854"/>
                                        </p:tgtEl>
                                        <p:attrNameLst>
                                          <p:attrName>style.visibility</p:attrName>
                                        </p:attrNameLst>
                                      </p:cBhvr>
                                      <p:to>
                                        <p:strVal val="visible"/>
                                      </p:to>
                                    </p:set>
                                    <p:animEffect transition="in" filter="dissolve">
                                      <p:cBhvr>
                                        <p:cTn id="23" dur="500"/>
                                        <p:tgtEl>
                                          <p:spTgt spid="35854"/>
                                        </p:tgtEl>
                                      </p:cBhvr>
                                    </p:animEffect>
                                  </p:childTnLst>
                                </p:cTn>
                              </p:par>
                            </p:childTnLst>
                          </p:cTn>
                        </p:par>
                        <p:par>
                          <p:cTn id="24" fill="hold">
                            <p:stCondLst>
                              <p:cond delay="3000"/>
                            </p:stCondLst>
                            <p:childTnLst>
                              <p:par>
                                <p:cTn id="25" presetID="9" presetClass="entr" presetSubtype="0" fill="hold" nodeType="afterEffect">
                                  <p:stCondLst>
                                    <p:cond delay="100"/>
                                  </p:stCondLst>
                                  <p:childTnLst>
                                    <p:set>
                                      <p:cBhvr>
                                        <p:cTn id="26" dur="1" fill="hold">
                                          <p:stCondLst>
                                            <p:cond delay="0"/>
                                          </p:stCondLst>
                                        </p:cTn>
                                        <p:tgtEl>
                                          <p:spTgt spid="35855"/>
                                        </p:tgtEl>
                                        <p:attrNameLst>
                                          <p:attrName>style.visibility</p:attrName>
                                        </p:attrNameLst>
                                      </p:cBhvr>
                                      <p:to>
                                        <p:strVal val="visible"/>
                                      </p:to>
                                    </p:set>
                                    <p:animEffect transition="in" filter="dissolve">
                                      <p:cBhvr>
                                        <p:cTn id="27" dur="500"/>
                                        <p:tgtEl>
                                          <p:spTgt spid="35855"/>
                                        </p:tgtEl>
                                      </p:cBhvr>
                                    </p:animEffect>
                                  </p:childTnLst>
                                </p:cTn>
                              </p:par>
                            </p:childTnLst>
                          </p:cTn>
                        </p:par>
                        <p:par>
                          <p:cTn id="28" fill="hold">
                            <p:stCondLst>
                              <p:cond delay="3600"/>
                            </p:stCondLst>
                            <p:childTnLst>
                              <p:par>
                                <p:cTn id="29" presetID="9" presetClass="entr" presetSubtype="0" fill="hold" nodeType="afterEffect">
                                  <p:stCondLst>
                                    <p:cond delay="100"/>
                                  </p:stCondLst>
                                  <p:childTnLst>
                                    <p:set>
                                      <p:cBhvr>
                                        <p:cTn id="30" dur="1" fill="hold">
                                          <p:stCondLst>
                                            <p:cond delay="0"/>
                                          </p:stCondLst>
                                        </p:cTn>
                                        <p:tgtEl>
                                          <p:spTgt spid="35856"/>
                                        </p:tgtEl>
                                        <p:attrNameLst>
                                          <p:attrName>style.visibility</p:attrName>
                                        </p:attrNameLst>
                                      </p:cBhvr>
                                      <p:to>
                                        <p:strVal val="visible"/>
                                      </p:to>
                                    </p:set>
                                    <p:animEffect transition="in" filter="dissolve">
                                      <p:cBhvr>
                                        <p:cTn id="31" dur="500"/>
                                        <p:tgtEl>
                                          <p:spTgt spid="35856"/>
                                        </p:tgtEl>
                                      </p:cBhvr>
                                    </p:animEffect>
                                  </p:childTnLst>
                                </p:cTn>
                              </p:par>
                            </p:childTnLst>
                          </p:cTn>
                        </p:par>
                        <p:par>
                          <p:cTn id="32" fill="hold">
                            <p:stCondLst>
                              <p:cond delay="4200"/>
                            </p:stCondLst>
                            <p:childTnLst>
                              <p:par>
                                <p:cTn id="33" presetID="9" presetClass="entr" presetSubtype="0" fill="hold" nodeType="afterEffect">
                                  <p:stCondLst>
                                    <p:cond delay="100"/>
                                  </p:stCondLst>
                                  <p:childTnLst>
                                    <p:set>
                                      <p:cBhvr>
                                        <p:cTn id="34" dur="1" fill="hold">
                                          <p:stCondLst>
                                            <p:cond delay="0"/>
                                          </p:stCondLst>
                                        </p:cTn>
                                        <p:tgtEl>
                                          <p:spTgt spid="35857"/>
                                        </p:tgtEl>
                                        <p:attrNameLst>
                                          <p:attrName>style.visibility</p:attrName>
                                        </p:attrNameLst>
                                      </p:cBhvr>
                                      <p:to>
                                        <p:strVal val="visible"/>
                                      </p:to>
                                    </p:set>
                                    <p:animEffect transition="in" filter="dissolve">
                                      <p:cBhvr>
                                        <p:cTn id="35" dur="500"/>
                                        <p:tgtEl>
                                          <p:spTgt spid="35857"/>
                                        </p:tgtEl>
                                      </p:cBhvr>
                                    </p:animEffect>
                                  </p:childTnLst>
                                </p:cTn>
                              </p:par>
                            </p:childTnLst>
                          </p:cTn>
                        </p:par>
                        <p:par>
                          <p:cTn id="36" fill="hold">
                            <p:stCondLst>
                              <p:cond delay="4800"/>
                            </p:stCondLst>
                            <p:childTnLst>
                              <p:par>
                                <p:cTn id="37" presetID="9" presetClass="entr" presetSubtype="0" fill="hold" nodeType="afterEffect">
                                  <p:stCondLst>
                                    <p:cond delay="0"/>
                                  </p:stCondLst>
                                  <p:childTnLst>
                                    <p:set>
                                      <p:cBhvr>
                                        <p:cTn id="38" dur="1" fill="hold">
                                          <p:stCondLst>
                                            <p:cond delay="0"/>
                                          </p:stCondLst>
                                        </p:cTn>
                                        <p:tgtEl>
                                          <p:spTgt spid="35849"/>
                                        </p:tgtEl>
                                        <p:attrNameLst>
                                          <p:attrName>style.visibility</p:attrName>
                                        </p:attrNameLst>
                                      </p:cBhvr>
                                      <p:to>
                                        <p:strVal val="visible"/>
                                      </p:to>
                                    </p:set>
                                    <p:animEffect transition="in" filter="dissolve">
                                      <p:cBhvr>
                                        <p:cTn id="39" dur="500"/>
                                        <p:tgtEl>
                                          <p:spTgt spid="35849"/>
                                        </p:tgtEl>
                                      </p:cBhvr>
                                    </p:animEffect>
                                  </p:childTnLst>
                                </p:cTn>
                              </p:par>
                            </p:childTnLst>
                          </p:cTn>
                        </p:par>
                        <p:par>
                          <p:cTn id="40" fill="hold">
                            <p:stCondLst>
                              <p:cond delay="5300"/>
                            </p:stCondLst>
                            <p:childTnLst>
                              <p:par>
                                <p:cTn id="41" presetID="9" presetClass="entr" presetSubtype="0" fill="hold" nodeType="afterEffect">
                                  <p:stCondLst>
                                    <p:cond delay="0"/>
                                  </p:stCondLst>
                                  <p:childTnLst>
                                    <p:set>
                                      <p:cBhvr>
                                        <p:cTn id="42" dur="1" fill="hold">
                                          <p:stCondLst>
                                            <p:cond delay="0"/>
                                          </p:stCondLst>
                                        </p:cTn>
                                        <p:tgtEl>
                                          <p:spTgt spid="35844"/>
                                        </p:tgtEl>
                                        <p:attrNameLst>
                                          <p:attrName>style.visibility</p:attrName>
                                        </p:attrNameLst>
                                      </p:cBhvr>
                                      <p:to>
                                        <p:strVal val="visible"/>
                                      </p:to>
                                    </p:set>
                                    <p:animEffect transition="in" filter="dissolve">
                                      <p:cBhvr>
                                        <p:cTn id="43" dur="500"/>
                                        <p:tgtEl>
                                          <p:spTgt spid="35844"/>
                                        </p:tgtEl>
                                      </p:cBhvr>
                                    </p:animEffect>
                                  </p:childTnLst>
                                </p:cTn>
                              </p:par>
                            </p:childTnLst>
                          </p:cTn>
                        </p:par>
                        <p:par>
                          <p:cTn id="44" fill="hold">
                            <p:stCondLst>
                              <p:cond delay="5800"/>
                            </p:stCondLst>
                            <p:childTnLst>
                              <p:par>
                                <p:cTn id="45" presetID="9" presetClass="entr" presetSubtype="0" fill="hold" nodeType="afterEffect">
                                  <p:stCondLst>
                                    <p:cond delay="0"/>
                                  </p:stCondLst>
                                  <p:childTnLst>
                                    <p:set>
                                      <p:cBhvr>
                                        <p:cTn id="46" dur="1" fill="hold">
                                          <p:stCondLst>
                                            <p:cond delay="0"/>
                                          </p:stCondLst>
                                        </p:cTn>
                                        <p:tgtEl>
                                          <p:spTgt spid="35843"/>
                                        </p:tgtEl>
                                        <p:attrNameLst>
                                          <p:attrName>style.visibility</p:attrName>
                                        </p:attrNameLst>
                                      </p:cBhvr>
                                      <p:to>
                                        <p:strVal val="visible"/>
                                      </p:to>
                                    </p:set>
                                    <p:animEffect transition="in" filter="dissolve">
                                      <p:cBhvr>
                                        <p:cTn id="47" dur="500"/>
                                        <p:tgtEl>
                                          <p:spTgt spid="35843"/>
                                        </p:tgtEl>
                                      </p:cBhvr>
                                    </p:animEffect>
                                  </p:childTnLst>
                                </p:cTn>
                              </p:par>
                            </p:childTnLst>
                          </p:cTn>
                        </p:par>
                        <p:par>
                          <p:cTn id="48" fill="hold">
                            <p:stCondLst>
                              <p:cond delay="6300"/>
                            </p:stCondLst>
                            <p:childTnLst>
                              <p:par>
                                <p:cTn id="49" presetID="9" presetClass="entr" presetSubtype="0" fill="hold" nodeType="afterEffect">
                                  <p:stCondLst>
                                    <p:cond delay="0"/>
                                  </p:stCondLst>
                                  <p:childTnLst>
                                    <p:set>
                                      <p:cBhvr>
                                        <p:cTn id="50" dur="1" fill="hold">
                                          <p:stCondLst>
                                            <p:cond delay="0"/>
                                          </p:stCondLst>
                                        </p:cTn>
                                        <p:tgtEl>
                                          <p:spTgt spid="35842"/>
                                        </p:tgtEl>
                                        <p:attrNameLst>
                                          <p:attrName>style.visibility</p:attrName>
                                        </p:attrNameLst>
                                      </p:cBhvr>
                                      <p:to>
                                        <p:strVal val="visible"/>
                                      </p:to>
                                    </p:set>
                                    <p:animEffect transition="in" filter="dissolve">
                                      <p:cBhvr>
                                        <p:cTn id="51" dur="500"/>
                                        <p:tgtEl>
                                          <p:spTgt spid="35842"/>
                                        </p:tgtEl>
                                      </p:cBhvr>
                                    </p:animEffect>
                                  </p:childTnLst>
                                </p:cTn>
                              </p:par>
                            </p:childTnLst>
                          </p:cTn>
                        </p:par>
                        <p:par>
                          <p:cTn id="52" fill="hold">
                            <p:stCondLst>
                              <p:cond delay="6800"/>
                            </p:stCondLst>
                            <p:childTnLst>
                              <p:par>
                                <p:cTn id="53" presetID="9" presetClass="entr" presetSubtype="0" fill="hold" nodeType="afterEffect">
                                  <p:stCondLst>
                                    <p:cond delay="0"/>
                                  </p:stCondLst>
                                  <p:childTnLst>
                                    <p:set>
                                      <p:cBhvr>
                                        <p:cTn id="54" dur="1" fill="hold">
                                          <p:stCondLst>
                                            <p:cond delay="0"/>
                                          </p:stCondLst>
                                        </p:cTn>
                                        <p:tgtEl>
                                          <p:spTgt spid="35841"/>
                                        </p:tgtEl>
                                        <p:attrNameLst>
                                          <p:attrName>style.visibility</p:attrName>
                                        </p:attrNameLst>
                                      </p:cBhvr>
                                      <p:to>
                                        <p:strVal val="visible"/>
                                      </p:to>
                                    </p:set>
                                    <p:animEffect transition="in" filter="dissolve">
                                      <p:cBhvr>
                                        <p:cTn id="55" dur="500"/>
                                        <p:tgtEl>
                                          <p:spTgt spid="35841"/>
                                        </p:tgtEl>
                                      </p:cBhvr>
                                    </p:animEffect>
                                  </p:childTnLst>
                                </p:cTn>
                              </p:par>
                            </p:childTnLst>
                          </p:cTn>
                        </p:par>
                        <p:par>
                          <p:cTn id="56" fill="hold">
                            <p:stCondLst>
                              <p:cond delay="7300"/>
                            </p:stCondLst>
                            <p:childTnLst>
                              <p:par>
                                <p:cTn id="57" presetID="2" presetClass="entr" presetSubtype="4" fill="hold" grpId="0" nodeType="afterEffect">
                                  <p:stCondLst>
                                    <p:cond delay="100"/>
                                  </p:stCondLst>
                                  <p:childTnLst>
                                    <p:set>
                                      <p:cBhvr>
                                        <p:cTn id="58" dur="1" fill="hold">
                                          <p:stCondLst>
                                            <p:cond delay="0"/>
                                          </p:stCondLst>
                                        </p:cTn>
                                        <p:tgtEl>
                                          <p:spTgt spid="35858"/>
                                        </p:tgtEl>
                                        <p:attrNameLst>
                                          <p:attrName>style.visibility</p:attrName>
                                        </p:attrNameLst>
                                      </p:cBhvr>
                                      <p:to>
                                        <p:strVal val="visible"/>
                                      </p:to>
                                    </p:set>
                                    <p:anim calcmode="lin" valueType="num">
                                      <p:cBhvr additive="base">
                                        <p:cTn id="59" dur="500" fill="hold"/>
                                        <p:tgtEl>
                                          <p:spTgt spid="35858"/>
                                        </p:tgtEl>
                                        <p:attrNameLst>
                                          <p:attrName>ppt_x</p:attrName>
                                        </p:attrNameLst>
                                      </p:cBhvr>
                                      <p:tavLst>
                                        <p:tav tm="0">
                                          <p:val>
                                            <p:strVal val="#ppt_x"/>
                                          </p:val>
                                        </p:tav>
                                        <p:tav tm="100000">
                                          <p:val>
                                            <p:strVal val="#ppt_x"/>
                                          </p:val>
                                        </p:tav>
                                      </p:tavLst>
                                    </p:anim>
                                    <p:anim calcmode="lin" valueType="num">
                                      <p:cBhvr additive="base">
                                        <p:cTn id="60" dur="500" fill="hold"/>
                                        <p:tgtEl>
                                          <p:spTgt spid="35858"/>
                                        </p:tgtEl>
                                        <p:attrNameLst>
                                          <p:attrName>ppt_y</p:attrName>
                                        </p:attrNameLst>
                                      </p:cBhvr>
                                      <p:tavLst>
                                        <p:tav tm="0">
                                          <p:val>
                                            <p:strVal val="1+#ppt_h/2"/>
                                          </p:val>
                                        </p:tav>
                                        <p:tav tm="100000">
                                          <p:val>
                                            <p:strVal val="#ppt_y"/>
                                          </p:val>
                                        </p:tav>
                                      </p:tavLst>
                                    </p:anim>
                                  </p:childTnLst>
                                </p:cTn>
                              </p:par>
                            </p:childTnLst>
                          </p:cTn>
                        </p:par>
                        <p:par>
                          <p:cTn id="61" fill="hold">
                            <p:stCondLst>
                              <p:cond delay="7900"/>
                            </p:stCondLst>
                            <p:childTnLst>
                              <p:par>
                                <p:cTn id="62" presetID="2" presetClass="entr" presetSubtype="4" fill="hold" grpId="0" nodeType="afterEffect">
                                  <p:stCondLst>
                                    <p:cond delay="100"/>
                                  </p:stCondLst>
                                  <p:childTnLst>
                                    <p:set>
                                      <p:cBhvr>
                                        <p:cTn id="63" dur="1" fill="hold">
                                          <p:stCondLst>
                                            <p:cond delay="0"/>
                                          </p:stCondLst>
                                        </p:cTn>
                                        <p:tgtEl>
                                          <p:spTgt spid="35859"/>
                                        </p:tgtEl>
                                        <p:attrNameLst>
                                          <p:attrName>style.visibility</p:attrName>
                                        </p:attrNameLst>
                                      </p:cBhvr>
                                      <p:to>
                                        <p:strVal val="visible"/>
                                      </p:to>
                                    </p:set>
                                    <p:anim calcmode="lin" valueType="num">
                                      <p:cBhvr additive="base">
                                        <p:cTn id="64" dur="500" fill="hold"/>
                                        <p:tgtEl>
                                          <p:spTgt spid="35859"/>
                                        </p:tgtEl>
                                        <p:attrNameLst>
                                          <p:attrName>ppt_x</p:attrName>
                                        </p:attrNameLst>
                                      </p:cBhvr>
                                      <p:tavLst>
                                        <p:tav tm="0">
                                          <p:val>
                                            <p:strVal val="#ppt_x"/>
                                          </p:val>
                                        </p:tav>
                                        <p:tav tm="100000">
                                          <p:val>
                                            <p:strVal val="#ppt_x"/>
                                          </p:val>
                                        </p:tav>
                                      </p:tavLst>
                                    </p:anim>
                                    <p:anim calcmode="lin" valueType="num">
                                      <p:cBhvr additive="base">
                                        <p:cTn id="65" dur="500" fill="hold"/>
                                        <p:tgtEl>
                                          <p:spTgt spid="35859"/>
                                        </p:tgtEl>
                                        <p:attrNameLst>
                                          <p:attrName>ppt_y</p:attrName>
                                        </p:attrNameLst>
                                      </p:cBhvr>
                                      <p:tavLst>
                                        <p:tav tm="0">
                                          <p:val>
                                            <p:strVal val="1+#ppt_h/2"/>
                                          </p:val>
                                        </p:tav>
                                        <p:tav tm="100000">
                                          <p:val>
                                            <p:strVal val="#ppt_y"/>
                                          </p:val>
                                        </p:tav>
                                      </p:tavLst>
                                    </p:anim>
                                  </p:childTnLst>
                                </p:cTn>
                              </p:par>
                            </p:childTnLst>
                          </p:cTn>
                        </p:par>
                        <p:par>
                          <p:cTn id="66" fill="hold">
                            <p:stCondLst>
                              <p:cond delay="8500"/>
                            </p:stCondLst>
                            <p:childTnLst>
                              <p:par>
                                <p:cTn id="67" presetID="2" presetClass="entr" presetSubtype="4" fill="hold" grpId="0" nodeType="afterEffect">
                                  <p:stCondLst>
                                    <p:cond delay="100"/>
                                  </p:stCondLst>
                                  <p:childTnLst>
                                    <p:set>
                                      <p:cBhvr>
                                        <p:cTn id="68" dur="1" fill="hold">
                                          <p:stCondLst>
                                            <p:cond delay="0"/>
                                          </p:stCondLst>
                                        </p:cTn>
                                        <p:tgtEl>
                                          <p:spTgt spid="35860"/>
                                        </p:tgtEl>
                                        <p:attrNameLst>
                                          <p:attrName>style.visibility</p:attrName>
                                        </p:attrNameLst>
                                      </p:cBhvr>
                                      <p:to>
                                        <p:strVal val="visible"/>
                                      </p:to>
                                    </p:set>
                                    <p:anim calcmode="lin" valueType="num">
                                      <p:cBhvr additive="base">
                                        <p:cTn id="69" dur="500" fill="hold"/>
                                        <p:tgtEl>
                                          <p:spTgt spid="35860"/>
                                        </p:tgtEl>
                                        <p:attrNameLst>
                                          <p:attrName>ppt_x</p:attrName>
                                        </p:attrNameLst>
                                      </p:cBhvr>
                                      <p:tavLst>
                                        <p:tav tm="0">
                                          <p:val>
                                            <p:strVal val="#ppt_x"/>
                                          </p:val>
                                        </p:tav>
                                        <p:tav tm="100000">
                                          <p:val>
                                            <p:strVal val="#ppt_x"/>
                                          </p:val>
                                        </p:tav>
                                      </p:tavLst>
                                    </p:anim>
                                    <p:anim calcmode="lin" valueType="num">
                                      <p:cBhvr additive="base">
                                        <p:cTn id="70" dur="500" fill="hold"/>
                                        <p:tgtEl>
                                          <p:spTgt spid="35860"/>
                                        </p:tgtEl>
                                        <p:attrNameLst>
                                          <p:attrName>ppt_y</p:attrName>
                                        </p:attrNameLst>
                                      </p:cBhvr>
                                      <p:tavLst>
                                        <p:tav tm="0">
                                          <p:val>
                                            <p:strVal val="1+#ppt_h/2"/>
                                          </p:val>
                                        </p:tav>
                                        <p:tav tm="100000">
                                          <p:val>
                                            <p:strVal val="#ppt_y"/>
                                          </p:val>
                                        </p:tav>
                                      </p:tavLst>
                                    </p:anim>
                                  </p:childTnLst>
                                </p:cTn>
                              </p:par>
                            </p:childTnLst>
                          </p:cTn>
                        </p:par>
                        <p:par>
                          <p:cTn id="71" fill="hold">
                            <p:stCondLst>
                              <p:cond delay="9100"/>
                            </p:stCondLst>
                            <p:childTnLst>
                              <p:par>
                                <p:cTn id="72" presetID="2" presetClass="entr" presetSubtype="4" fill="hold" grpId="0" nodeType="afterEffect">
                                  <p:stCondLst>
                                    <p:cond delay="100"/>
                                  </p:stCondLst>
                                  <p:childTnLst>
                                    <p:set>
                                      <p:cBhvr>
                                        <p:cTn id="73" dur="1" fill="hold">
                                          <p:stCondLst>
                                            <p:cond delay="0"/>
                                          </p:stCondLst>
                                        </p:cTn>
                                        <p:tgtEl>
                                          <p:spTgt spid="35861"/>
                                        </p:tgtEl>
                                        <p:attrNameLst>
                                          <p:attrName>style.visibility</p:attrName>
                                        </p:attrNameLst>
                                      </p:cBhvr>
                                      <p:to>
                                        <p:strVal val="visible"/>
                                      </p:to>
                                    </p:set>
                                    <p:anim calcmode="lin" valueType="num">
                                      <p:cBhvr additive="base">
                                        <p:cTn id="74" dur="500" fill="hold"/>
                                        <p:tgtEl>
                                          <p:spTgt spid="35861"/>
                                        </p:tgtEl>
                                        <p:attrNameLst>
                                          <p:attrName>ppt_x</p:attrName>
                                        </p:attrNameLst>
                                      </p:cBhvr>
                                      <p:tavLst>
                                        <p:tav tm="0">
                                          <p:val>
                                            <p:strVal val="#ppt_x"/>
                                          </p:val>
                                        </p:tav>
                                        <p:tav tm="100000">
                                          <p:val>
                                            <p:strVal val="#ppt_x"/>
                                          </p:val>
                                        </p:tav>
                                      </p:tavLst>
                                    </p:anim>
                                    <p:anim calcmode="lin" valueType="num">
                                      <p:cBhvr additive="base">
                                        <p:cTn id="75" dur="500" fill="hold"/>
                                        <p:tgtEl>
                                          <p:spTgt spid="35861"/>
                                        </p:tgtEl>
                                        <p:attrNameLst>
                                          <p:attrName>ppt_y</p:attrName>
                                        </p:attrNameLst>
                                      </p:cBhvr>
                                      <p:tavLst>
                                        <p:tav tm="0">
                                          <p:val>
                                            <p:strVal val="1+#ppt_h/2"/>
                                          </p:val>
                                        </p:tav>
                                        <p:tav tm="100000">
                                          <p:val>
                                            <p:strVal val="#ppt_y"/>
                                          </p:val>
                                        </p:tav>
                                      </p:tavLst>
                                    </p:anim>
                                  </p:childTnLst>
                                </p:cTn>
                              </p:par>
                            </p:childTnLst>
                          </p:cTn>
                        </p:par>
                        <p:par>
                          <p:cTn id="76" fill="hold">
                            <p:stCondLst>
                              <p:cond delay="9700"/>
                            </p:stCondLst>
                            <p:childTnLst>
                              <p:par>
                                <p:cTn id="77" presetID="2" presetClass="entr" presetSubtype="4" fill="hold" grpId="0" nodeType="afterEffect">
                                  <p:stCondLst>
                                    <p:cond delay="100"/>
                                  </p:stCondLst>
                                  <p:childTnLst>
                                    <p:set>
                                      <p:cBhvr>
                                        <p:cTn id="78" dur="1" fill="hold">
                                          <p:stCondLst>
                                            <p:cond delay="0"/>
                                          </p:stCondLst>
                                        </p:cTn>
                                        <p:tgtEl>
                                          <p:spTgt spid="35862"/>
                                        </p:tgtEl>
                                        <p:attrNameLst>
                                          <p:attrName>style.visibility</p:attrName>
                                        </p:attrNameLst>
                                      </p:cBhvr>
                                      <p:to>
                                        <p:strVal val="visible"/>
                                      </p:to>
                                    </p:set>
                                    <p:anim calcmode="lin" valueType="num">
                                      <p:cBhvr additive="base">
                                        <p:cTn id="79" dur="500" fill="hold"/>
                                        <p:tgtEl>
                                          <p:spTgt spid="35862"/>
                                        </p:tgtEl>
                                        <p:attrNameLst>
                                          <p:attrName>ppt_x</p:attrName>
                                        </p:attrNameLst>
                                      </p:cBhvr>
                                      <p:tavLst>
                                        <p:tav tm="0">
                                          <p:val>
                                            <p:strVal val="#ppt_x"/>
                                          </p:val>
                                        </p:tav>
                                        <p:tav tm="100000">
                                          <p:val>
                                            <p:strVal val="#ppt_x"/>
                                          </p:val>
                                        </p:tav>
                                      </p:tavLst>
                                    </p:anim>
                                    <p:anim calcmode="lin" valueType="num">
                                      <p:cBhvr additive="base">
                                        <p:cTn id="80" dur="500" fill="hold"/>
                                        <p:tgtEl>
                                          <p:spTgt spid="35862"/>
                                        </p:tgtEl>
                                        <p:attrNameLst>
                                          <p:attrName>ppt_y</p:attrName>
                                        </p:attrNameLst>
                                      </p:cBhvr>
                                      <p:tavLst>
                                        <p:tav tm="0">
                                          <p:val>
                                            <p:strVal val="1+#ppt_h/2"/>
                                          </p:val>
                                        </p:tav>
                                        <p:tav tm="100000">
                                          <p:val>
                                            <p:strVal val="#ppt_y"/>
                                          </p:val>
                                        </p:tav>
                                      </p:tavLst>
                                    </p:anim>
                                  </p:childTnLst>
                                </p:cTn>
                              </p:par>
                            </p:childTnLst>
                          </p:cTn>
                        </p:par>
                        <p:par>
                          <p:cTn id="81" fill="hold">
                            <p:stCondLst>
                              <p:cond delay="10300"/>
                            </p:stCondLst>
                            <p:childTnLst>
                              <p:par>
                                <p:cTn id="82" presetID="2" presetClass="entr" presetSubtype="4" fill="hold" grpId="0" nodeType="afterEffect">
                                  <p:stCondLst>
                                    <p:cond delay="100"/>
                                  </p:stCondLst>
                                  <p:childTnLst>
                                    <p:set>
                                      <p:cBhvr>
                                        <p:cTn id="83" dur="1" fill="hold">
                                          <p:stCondLst>
                                            <p:cond delay="0"/>
                                          </p:stCondLst>
                                        </p:cTn>
                                        <p:tgtEl>
                                          <p:spTgt spid="35864"/>
                                        </p:tgtEl>
                                        <p:attrNameLst>
                                          <p:attrName>style.visibility</p:attrName>
                                        </p:attrNameLst>
                                      </p:cBhvr>
                                      <p:to>
                                        <p:strVal val="visible"/>
                                      </p:to>
                                    </p:set>
                                    <p:anim calcmode="lin" valueType="num">
                                      <p:cBhvr additive="base">
                                        <p:cTn id="84" dur="500" fill="hold"/>
                                        <p:tgtEl>
                                          <p:spTgt spid="35864"/>
                                        </p:tgtEl>
                                        <p:attrNameLst>
                                          <p:attrName>ppt_x</p:attrName>
                                        </p:attrNameLst>
                                      </p:cBhvr>
                                      <p:tavLst>
                                        <p:tav tm="0">
                                          <p:val>
                                            <p:strVal val="#ppt_x"/>
                                          </p:val>
                                        </p:tav>
                                        <p:tav tm="100000">
                                          <p:val>
                                            <p:strVal val="#ppt_x"/>
                                          </p:val>
                                        </p:tav>
                                      </p:tavLst>
                                    </p:anim>
                                    <p:anim calcmode="lin" valueType="num">
                                      <p:cBhvr additive="base">
                                        <p:cTn id="85" dur="500" fill="hold"/>
                                        <p:tgtEl>
                                          <p:spTgt spid="35864"/>
                                        </p:tgtEl>
                                        <p:attrNameLst>
                                          <p:attrName>ppt_y</p:attrName>
                                        </p:attrNameLst>
                                      </p:cBhvr>
                                      <p:tavLst>
                                        <p:tav tm="0">
                                          <p:val>
                                            <p:strVal val="1+#ppt_h/2"/>
                                          </p:val>
                                        </p:tav>
                                        <p:tav tm="100000">
                                          <p:val>
                                            <p:strVal val="#ppt_y"/>
                                          </p:val>
                                        </p:tav>
                                      </p:tavLst>
                                    </p:anim>
                                  </p:childTnLst>
                                </p:cTn>
                              </p:par>
                            </p:childTnLst>
                          </p:cTn>
                        </p:par>
                        <p:par>
                          <p:cTn id="86" fill="hold">
                            <p:stCondLst>
                              <p:cond delay="10900"/>
                            </p:stCondLst>
                            <p:childTnLst>
                              <p:par>
                                <p:cTn id="87" presetID="2" presetClass="entr" presetSubtype="2" fill="hold" grpId="0" nodeType="afterEffect">
                                  <p:stCondLst>
                                    <p:cond delay="0"/>
                                  </p:stCondLst>
                                  <p:childTnLst>
                                    <p:set>
                                      <p:cBhvr>
                                        <p:cTn id="88" dur="1" fill="hold">
                                          <p:stCondLst>
                                            <p:cond delay="0"/>
                                          </p:stCondLst>
                                        </p:cTn>
                                        <p:tgtEl>
                                          <p:spTgt spid="35863"/>
                                        </p:tgtEl>
                                        <p:attrNameLst>
                                          <p:attrName>style.visibility</p:attrName>
                                        </p:attrNameLst>
                                      </p:cBhvr>
                                      <p:to>
                                        <p:strVal val="visible"/>
                                      </p:to>
                                    </p:set>
                                    <p:anim calcmode="lin" valueType="num">
                                      <p:cBhvr additive="base">
                                        <p:cTn id="89" dur="500" fill="hold"/>
                                        <p:tgtEl>
                                          <p:spTgt spid="35863"/>
                                        </p:tgtEl>
                                        <p:attrNameLst>
                                          <p:attrName>ppt_x</p:attrName>
                                        </p:attrNameLst>
                                      </p:cBhvr>
                                      <p:tavLst>
                                        <p:tav tm="0">
                                          <p:val>
                                            <p:strVal val="1+#ppt_w/2"/>
                                          </p:val>
                                        </p:tav>
                                        <p:tav tm="100000">
                                          <p:val>
                                            <p:strVal val="#ppt_x"/>
                                          </p:val>
                                        </p:tav>
                                      </p:tavLst>
                                    </p:anim>
                                    <p:anim calcmode="lin" valueType="num">
                                      <p:cBhvr additive="base">
                                        <p:cTn id="90" dur="500" fill="hold"/>
                                        <p:tgtEl>
                                          <p:spTgt spid="35863"/>
                                        </p:tgtEl>
                                        <p:attrNameLst>
                                          <p:attrName>ppt_y</p:attrName>
                                        </p:attrNameLst>
                                      </p:cBhvr>
                                      <p:tavLst>
                                        <p:tav tm="0">
                                          <p:val>
                                            <p:strVal val="#ppt_y"/>
                                          </p:val>
                                        </p:tav>
                                        <p:tav tm="100000">
                                          <p:val>
                                            <p:strVal val="#ppt_y"/>
                                          </p:val>
                                        </p:tav>
                                      </p:tavLst>
                                    </p:anim>
                                  </p:childTnLst>
                                </p:cTn>
                              </p:par>
                            </p:childTnLst>
                          </p:cTn>
                        </p:par>
                        <p:par>
                          <p:cTn id="91" fill="hold">
                            <p:stCondLst>
                              <p:cond delay="11400"/>
                            </p:stCondLst>
                            <p:childTnLst>
                              <p:par>
                                <p:cTn id="92" presetID="2" presetClass="entr" presetSubtype="8" fill="hold" grpId="0" nodeType="afterEffect">
                                  <p:stCondLst>
                                    <p:cond delay="100"/>
                                  </p:stCondLst>
                                  <p:childTnLst>
                                    <p:set>
                                      <p:cBhvr>
                                        <p:cTn id="93" dur="1" fill="hold">
                                          <p:stCondLst>
                                            <p:cond delay="0"/>
                                          </p:stCondLst>
                                        </p:cTn>
                                        <p:tgtEl>
                                          <p:spTgt spid="35865"/>
                                        </p:tgtEl>
                                        <p:attrNameLst>
                                          <p:attrName>style.visibility</p:attrName>
                                        </p:attrNameLst>
                                      </p:cBhvr>
                                      <p:to>
                                        <p:strVal val="visible"/>
                                      </p:to>
                                    </p:set>
                                    <p:anim calcmode="lin" valueType="num">
                                      <p:cBhvr additive="base">
                                        <p:cTn id="94" dur="500" fill="hold"/>
                                        <p:tgtEl>
                                          <p:spTgt spid="35865"/>
                                        </p:tgtEl>
                                        <p:attrNameLst>
                                          <p:attrName>ppt_x</p:attrName>
                                        </p:attrNameLst>
                                      </p:cBhvr>
                                      <p:tavLst>
                                        <p:tav tm="0">
                                          <p:val>
                                            <p:strVal val="0-#ppt_w/2"/>
                                          </p:val>
                                        </p:tav>
                                        <p:tav tm="100000">
                                          <p:val>
                                            <p:strVal val="#ppt_x"/>
                                          </p:val>
                                        </p:tav>
                                      </p:tavLst>
                                    </p:anim>
                                    <p:anim calcmode="lin" valueType="num">
                                      <p:cBhvr additive="base">
                                        <p:cTn id="95" dur="500" fill="hold"/>
                                        <p:tgtEl>
                                          <p:spTgt spid="35865"/>
                                        </p:tgtEl>
                                        <p:attrNameLst>
                                          <p:attrName>ppt_y</p:attrName>
                                        </p:attrNameLst>
                                      </p:cBhvr>
                                      <p:tavLst>
                                        <p:tav tm="0">
                                          <p:val>
                                            <p:strVal val="#ppt_y"/>
                                          </p:val>
                                        </p:tav>
                                        <p:tav tm="100000">
                                          <p:val>
                                            <p:strVal val="#ppt_y"/>
                                          </p:val>
                                        </p:tav>
                                      </p:tavLst>
                                    </p:anim>
                                  </p:childTnLst>
                                </p:cTn>
                              </p:par>
                            </p:childTnLst>
                          </p:cTn>
                        </p:par>
                        <p:par>
                          <p:cTn id="96" fill="hold">
                            <p:stCondLst>
                              <p:cond delay="12000"/>
                            </p:stCondLst>
                            <p:childTnLst>
                              <p:par>
                                <p:cTn id="97" presetID="2" presetClass="entr" presetSubtype="8" fill="hold" grpId="0" nodeType="afterEffect">
                                  <p:stCondLst>
                                    <p:cond delay="100"/>
                                  </p:stCondLst>
                                  <p:childTnLst>
                                    <p:set>
                                      <p:cBhvr>
                                        <p:cTn id="98" dur="1" fill="hold">
                                          <p:stCondLst>
                                            <p:cond delay="0"/>
                                          </p:stCondLst>
                                        </p:cTn>
                                        <p:tgtEl>
                                          <p:spTgt spid="35866"/>
                                        </p:tgtEl>
                                        <p:attrNameLst>
                                          <p:attrName>style.visibility</p:attrName>
                                        </p:attrNameLst>
                                      </p:cBhvr>
                                      <p:to>
                                        <p:strVal val="visible"/>
                                      </p:to>
                                    </p:set>
                                    <p:anim calcmode="lin" valueType="num">
                                      <p:cBhvr additive="base">
                                        <p:cTn id="99" dur="500" fill="hold"/>
                                        <p:tgtEl>
                                          <p:spTgt spid="35866"/>
                                        </p:tgtEl>
                                        <p:attrNameLst>
                                          <p:attrName>ppt_x</p:attrName>
                                        </p:attrNameLst>
                                      </p:cBhvr>
                                      <p:tavLst>
                                        <p:tav tm="0">
                                          <p:val>
                                            <p:strVal val="0-#ppt_w/2"/>
                                          </p:val>
                                        </p:tav>
                                        <p:tav tm="100000">
                                          <p:val>
                                            <p:strVal val="#ppt_x"/>
                                          </p:val>
                                        </p:tav>
                                      </p:tavLst>
                                    </p:anim>
                                    <p:anim calcmode="lin" valueType="num">
                                      <p:cBhvr additive="base">
                                        <p:cTn id="100" dur="500" fill="hold"/>
                                        <p:tgtEl>
                                          <p:spTgt spid="35866"/>
                                        </p:tgtEl>
                                        <p:attrNameLst>
                                          <p:attrName>ppt_y</p:attrName>
                                        </p:attrNameLst>
                                      </p:cBhvr>
                                      <p:tavLst>
                                        <p:tav tm="0">
                                          <p:val>
                                            <p:strVal val="#ppt_y"/>
                                          </p:val>
                                        </p:tav>
                                        <p:tav tm="100000">
                                          <p:val>
                                            <p:strVal val="#ppt_y"/>
                                          </p:val>
                                        </p:tav>
                                      </p:tavLst>
                                    </p:anim>
                                  </p:childTnLst>
                                </p:cTn>
                              </p:par>
                            </p:childTnLst>
                          </p:cTn>
                        </p:par>
                        <p:par>
                          <p:cTn id="101" fill="hold">
                            <p:stCondLst>
                              <p:cond delay="12600"/>
                            </p:stCondLst>
                            <p:childTnLst>
                              <p:par>
                                <p:cTn id="102" presetID="2" presetClass="entr" presetSubtype="2" fill="hold" grpId="0" nodeType="afterEffect">
                                  <p:stCondLst>
                                    <p:cond delay="100"/>
                                  </p:stCondLst>
                                  <p:childTnLst>
                                    <p:set>
                                      <p:cBhvr>
                                        <p:cTn id="103" dur="1" fill="hold">
                                          <p:stCondLst>
                                            <p:cond delay="0"/>
                                          </p:stCondLst>
                                        </p:cTn>
                                        <p:tgtEl>
                                          <p:spTgt spid="35867"/>
                                        </p:tgtEl>
                                        <p:attrNameLst>
                                          <p:attrName>style.visibility</p:attrName>
                                        </p:attrNameLst>
                                      </p:cBhvr>
                                      <p:to>
                                        <p:strVal val="visible"/>
                                      </p:to>
                                    </p:set>
                                    <p:anim calcmode="lin" valueType="num">
                                      <p:cBhvr additive="base">
                                        <p:cTn id="104" dur="500" fill="hold"/>
                                        <p:tgtEl>
                                          <p:spTgt spid="35867"/>
                                        </p:tgtEl>
                                        <p:attrNameLst>
                                          <p:attrName>ppt_x</p:attrName>
                                        </p:attrNameLst>
                                      </p:cBhvr>
                                      <p:tavLst>
                                        <p:tav tm="0">
                                          <p:val>
                                            <p:strVal val="1+#ppt_w/2"/>
                                          </p:val>
                                        </p:tav>
                                        <p:tav tm="100000">
                                          <p:val>
                                            <p:strVal val="#ppt_x"/>
                                          </p:val>
                                        </p:tav>
                                      </p:tavLst>
                                    </p:anim>
                                    <p:anim calcmode="lin" valueType="num">
                                      <p:cBhvr additive="base">
                                        <p:cTn id="105" dur="500" fill="hold"/>
                                        <p:tgtEl>
                                          <p:spTgt spid="35867"/>
                                        </p:tgtEl>
                                        <p:attrNameLst>
                                          <p:attrName>ppt_y</p:attrName>
                                        </p:attrNameLst>
                                      </p:cBhvr>
                                      <p:tavLst>
                                        <p:tav tm="0">
                                          <p:val>
                                            <p:strVal val="#ppt_y"/>
                                          </p:val>
                                        </p:tav>
                                        <p:tav tm="100000">
                                          <p:val>
                                            <p:strVal val="#ppt_y"/>
                                          </p:val>
                                        </p:tav>
                                      </p:tavLst>
                                    </p:anim>
                                  </p:childTnLst>
                                </p:cTn>
                              </p:par>
                            </p:childTnLst>
                          </p:cTn>
                        </p:par>
                        <p:par>
                          <p:cTn id="106" fill="hold">
                            <p:stCondLst>
                              <p:cond delay="13200"/>
                            </p:stCondLst>
                            <p:childTnLst>
                              <p:par>
                                <p:cTn id="107" presetID="2" presetClass="entr" presetSubtype="2" fill="hold" grpId="0" nodeType="afterEffect">
                                  <p:stCondLst>
                                    <p:cond delay="100"/>
                                  </p:stCondLst>
                                  <p:childTnLst>
                                    <p:set>
                                      <p:cBhvr>
                                        <p:cTn id="108" dur="1" fill="hold">
                                          <p:stCondLst>
                                            <p:cond delay="0"/>
                                          </p:stCondLst>
                                        </p:cTn>
                                        <p:tgtEl>
                                          <p:spTgt spid="35868"/>
                                        </p:tgtEl>
                                        <p:attrNameLst>
                                          <p:attrName>style.visibility</p:attrName>
                                        </p:attrNameLst>
                                      </p:cBhvr>
                                      <p:to>
                                        <p:strVal val="visible"/>
                                      </p:to>
                                    </p:set>
                                    <p:anim calcmode="lin" valueType="num">
                                      <p:cBhvr additive="base">
                                        <p:cTn id="109" dur="500" fill="hold"/>
                                        <p:tgtEl>
                                          <p:spTgt spid="35868"/>
                                        </p:tgtEl>
                                        <p:attrNameLst>
                                          <p:attrName>ppt_x</p:attrName>
                                        </p:attrNameLst>
                                      </p:cBhvr>
                                      <p:tavLst>
                                        <p:tav tm="0">
                                          <p:val>
                                            <p:strVal val="1+#ppt_w/2"/>
                                          </p:val>
                                        </p:tav>
                                        <p:tav tm="100000">
                                          <p:val>
                                            <p:strVal val="#ppt_x"/>
                                          </p:val>
                                        </p:tav>
                                      </p:tavLst>
                                    </p:anim>
                                    <p:anim calcmode="lin" valueType="num">
                                      <p:cBhvr additive="base">
                                        <p:cTn id="110" dur="500" fill="hold"/>
                                        <p:tgtEl>
                                          <p:spTgt spid="35868"/>
                                        </p:tgtEl>
                                        <p:attrNameLst>
                                          <p:attrName>ppt_y</p:attrName>
                                        </p:attrNameLst>
                                      </p:cBhvr>
                                      <p:tavLst>
                                        <p:tav tm="0">
                                          <p:val>
                                            <p:strVal val="#ppt_y"/>
                                          </p:val>
                                        </p:tav>
                                        <p:tav tm="100000">
                                          <p:val>
                                            <p:strVal val="#ppt_y"/>
                                          </p:val>
                                        </p:tav>
                                      </p:tavLst>
                                    </p:anim>
                                  </p:childTnLst>
                                </p:cTn>
                              </p:par>
                            </p:childTnLst>
                          </p:cTn>
                        </p:par>
                        <p:par>
                          <p:cTn id="111" fill="hold">
                            <p:stCondLst>
                              <p:cond delay="13800"/>
                            </p:stCondLst>
                            <p:childTnLst>
                              <p:par>
                                <p:cTn id="112" presetID="2" presetClass="entr" presetSubtype="8" fill="hold" grpId="0" nodeType="afterEffect">
                                  <p:stCondLst>
                                    <p:cond delay="100"/>
                                  </p:stCondLst>
                                  <p:childTnLst>
                                    <p:set>
                                      <p:cBhvr>
                                        <p:cTn id="113" dur="1" fill="hold">
                                          <p:stCondLst>
                                            <p:cond delay="0"/>
                                          </p:stCondLst>
                                        </p:cTn>
                                        <p:tgtEl>
                                          <p:spTgt spid="35869"/>
                                        </p:tgtEl>
                                        <p:attrNameLst>
                                          <p:attrName>style.visibility</p:attrName>
                                        </p:attrNameLst>
                                      </p:cBhvr>
                                      <p:to>
                                        <p:strVal val="visible"/>
                                      </p:to>
                                    </p:set>
                                    <p:anim calcmode="lin" valueType="num">
                                      <p:cBhvr additive="base">
                                        <p:cTn id="114" dur="500" fill="hold"/>
                                        <p:tgtEl>
                                          <p:spTgt spid="35869"/>
                                        </p:tgtEl>
                                        <p:attrNameLst>
                                          <p:attrName>ppt_x</p:attrName>
                                        </p:attrNameLst>
                                      </p:cBhvr>
                                      <p:tavLst>
                                        <p:tav tm="0">
                                          <p:val>
                                            <p:strVal val="0-#ppt_w/2"/>
                                          </p:val>
                                        </p:tav>
                                        <p:tav tm="100000">
                                          <p:val>
                                            <p:strVal val="#ppt_x"/>
                                          </p:val>
                                        </p:tav>
                                      </p:tavLst>
                                    </p:anim>
                                    <p:anim calcmode="lin" valueType="num">
                                      <p:cBhvr additive="base">
                                        <p:cTn id="115" dur="500" fill="hold"/>
                                        <p:tgtEl>
                                          <p:spTgt spid="35869"/>
                                        </p:tgtEl>
                                        <p:attrNameLst>
                                          <p:attrName>ppt_y</p:attrName>
                                        </p:attrNameLst>
                                      </p:cBhvr>
                                      <p:tavLst>
                                        <p:tav tm="0">
                                          <p:val>
                                            <p:strVal val="#ppt_y"/>
                                          </p:val>
                                        </p:tav>
                                        <p:tav tm="100000">
                                          <p:val>
                                            <p:strVal val="#ppt_y"/>
                                          </p:val>
                                        </p:tav>
                                      </p:tavLst>
                                    </p:anim>
                                  </p:childTnLst>
                                </p:cTn>
                              </p:par>
                            </p:childTnLst>
                          </p:cTn>
                        </p:par>
                        <p:par>
                          <p:cTn id="116" fill="hold">
                            <p:stCondLst>
                              <p:cond delay="14400"/>
                            </p:stCondLst>
                            <p:childTnLst>
                              <p:par>
                                <p:cTn id="117" presetID="2" presetClass="entr" presetSubtype="8" fill="hold" grpId="0" nodeType="afterEffect">
                                  <p:stCondLst>
                                    <p:cond delay="100"/>
                                  </p:stCondLst>
                                  <p:childTnLst>
                                    <p:set>
                                      <p:cBhvr>
                                        <p:cTn id="118" dur="1" fill="hold">
                                          <p:stCondLst>
                                            <p:cond delay="0"/>
                                          </p:stCondLst>
                                        </p:cTn>
                                        <p:tgtEl>
                                          <p:spTgt spid="35870"/>
                                        </p:tgtEl>
                                        <p:attrNameLst>
                                          <p:attrName>style.visibility</p:attrName>
                                        </p:attrNameLst>
                                      </p:cBhvr>
                                      <p:to>
                                        <p:strVal val="visible"/>
                                      </p:to>
                                    </p:set>
                                    <p:anim calcmode="lin" valueType="num">
                                      <p:cBhvr additive="base">
                                        <p:cTn id="119" dur="500" fill="hold"/>
                                        <p:tgtEl>
                                          <p:spTgt spid="35870"/>
                                        </p:tgtEl>
                                        <p:attrNameLst>
                                          <p:attrName>ppt_x</p:attrName>
                                        </p:attrNameLst>
                                      </p:cBhvr>
                                      <p:tavLst>
                                        <p:tav tm="0">
                                          <p:val>
                                            <p:strVal val="0-#ppt_w/2"/>
                                          </p:val>
                                        </p:tav>
                                        <p:tav tm="100000">
                                          <p:val>
                                            <p:strVal val="#ppt_x"/>
                                          </p:val>
                                        </p:tav>
                                      </p:tavLst>
                                    </p:anim>
                                    <p:anim calcmode="lin" valueType="num">
                                      <p:cBhvr additive="base">
                                        <p:cTn id="120" dur="500" fill="hold"/>
                                        <p:tgtEl>
                                          <p:spTgt spid="35870"/>
                                        </p:tgtEl>
                                        <p:attrNameLst>
                                          <p:attrName>ppt_y</p:attrName>
                                        </p:attrNameLst>
                                      </p:cBhvr>
                                      <p:tavLst>
                                        <p:tav tm="0">
                                          <p:val>
                                            <p:strVal val="#ppt_y"/>
                                          </p:val>
                                        </p:tav>
                                        <p:tav tm="100000">
                                          <p:val>
                                            <p:strVal val="#ppt_y"/>
                                          </p:val>
                                        </p:tav>
                                      </p:tavLst>
                                    </p:anim>
                                  </p:childTnLst>
                                </p:cTn>
                              </p:par>
                            </p:childTnLst>
                          </p:cTn>
                        </p:par>
                        <p:par>
                          <p:cTn id="121" fill="hold">
                            <p:stCondLst>
                              <p:cond delay="15000"/>
                            </p:stCondLst>
                            <p:childTnLst>
                              <p:par>
                                <p:cTn id="122" presetID="2" presetClass="entr" presetSubtype="2" fill="hold" grpId="0" nodeType="afterEffect">
                                  <p:stCondLst>
                                    <p:cond delay="100"/>
                                  </p:stCondLst>
                                  <p:childTnLst>
                                    <p:set>
                                      <p:cBhvr>
                                        <p:cTn id="123" dur="1" fill="hold">
                                          <p:stCondLst>
                                            <p:cond delay="0"/>
                                          </p:stCondLst>
                                        </p:cTn>
                                        <p:tgtEl>
                                          <p:spTgt spid="35871"/>
                                        </p:tgtEl>
                                        <p:attrNameLst>
                                          <p:attrName>style.visibility</p:attrName>
                                        </p:attrNameLst>
                                      </p:cBhvr>
                                      <p:to>
                                        <p:strVal val="visible"/>
                                      </p:to>
                                    </p:set>
                                    <p:anim calcmode="lin" valueType="num">
                                      <p:cBhvr additive="base">
                                        <p:cTn id="124" dur="500" fill="hold"/>
                                        <p:tgtEl>
                                          <p:spTgt spid="35871"/>
                                        </p:tgtEl>
                                        <p:attrNameLst>
                                          <p:attrName>ppt_x</p:attrName>
                                        </p:attrNameLst>
                                      </p:cBhvr>
                                      <p:tavLst>
                                        <p:tav tm="0">
                                          <p:val>
                                            <p:strVal val="1+#ppt_w/2"/>
                                          </p:val>
                                        </p:tav>
                                        <p:tav tm="100000">
                                          <p:val>
                                            <p:strVal val="#ppt_x"/>
                                          </p:val>
                                        </p:tav>
                                      </p:tavLst>
                                    </p:anim>
                                    <p:anim calcmode="lin" valueType="num">
                                      <p:cBhvr additive="base">
                                        <p:cTn id="125" dur="500" fill="hold"/>
                                        <p:tgtEl>
                                          <p:spTgt spid="35871"/>
                                        </p:tgtEl>
                                        <p:attrNameLst>
                                          <p:attrName>ppt_y</p:attrName>
                                        </p:attrNameLst>
                                      </p:cBhvr>
                                      <p:tavLst>
                                        <p:tav tm="0">
                                          <p:val>
                                            <p:strVal val="#ppt_y"/>
                                          </p:val>
                                        </p:tav>
                                        <p:tav tm="100000">
                                          <p:val>
                                            <p:strVal val="#ppt_y"/>
                                          </p:val>
                                        </p:tav>
                                      </p:tavLst>
                                    </p:anim>
                                  </p:childTnLst>
                                </p:cTn>
                              </p:par>
                            </p:childTnLst>
                          </p:cTn>
                        </p:par>
                        <p:par>
                          <p:cTn id="126" fill="hold">
                            <p:stCondLst>
                              <p:cond delay="15600"/>
                            </p:stCondLst>
                            <p:childTnLst>
                              <p:par>
                                <p:cTn id="127" presetID="2" presetClass="entr" presetSubtype="2" fill="hold" grpId="0" nodeType="afterEffect">
                                  <p:stCondLst>
                                    <p:cond delay="100"/>
                                  </p:stCondLst>
                                  <p:childTnLst>
                                    <p:set>
                                      <p:cBhvr>
                                        <p:cTn id="128" dur="1" fill="hold">
                                          <p:stCondLst>
                                            <p:cond delay="0"/>
                                          </p:stCondLst>
                                        </p:cTn>
                                        <p:tgtEl>
                                          <p:spTgt spid="35872"/>
                                        </p:tgtEl>
                                        <p:attrNameLst>
                                          <p:attrName>style.visibility</p:attrName>
                                        </p:attrNameLst>
                                      </p:cBhvr>
                                      <p:to>
                                        <p:strVal val="visible"/>
                                      </p:to>
                                    </p:set>
                                    <p:anim calcmode="lin" valueType="num">
                                      <p:cBhvr additive="base">
                                        <p:cTn id="129" dur="500" fill="hold"/>
                                        <p:tgtEl>
                                          <p:spTgt spid="35872"/>
                                        </p:tgtEl>
                                        <p:attrNameLst>
                                          <p:attrName>ppt_x</p:attrName>
                                        </p:attrNameLst>
                                      </p:cBhvr>
                                      <p:tavLst>
                                        <p:tav tm="0">
                                          <p:val>
                                            <p:strVal val="1+#ppt_w/2"/>
                                          </p:val>
                                        </p:tav>
                                        <p:tav tm="100000">
                                          <p:val>
                                            <p:strVal val="#ppt_x"/>
                                          </p:val>
                                        </p:tav>
                                      </p:tavLst>
                                    </p:anim>
                                    <p:anim calcmode="lin" valueType="num">
                                      <p:cBhvr additive="base">
                                        <p:cTn id="130" dur="500" fill="hold"/>
                                        <p:tgtEl>
                                          <p:spTgt spid="35872"/>
                                        </p:tgtEl>
                                        <p:attrNameLst>
                                          <p:attrName>ppt_y</p:attrName>
                                        </p:attrNameLst>
                                      </p:cBhvr>
                                      <p:tavLst>
                                        <p:tav tm="0">
                                          <p:val>
                                            <p:strVal val="#ppt_y"/>
                                          </p:val>
                                        </p:tav>
                                        <p:tav tm="100000">
                                          <p:val>
                                            <p:strVal val="#ppt_y"/>
                                          </p:val>
                                        </p:tav>
                                      </p:tavLst>
                                    </p:anim>
                                  </p:childTnLst>
                                </p:cTn>
                              </p:par>
                            </p:childTnLst>
                          </p:cTn>
                        </p:par>
                        <p:par>
                          <p:cTn id="131" fill="hold">
                            <p:stCondLst>
                              <p:cond delay="16200"/>
                            </p:stCondLst>
                            <p:childTnLst>
                              <p:par>
                                <p:cTn id="132" presetID="2" presetClass="entr" presetSubtype="8" fill="hold" grpId="0" nodeType="afterEffect">
                                  <p:stCondLst>
                                    <p:cond delay="100"/>
                                  </p:stCondLst>
                                  <p:childTnLst>
                                    <p:set>
                                      <p:cBhvr>
                                        <p:cTn id="133" dur="1" fill="hold">
                                          <p:stCondLst>
                                            <p:cond delay="0"/>
                                          </p:stCondLst>
                                        </p:cTn>
                                        <p:tgtEl>
                                          <p:spTgt spid="35873"/>
                                        </p:tgtEl>
                                        <p:attrNameLst>
                                          <p:attrName>style.visibility</p:attrName>
                                        </p:attrNameLst>
                                      </p:cBhvr>
                                      <p:to>
                                        <p:strVal val="visible"/>
                                      </p:to>
                                    </p:set>
                                    <p:anim calcmode="lin" valueType="num">
                                      <p:cBhvr additive="base">
                                        <p:cTn id="134" dur="500" fill="hold"/>
                                        <p:tgtEl>
                                          <p:spTgt spid="35873"/>
                                        </p:tgtEl>
                                        <p:attrNameLst>
                                          <p:attrName>ppt_x</p:attrName>
                                        </p:attrNameLst>
                                      </p:cBhvr>
                                      <p:tavLst>
                                        <p:tav tm="0">
                                          <p:val>
                                            <p:strVal val="0-#ppt_w/2"/>
                                          </p:val>
                                        </p:tav>
                                        <p:tav tm="100000">
                                          <p:val>
                                            <p:strVal val="#ppt_x"/>
                                          </p:val>
                                        </p:tav>
                                      </p:tavLst>
                                    </p:anim>
                                    <p:anim calcmode="lin" valueType="num">
                                      <p:cBhvr additive="base">
                                        <p:cTn id="135" dur="500" fill="hold"/>
                                        <p:tgtEl>
                                          <p:spTgt spid="35873"/>
                                        </p:tgtEl>
                                        <p:attrNameLst>
                                          <p:attrName>ppt_y</p:attrName>
                                        </p:attrNameLst>
                                      </p:cBhvr>
                                      <p:tavLst>
                                        <p:tav tm="0">
                                          <p:val>
                                            <p:strVal val="#ppt_y"/>
                                          </p:val>
                                        </p:tav>
                                        <p:tav tm="100000">
                                          <p:val>
                                            <p:strVal val="#ppt_y"/>
                                          </p:val>
                                        </p:tav>
                                      </p:tavLst>
                                    </p:anim>
                                  </p:childTnLst>
                                </p:cTn>
                              </p:par>
                            </p:childTnLst>
                          </p:cTn>
                        </p:par>
                        <p:par>
                          <p:cTn id="136" fill="hold">
                            <p:stCondLst>
                              <p:cond delay="16800"/>
                            </p:stCondLst>
                            <p:childTnLst>
                              <p:par>
                                <p:cTn id="137" presetID="2" presetClass="entr" presetSubtype="8" fill="hold" grpId="0" nodeType="afterEffect">
                                  <p:stCondLst>
                                    <p:cond delay="100"/>
                                  </p:stCondLst>
                                  <p:childTnLst>
                                    <p:set>
                                      <p:cBhvr>
                                        <p:cTn id="138" dur="1" fill="hold">
                                          <p:stCondLst>
                                            <p:cond delay="0"/>
                                          </p:stCondLst>
                                        </p:cTn>
                                        <p:tgtEl>
                                          <p:spTgt spid="35874"/>
                                        </p:tgtEl>
                                        <p:attrNameLst>
                                          <p:attrName>style.visibility</p:attrName>
                                        </p:attrNameLst>
                                      </p:cBhvr>
                                      <p:to>
                                        <p:strVal val="visible"/>
                                      </p:to>
                                    </p:set>
                                    <p:anim calcmode="lin" valueType="num">
                                      <p:cBhvr additive="base">
                                        <p:cTn id="139" dur="500" fill="hold"/>
                                        <p:tgtEl>
                                          <p:spTgt spid="35874"/>
                                        </p:tgtEl>
                                        <p:attrNameLst>
                                          <p:attrName>ppt_x</p:attrName>
                                        </p:attrNameLst>
                                      </p:cBhvr>
                                      <p:tavLst>
                                        <p:tav tm="0">
                                          <p:val>
                                            <p:strVal val="0-#ppt_w/2"/>
                                          </p:val>
                                        </p:tav>
                                        <p:tav tm="100000">
                                          <p:val>
                                            <p:strVal val="#ppt_x"/>
                                          </p:val>
                                        </p:tav>
                                      </p:tavLst>
                                    </p:anim>
                                    <p:anim calcmode="lin" valueType="num">
                                      <p:cBhvr additive="base">
                                        <p:cTn id="140" dur="500" fill="hold"/>
                                        <p:tgtEl>
                                          <p:spTgt spid="35874"/>
                                        </p:tgtEl>
                                        <p:attrNameLst>
                                          <p:attrName>ppt_y</p:attrName>
                                        </p:attrNameLst>
                                      </p:cBhvr>
                                      <p:tavLst>
                                        <p:tav tm="0">
                                          <p:val>
                                            <p:strVal val="#ppt_y"/>
                                          </p:val>
                                        </p:tav>
                                        <p:tav tm="100000">
                                          <p:val>
                                            <p:strVal val="#ppt_y"/>
                                          </p:val>
                                        </p:tav>
                                      </p:tavLst>
                                    </p:anim>
                                  </p:childTnLst>
                                </p:cTn>
                              </p:par>
                            </p:childTnLst>
                          </p:cTn>
                        </p:par>
                        <p:par>
                          <p:cTn id="141" fill="hold">
                            <p:stCondLst>
                              <p:cond delay="17400"/>
                            </p:stCondLst>
                            <p:childTnLst>
                              <p:par>
                                <p:cTn id="142" presetID="2" presetClass="entr" presetSubtype="2" fill="hold" grpId="0" nodeType="afterEffect">
                                  <p:stCondLst>
                                    <p:cond delay="100"/>
                                  </p:stCondLst>
                                  <p:childTnLst>
                                    <p:set>
                                      <p:cBhvr>
                                        <p:cTn id="143" dur="1" fill="hold">
                                          <p:stCondLst>
                                            <p:cond delay="0"/>
                                          </p:stCondLst>
                                        </p:cTn>
                                        <p:tgtEl>
                                          <p:spTgt spid="35875"/>
                                        </p:tgtEl>
                                        <p:attrNameLst>
                                          <p:attrName>style.visibility</p:attrName>
                                        </p:attrNameLst>
                                      </p:cBhvr>
                                      <p:to>
                                        <p:strVal val="visible"/>
                                      </p:to>
                                    </p:set>
                                    <p:anim calcmode="lin" valueType="num">
                                      <p:cBhvr additive="base">
                                        <p:cTn id="144" dur="500" fill="hold"/>
                                        <p:tgtEl>
                                          <p:spTgt spid="35875"/>
                                        </p:tgtEl>
                                        <p:attrNameLst>
                                          <p:attrName>ppt_x</p:attrName>
                                        </p:attrNameLst>
                                      </p:cBhvr>
                                      <p:tavLst>
                                        <p:tav tm="0">
                                          <p:val>
                                            <p:strVal val="1+#ppt_w/2"/>
                                          </p:val>
                                        </p:tav>
                                        <p:tav tm="100000">
                                          <p:val>
                                            <p:strVal val="#ppt_x"/>
                                          </p:val>
                                        </p:tav>
                                      </p:tavLst>
                                    </p:anim>
                                    <p:anim calcmode="lin" valueType="num">
                                      <p:cBhvr additive="base">
                                        <p:cTn id="145" dur="500" fill="hold"/>
                                        <p:tgtEl>
                                          <p:spTgt spid="35875"/>
                                        </p:tgtEl>
                                        <p:attrNameLst>
                                          <p:attrName>ppt_y</p:attrName>
                                        </p:attrNameLst>
                                      </p:cBhvr>
                                      <p:tavLst>
                                        <p:tav tm="0">
                                          <p:val>
                                            <p:strVal val="#ppt_y"/>
                                          </p:val>
                                        </p:tav>
                                        <p:tav tm="100000">
                                          <p:val>
                                            <p:strVal val="#ppt_y"/>
                                          </p:val>
                                        </p:tav>
                                      </p:tavLst>
                                    </p:anim>
                                  </p:childTnLst>
                                </p:cTn>
                              </p:par>
                            </p:childTnLst>
                          </p:cTn>
                        </p:par>
                        <p:par>
                          <p:cTn id="146" fill="hold">
                            <p:stCondLst>
                              <p:cond delay="18000"/>
                            </p:stCondLst>
                            <p:childTnLst>
                              <p:par>
                                <p:cTn id="147" presetID="2" presetClass="entr" presetSubtype="2" fill="hold" grpId="0" nodeType="afterEffect">
                                  <p:stCondLst>
                                    <p:cond delay="100"/>
                                  </p:stCondLst>
                                  <p:childTnLst>
                                    <p:set>
                                      <p:cBhvr>
                                        <p:cTn id="148" dur="1" fill="hold">
                                          <p:stCondLst>
                                            <p:cond delay="0"/>
                                          </p:stCondLst>
                                        </p:cTn>
                                        <p:tgtEl>
                                          <p:spTgt spid="35876"/>
                                        </p:tgtEl>
                                        <p:attrNameLst>
                                          <p:attrName>style.visibility</p:attrName>
                                        </p:attrNameLst>
                                      </p:cBhvr>
                                      <p:to>
                                        <p:strVal val="visible"/>
                                      </p:to>
                                    </p:set>
                                    <p:anim calcmode="lin" valueType="num">
                                      <p:cBhvr additive="base">
                                        <p:cTn id="149" dur="500" fill="hold"/>
                                        <p:tgtEl>
                                          <p:spTgt spid="35876"/>
                                        </p:tgtEl>
                                        <p:attrNameLst>
                                          <p:attrName>ppt_x</p:attrName>
                                        </p:attrNameLst>
                                      </p:cBhvr>
                                      <p:tavLst>
                                        <p:tav tm="0">
                                          <p:val>
                                            <p:strVal val="1+#ppt_w/2"/>
                                          </p:val>
                                        </p:tav>
                                        <p:tav tm="100000">
                                          <p:val>
                                            <p:strVal val="#ppt_x"/>
                                          </p:val>
                                        </p:tav>
                                      </p:tavLst>
                                    </p:anim>
                                    <p:anim calcmode="lin" valueType="num">
                                      <p:cBhvr additive="base">
                                        <p:cTn id="150" dur="500" fill="hold"/>
                                        <p:tgtEl>
                                          <p:spTgt spid="3587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58" grpId="0" bldLvl="0" animBg="1" autoUpdateAnimBg="0"/>
      <p:bldP spid="35859" grpId="0" bldLvl="0" animBg="1" autoUpdateAnimBg="0"/>
      <p:bldP spid="35860" grpId="0" bldLvl="0" animBg="1" autoUpdateAnimBg="0"/>
      <p:bldP spid="35861" grpId="0" bldLvl="0" animBg="1" autoUpdateAnimBg="0"/>
      <p:bldP spid="35862" grpId="0" bldLvl="0" animBg="1" autoUpdateAnimBg="0"/>
      <p:bldP spid="35863" grpId="0" bldLvl="0" animBg="1" autoUpdateAnimBg="0"/>
      <p:bldP spid="35864" grpId="0" bldLvl="0" animBg="1" autoUpdateAnimBg="0"/>
      <p:bldP spid="35865" grpId="0" bldLvl="0" animBg="1" autoUpdateAnimBg="0"/>
      <p:bldP spid="35866" grpId="0" bldLvl="0" animBg="1" autoUpdateAnimBg="0"/>
      <p:bldP spid="35867" grpId="0" bldLvl="0" animBg="1" autoUpdateAnimBg="0"/>
      <p:bldP spid="35868" grpId="0" bldLvl="0" animBg="1" autoUpdateAnimBg="0"/>
      <p:bldP spid="35869" grpId="0" bldLvl="0" animBg="1" autoUpdateAnimBg="0"/>
      <p:bldP spid="35870" grpId="0" bldLvl="0" animBg="1" autoUpdateAnimBg="0"/>
      <p:bldP spid="35871" grpId="0" bldLvl="0" animBg="1" autoUpdateAnimBg="0"/>
      <p:bldP spid="35872" grpId="0" bldLvl="0" animBg="1" autoUpdateAnimBg="0"/>
      <p:bldP spid="35873" grpId="0" bldLvl="0" animBg="1" autoUpdateAnimBg="0"/>
      <p:bldP spid="35874" grpId="0" bldLvl="0" animBg="1" autoUpdateAnimBg="0"/>
      <p:bldP spid="35875" grpId="0" bldLvl="0" animBg="1" autoUpdateAnimBg="0"/>
      <p:bldP spid="35876" grpId="0" bldLvl="0" animBg="1"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66" name="Straight Connector 65"/>
          <p:cNvCxnSpPr/>
          <p:nvPr/>
        </p:nvCxnSpPr>
        <p:spPr>
          <a:xfrm>
            <a:off x="4106817" y="5318812"/>
            <a:ext cx="1709830"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4705577" y="4259211"/>
            <a:ext cx="2051797"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4201392" y="3218216"/>
            <a:ext cx="1709830"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3610560" y="2082447"/>
            <a:ext cx="1709830" cy="0"/>
          </a:xfrm>
          <a:prstGeom prst="line">
            <a:avLst/>
          </a:prstGeom>
          <a:ln w="9525">
            <a:solidFill>
              <a:schemeClr val="bg1">
                <a:lumMod val="6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5" name="Group 4"/>
          <p:cNvGrpSpPr/>
          <p:nvPr/>
        </p:nvGrpSpPr>
        <p:grpSpPr>
          <a:xfrm>
            <a:off x="3439932" y="4886294"/>
            <a:ext cx="1132924" cy="1066322"/>
            <a:chOff x="6139503" y="4871969"/>
            <a:chExt cx="1192668" cy="1122553"/>
          </a:xfrm>
          <a:effectLst/>
        </p:grpSpPr>
        <p:sp>
          <p:nvSpPr>
            <p:cNvPr id="6" name="Rounded Rectangle 5"/>
            <p:cNvSpPr>
              <a:spLocks noChangeArrowheads="1"/>
            </p:cNvSpPr>
            <p:nvPr/>
          </p:nvSpPr>
          <p:spPr bwMode="auto">
            <a:xfrm>
              <a:off x="6139503" y="4871969"/>
              <a:ext cx="1192668" cy="1122553"/>
            </a:xfrm>
            <a:prstGeom prst="roundRect">
              <a:avLst>
                <a:gd name="adj" fmla="val 9375"/>
              </a:avLst>
            </a:prstGeom>
            <a:solidFill>
              <a:schemeClr val="accent4"/>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ts val="2200"/>
                </a:lnSpc>
              </a:pPr>
              <a:endParaRPr lang="id-ID" altLang="id-ID"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TextBox 21"/>
            <p:cNvSpPr txBox="1">
              <a:spLocks noChangeArrowheads="1"/>
            </p:cNvSpPr>
            <p:nvPr/>
          </p:nvSpPr>
          <p:spPr bwMode="auto">
            <a:xfrm>
              <a:off x="6356737" y="5179787"/>
              <a:ext cx="771727" cy="36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ts val="2200"/>
                </a:lnSpc>
              </a:pPr>
              <a:r>
                <a:rPr lang="nb-NO" alt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01</a:t>
              </a:r>
            </a:p>
          </p:txBody>
        </p:sp>
      </p:grpSp>
      <p:grpSp>
        <p:nvGrpSpPr>
          <p:cNvPr id="8" name="Group 7"/>
          <p:cNvGrpSpPr/>
          <p:nvPr/>
        </p:nvGrpSpPr>
        <p:grpSpPr>
          <a:xfrm>
            <a:off x="3706500" y="3819978"/>
            <a:ext cx="1132924" cy="1066323"/>
            <a:chOff x="6420131" y="3749417"/>
            <a:chExt cx="1192668" cy="1122553"/>
          </a:xfrm>
          <a:effectLst/>
        </p:grpSpPr>
        <p:sp>
          <p:nvSpPr>
            <p:cNvPr id="9" name="Rounded Rectangle 8"/>
            <p:cNvSpPr>
              <a:spLocks noChangeArrowheads="1"/>
            </p:cNvSpPr>
            <p:nvPr/>
          </p:nvSpPr>
          <p:spPr bwMode="auto">
            <a:xfrm>
              <a:off x="6420131" y="3749417"/>
              <a:ext cx="1192668" cy="1122553"/>
            </a:xfrm>
            <a:prstGeom prst="roundRect">
              <a:avLst>
                <a:gd name="adj" fmla="val 9375"/>
              </a:avLst>
            </a:prstGeom>
            <a:solidFill>
              <a:schemeClr val="accent3"/>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ts val="2200"/>
                </a:lnSpc>
              </a:pPr>
              <a:endParaRPr lang="id-ID" altLang="id-ID"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TextBox 22"/>
            <p:cNvSpPr txBox="1">
              <a:spLocks noChangeArrowheads="1"/>
            </p:cNvSpPr>
            <p:nvPr/>
          </p:nvSpPr>
          <p:spPr bwMode="auto">
            <a:xfrm>
              <a:off x="6672041" y="4034885"/>
              <a:ext cx="771727" cy="36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ts val="2200"/>
                </a:lnSpc>
              </a:pPr>
              <a:r>
                <a:rPr lang="nb-NO" alt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02</a:t>
              </a:r>
            </a:p>
          </p:txBody>
        </p:sp>
      </p:grpSp>
      <p:grpSp>
        <p:nvGrpSpPr>
          <p:cNvPr id="11" name="Group 10"/>
          <p:cNvGrpSpPr/>
          <p:nvPr/>
        </p:nvGrpSpPr>
        <p:grpSpPr>
          <a:xfrm>
            <a:off x="3306646" y="2753667"/>
            <a:ext cx="1132924" cy="1066320"/>
            <a:chOff x="5999190" y="2626865"/>
            <a:chExt cx="1192668" cy="1122553"/>
          </a:xfrm>
          <a:effectLst/>
        </p:grpSpPr>
        <p:sp>
          <p:nvSpPr>
            <p:cNvPr id="12"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ts val="2200"/>
                </a:lnSpc>
              </a:pPr>
              <a:endParaRPr lang="id-ID" altLang="id-ID"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TextBox 23"/>
            <p:cNvSpPr txBox="1">
              <a:spLocks noChangeArrowheads="1"/>
            </p:cNvSpPr>
            <p:nvPr/>
          </p:nvSpPr>
          <p:spPr bwMode="auto">
            <a:xfrm>
              <a:off x="6231728" y="2895663"/>
              <a:ext cx="771727" cy="362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ts val="2200"/>
                </a:lnSpc>
              </a:pPr>
              <a:r>
                <a:rPr lang="nb-NO" alt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03</a:t>
              </a:r>
            </a:p>
          </p:txBody>
        </p:sp>
      </p:grpSp>
      <p:grpSp>
        <p:nvGrpSpPr>
          <p:cNvPr id="14" name="Group 13"/>
          <p:cNvGrpSpPr/>
          <p:nvPr/>
        </p:nvGrpSpPr>
        <p:grpSpPr>
          <a:xfrm>
            <a:off x="2740190" y="1746768"/>
            <a:ext cx="1132924" cy="1066322"/>
            <a:chOff x="5402860" y="1566869"/>
            <a:chExt cx="1192668" cy="1122553"/>
          </a:xfrm>
          <a:effectLst/>
        </p:grpSpPr>
        <p:sp>
          <p:nvSpPr>
            <p:cNvPr id="15" name="Rounded Rectangle 14"/>
            <p:cNvSpPr>
              <a:spLocks noChangeArrowheads="1"/>
            </p:cNvSpPr>
            <p:nvPr/>
          </p:nvSpPr>
          <p:spPr bwMode="auto">
            <a:xfrm rot="20684149">
              <a:off x="5402860" y="1566869"/>
              <a:ext cx="1192668" cy="1122553"/>
            </a:xfrm>
            <a:prstGeom prst="roundRect">
              <a:avLst>
                <a:gd name="adj" fmla="val 9375"/>
              </a:avLst>
            </a:prstGeom>
            <a:solidFill>
              <a:schemeClr val="accent1"/>
            </a:solidFill>
            <a:ln w="9525">
              <a:noFill/>
              <a:round/>
            </a:ln>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ts val="2200"/>
                </a:lnSpc>
              </a:pPr>
              <a:endParaRPr lang="id-ID" altLang="id-ID"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TextBox 24"/>
            <p:cNvSpPr txBox="1">
              <a:spLocks noChangeArrowheads="1"/>
            </p:cNvSpPr>
            <p:nvPr/>
          </p:nvSpPr>
          <p:spPr bwMode="auto">
            <a:xfrm rot="20681241">
              <a:off x="5613324" y="1901767"/>
              <a:ext cx="771727" cy="362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lnSpc>
                  <a:spcPts val="2200"/>
                </a:lnSpc>
              </a:pPr>
              <a:r>
                <a:rPr lang="nb-NO" altLang="id-ID"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04</a:t>
              </a:r>
            </a:p>
          </p:txBody>
        </p:sp>
      </p:grpSp>
      <p:grpSp>
        <p:nvGrpSpPr>
          <p:cNvPr id="27" name="Group 26"/>
          <p:cNvGrpSpPr>
            <a:grpSpLocks noChangeAspect="1"/>
          </p:cNvGrpSpPr>
          <p:nvPr/>
        </p:nvGrpSpPr>
        <p:grpSpPr>
          <a:xfrm>
            <a:off x="4770300" y="1709227"/>
            <a:ext cx="854916" cy="854916"/>
            <a:chOff x="5385173" y="1917525"/>
            <a:chExt cx="1440000" cy="1440000"/>
          </a:xfrm>
        </p:grpSpPr>
        <p:sp>
          <p:nvSpPr>
            <p:cNvPr id="28" name="Oval 27"/>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Oval 28"/>
            <p:cNvSpPr/>
            <p:nvPr/>
          </p:nvSpPr>
          <p:spPr>
            <a:xfrm>
              <a:off x="5475173" y="2007525"/>
              <a:ext cx="1260000" cy="1260000"/>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0" name="Group 29"/>
          <p:cNvGrpSpPr>
            <a:grpSpLocks noChangeAspect="1"/>
          </p:cNvGrpSpPr>
          <p:nvPr/>
        </p:nvGrpSpPr>
        <p:grpSpPr>
          <a:xfrm>
            <a:off x="5700427" y="4873995"/>
            <a:ext cx="854915" cy="854916"/>
            <a:chOff x="5385173" y="1917525"/>
            <a:chExt cx="1440000" cy="1440000"/>
          </a:xfrm>
        </p:grpSpPr>
        <p:sp>
          <p:nvSpPr>
            <p:cNvPr id="31" name="Oval 30"/>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Oval 31"/>
            <p:cNvSpPr/>
            <p:nvPr/>
          </p:nvSpPr>
          <p:spPr>
            <a:xfrm>
              <a:off x="5475175" y="2007525"/>
              <a:ext cx="1260001" cy="1260000"/>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3" name="Group 32"/>
          <p:cNvGrpSpPr>
            <a:grpSpLocks noChangeAspect="1"/>
          </p:cNvGrpSpPr>
          <p:nvPr/>
        </p:nvGrpSpPr>
        <p:grpSpPr>
          <a:xfrm>
            <a:off x="6554683" y="3829992"/>
            <a:ext cx="854916" cy="854916"/>
            <a:chOff x="5385173" y="1917525"/>
            <a:chExt cx="1440000" cy="1440000"/>
          </a:xfrm>
        </p:grpSpPr>
        <p:sp>
          <p:nvSpPr>
            <p:cNvPr id="34" name="Oval 33"/>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Oval 34"/>
            <p:cNvSpPr/>
            <p:nvPr/>
          </p:nvSpPr>
          <p:spPr>
            <a:xfrm>
              <a:off x="5475173" y="2007525"/>
              <a:ext cx="1260000" cy="1260000"/>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6" name="Group 35"/>
          <p:cNvGrpSpPr>
            <a:grpSpLocks noChangeAspect="1"/>
          </p:cNvGrpSpPr>
          <p:nvPr/>
        </p:nvGrpSpPr>
        <p:grpSpPr>
          <a:xfrm>
            <a:off x="5525252" y="2724779"/>
            <a:ext cx="854916" cy="854916"/>
            <a:chOff x="5385173" y="1917525"/>
            <a:chExt cx="1440000" cy="1440000"/>
          </a:xfrm>
        </p:grpSpPr>
        <p:sp>
          <p:nvSpPr>
            <p:cNvPr id="37" name="Oval 36"/>
            <p:cNvSpPr>
              <a:spLocks noChangeAspect="1"/>
            </p:cNvSpPr>
            <p:nvPr/>
          </p:nvSpPr>
          <p:spPr>
            <a:xfrm>
              <a:off x="5385173" y="1917525"/>
              <a:ext cx="1440000" cy="1440000"/>
            </a:xfrm>
            <a:prstGeom prst="ellipse">
              <a:avLst/>
            </a:prstGeom>
            <a:solidFill>
              <a:schemeClr val="bg1">
                <a:lumMod val="65000"/>
                <a:alpha val="60000"/>
              </a:schemeClr>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Oval 37"/>
            <p:cNvSpPr/>
            <p:nvPr/>
          </p:nvSpPr>
          <p:spPr>
            <a:xfrm>
              <a:off x="5475173" y="2007525"/>
              <a:ext cx="1260000" cy="1260000"/>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9" name="Group 38"/>
          <p:cNvGrpSpPr>
            <a:grpSpLocks noChangeAspect="1"/>
          </p:cNvGrpSpPr>
          <p:nvPr/>
        </p:nvGrpSpPr>
        <p:grpSpPr>
          <a:xfrm>
            <a:off x="4962078" y="1896239"/>
            <a:ext cx="463081" cy="463081"/>
            <a:chOff x="-2771775" y="66675"/>
            <a:chExt cx="827087" cy="827088"/>
          </a:xfrm>
          <a:solidFill>
            <a:schemeClr val="bg1"/>
          </a:solidFill>
        </p:grpSpPr>
        <p:sp>
          <p:nvSpPr>
            <p:cNvPr id="40"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vert="horz" wrap="square" lIns="86860" tIns="43429" rIns="86860" bIns="43429" numCol="1" anchor="t" anchorCtr="0" compatLnSpc="1"/>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vert="horz" wrap="square" lIns="86860" tIns="43429" rIns="86860" bIns="43429" numCol="1" anchor="t" anchorCtr="0" compatLnSpc="1"/>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vert="horz" wrap="square" lIns="86860" tIns="43429" rIns="86860" bIns="43429" numCol="1" anchor="t" anchorCtr="0" compatLnSpc="1"/>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43" name="Group 42"/>
          <p:cNvGrpSpPr/>
          <p:nvPr/>
        </p:nvGrpSpPr>
        <p:grpSpPr>
          <a:xfrm>
            <a:off x="5919233" y="5141951"/>
            <a:ext cx="410707" cy="313905"/>
            <a:chOff x="5516563" y="84138"/>
            <a:chExt cx="1414463" cy="1081087"/>
          </a:xfrm>
          <a:solidFill>
            <a:schemeClr val="bg1"/>
          </a:solidFill>
        </p:grpSpPr>
        <p:sp>
          <p:nvSpPr>
            <p:cNvPr id="44"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vert="horz" wrap="square" lIns="86860" tIns="43429" rIns="86860" bIns="43429" numCol="1" anchor="t" anchorCtr="0" compatLnSpc="1"/>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vert="horz" wrap="square" lIns="86860" tIns="43429" rIns="86860" bIns="43429" numCol="1" anchor="t" anchorCtr="0" compatLnSpc="1"/>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6"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vert="horz" wrap="square" lIns="86860" tIns="43429" rIns="86860" bIns="43429" numCol="1" anchor="t" anchorCtr="0" compatLnSpc="1"/>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vert="horz" wrap="square" lIns="86860" tIns="43429" rIns="86860" bIns="43429" numCol="1" anchor="t" anchorCtr="0" compatLnSpc="1"/>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8"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vert="horz" wrap="square" lIns="86860" tIns="43429" rIns="86860" bIns="43429" numCol="1" anchor="t" anchorCtr="0" compatLnSpc="1"/>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vert="horz" wrap="square" lIns="86860" tIns="43429" rIns="86860" bIns="43429" numCol="1" anchor="t" anchorCtr="0" compatLnSpc="1"/>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0"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vert="horz" wrap="square" lIns="86860" tIns="43429" rIns="86860" bIns="43429" numCol="1" anchor="t" anchorCtr="0" compatLnSpc="1"/>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51" name="Group 50"/>
          <p:cNvGrpSpPr/>
          <p:nvPr/>
        </p:nvGrpSpPr>
        <p:grpSpPr>
          <a:xfrm>
            <a:off x="6760951" y="4071245"/>
            <a:ext cx="424993" cy="365992"/>
            <a:chOff x="2727325" y="-39687"/>
            <a:chExt cx="1463675" cy="1260475"/>
          </a:xfrm>
          <a:solidFill>
            <a:schemeClr val="bg1"/>
          </a:solidFill>
        </p:grpSpPr>
        <p:sp>
          <p:nvSpPr>
            <p:cNvPr id="52"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vert="horz" wrap="square" lIns="86860" tIns="43429" rIns="86860" bIns="43429" numCol="1" anchor="t" anchorCtr="0" compatLnSpc="1"/>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3"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vert="horz" wrap="square" lIns="86860" tIns="43429" rIns="86860" bIns="43429" numCol="1" anchor="t" anchorCtr="0" compatLnSpc="1"/>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54" name="Freeform 13"/>
          <p:cNvSpPr>
            <a:spLocks noChangeAspect="1" noEditPoints="1"/>
          </p:cNvSpPr>
          <p:nvPr/>
        </p:nvSpPr>
        <p:spPr bwMode="auto">
          <a:xfrm>
            <a:off x="5765404" y="2938641"/>
            <a:ext cx="402172" cy="391646"/>
          </a:xfrm>
          <a:custGeom>
            <a:avLst/>
            <a:gdLst>
              <a:gd name="T0" fmla="*/ 161 w 226"/>
              <a:gd name="T1" fmla="*/ 0 h 220"/>
              <a:gd name="T2" fmla="*/ 96 w 226"/>
              <a:gd name="T3" fmla="*/ 47 h 220"/>
              <a:gd name="T4" fmla="*/ 95 w 226"/>
              <a:gd name="T5" fmla="*/ 47 h 220"/>
              <a:gd name="T6" fmla="*/ 24 w 226"/>
              <a:gd name="T7" fmla="*/ 119 h 220"/>
              <a:gd name="T8" fmla="*/ 1 w 226"/>
              <a:gd name="T9" fmla="*/ 189 h 220"/>
              <a:gd name="T10" fmla="*/ 24 w 226"/>
              <a:gd name="T11" fmla="*/ 220 h 220"/>
              <a:gd name="T12" fmla="*/ 90 w 226"/>
              <a:gd name="T13" fmla="*/ 203 h 220"/>
              <a:gd name="T14" fmla="*/ 207 w 226"/>
              <a:gd name="T15" fmla="*/ 91 h 220"/>
              <a:gd name="T16" fmla="*/ 110 w 226"/>
              <a:gd name="T17" fmla="*/ 164 h 220"/>
              <a:gd name="T18" fmla="*/ 170 w 226"/>
              <a:gd name="T19" fmla="*/ 81 h 220"/>
              <a:gd name="T20" fmla="*/ 163 w 226"/>
              <a:gd name="T21" fmla="*/ 115 h 220"/>
              <a:gd name="T22" fmla="*/ 110 w 226"/>
              <a:gd name="T23" fmla="*/ 169 h 220"/>
              <a:gd name="T24" fmla="*/ 102 w 226"/>
              <a:gd name="T25" fmla="*/ 139 h 220"/>
              <a:gd name="T26" fmla="*/ 79 w 226"/>
              <a:gd name="T27" fmla="*/ 117 h 220"/>
              <a:gd name="T28" fmla="*/ 159 w 226"/>
              <a:gd name="T29" fmla="*/ 61 h 220"/>
              <a:gd name="T30" fmla="*/ 102 w 226"/>
              <a:gd name="T31" fmla="*/ 139 h 220"/>
              <a:gd name="T32" fmla="*/ 52 w 226"/>
              <a:gd name="T33" fmla="*/ 110 h 220"/>
              <a:gd name="T34" fmla="*/ 137 w 226"/>
              <a:gd name="T35" fmla="*/ 49 h 220"/>
              <a:gd name="T36" fmla="*/ 29 w 226"/>
              <a:gd name="T37" fmla="*/ 205 h 220"/>
              <a:gd name="T38" fmla="*/ 14 w 226"/>
              <a:gd name="T39" fmla="*/ 196 h 220"/>
              <a:gd name="T40" fmla="*/ 22 w 226"/>
              <a:gd name="T41" fmla="*/ 166 h 220"/>
              <a:gd name="T42" fmla="*/ 54 w 226"/>
              <a:gd name="T43" fmla="*/ 199 h 220"/>
              <a:gd name="T44" fmla="*/ 61 w 226"/>
              <a:gd name="T45" fmla="*/ 197 h 220"/>
              <a:gd name="T46" fmla="*/ 24 w 226"/>
              <a:gd name="T47" fmla="*/ 159 h 220"/>
              <a:gd name="T48" fmla="*/ 33 w 226"/>
              <a:gd name="T49" fmla="*/ 129 h 220"/>
              <a:gd name="T50" fmla="*/ 89 w 226"/>
              <a:gd name="T51" fmla="*/ 189 h 220"/>
              <a:gd name="T52" fmla="*/ 61 w 226"/>
              <a:gd name="T53" fmla="*/ 197 h 220"/>
              <a:gd name="T54" fmla="*/ 186 w 226"/>
              <a:gd name="T55" fmla="*/ 93 h 220"/>
              <a:gd name="T56" fmla="*/ 168 w 226"/>
              <a:gd name="T57" fmla="*/ 52 h 220"/>
              <a:gd name="T58" fmla="*/ 139 w 226"/>
              <a:gd name="T59" fmla="*/ 23 h 220"/>
              <a:gd name="T60" fmla="*/ 192 w 226"/>
              <a:gd name="T61" fmla="*/ 27 h 220"/>
              <a:gd name="T62" fmla="*/ 197 w 226"/>
              <a:gd name="T63" fmla="*/ 81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p:spPr>
        <p:txBody>
          <a:bodyPr vert="horz" wrap="square" lIns="86860" tIns="43429" rIns="86860" bIns="43429" numCol="1" anchor="t" anchorCtr="0" compatLnSpc="1"/>
          <a:lstStyle/>
          <a:p>
            <a:pPr algn="just">
              <a:lnSpc>
                <a:spcPts val="2200"/>
              </a:lnSpc>
            </a:pPr>
            <a:endParaRPr lang="id-ID"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5" name="TextBox 54"/>
          <p:cNvSpPr txBox="1"/>
          <p:nvPr/>
        </p:nvSpPr>
        <p:spPr>
          <a:xfrm>
            <a:off x="6666230" y="4951095"/>
            <a:ext cx="2233295" cy="281940"/>
          </a:xfrm>
          <a:prstGeom prst="rect">
            <a:avLst/>
          </a:prstGeom>
          <a:noFill/>
        </p:spPr>
        <p:txBody>
          <a:bodyPr wrap="square" lIns="0" tIns="0" rIns="0" bIns="0" rtlCol="0">
            <a:spAutoFit/>
          </a:bodyPr>
          <a:lstStyle/>
          <a:p>
            <a:pPr algn="just">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accent4"/>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6" name="TextBox 55"/>
          <p:cNvSpPr txBox="1"/>
          <p:nvPr/>
        </p:nvSpPr>
        <p:spPr>
          <a:xfrm>
            <a:off x="7507605" y="3820795"/>
            <a:ext cx="2506980" cy="281940"/>
          </a:xfrm>
          <a:prstGeom prst="rect">
            <a:avLst/>
          </a:prstGeom>
          <a:noFill/>
        </p:spPr>
        <p:txBody>
          <a:bodyPr wrap="square" lIns="0" tIns="0" rIns="0" bIns="0" rtlCol="0">
            <a:spAutoFit/>
          </a:bodyPr>
          <a:lstStyle/>
          <a:p>
            <a:pPr algn="just">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accent3"/>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7" name="TextBox 56"/>
          <p:cNvSpPr txBox="1"/>
          <p:nvPr/>
        </p:nvSpPr>
        <p:spPr>
          <a:xfrm>
            <a:off x="6492240" y="2670810"/>
            <a:ext cx="2589530" cy="281940"/>
          </a:xfrm>
          <a:prstGeom prst="rect">
            <a:avLst/>
          </a:prstGeom>
          <a:noFill/>
        </p:spPr>
        <p:txBody>
          <a:bodyPr wrap="square" lIns="0" tIns="0" rIns="0" bIns="0" rtlCol="0">
            <a:spAutoFit/>
          </a:bodyPr>
          <a:lstStyle/>
          <a:p>
            <a:pPr algn="just">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accent2"/>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8" name="TextBox 57"/>
          <p:cNvSpPr txBox="1"/>
          <p:nvPr/>
        </p:nvSpPr>
        <p:spPr>
          <a:xfrm>
            <a:off x="5769610" y="1610995"/>
            <a:ext cx="2399665" cy="281940"/>
          </a:xfrm>
          <a:prstGeom prst="rect">
            <a:avLst/>
          </a:prstGeom>
          <a:noFill/>
        </p:spPr>
        <p:txBody>
          <a:bodyPr wrap="square" lIns="0" tIns="0" rIns="0" bIns="0" rtlCol="0">
            <a:spAutoFit/>
          </a:bodyPr>
          <a:lstStyle/>
          <a:p>
            <a:pPr algn="just">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59" name="TextBox 58"/>
          <p:cNvSpPr txBox="1"/>
          <p:nvPr/>
        </p:nvSpPr>
        <p:spPr>
          <a:xfrm>
            <a:off x="5775298" y="1908680"/>
            <a:ext cx="2567701" cy="563880"/>
          </a:xfrm>
          <a:prstGeom prst="rect">
            <a:avLst/>
          </a:prstGeom>
          <a:noFill/>
        </p:spPr>
        <p:txBody>
          <a:bodyPr wrap="square" lIns="0" tIns="0" rIns="0" bIns="0" numCol="1" spcCol="360000">
            <a:spAutoFit/>
          </a:bodyPr>
          <a:lstStyle/>
          <a:p>
            <a:pPr algn="just">
              <a:lnSpc>
                <a:spcPts val="2200"/>
              </a:lnSpc>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0" name="TextBox 59"/>
          <p:cNvSpPr txBox="1"/>
          <p:nvPr/>
        </p:nvSpPr>
        <p:spPr>
          <a:xfrm>
            <a:off x="6513974" y="2950096"/>
            <a:ext cx="2567701" cy="563880"/>
          </a:xfrm>
          <a:prstGeom prst="rect">
            <a:avLst/>
          </a:prstGeom>
          <a:noFill/>
        </p:spPr>
        <p:txBody>
          <a:bodyPr wrap="square" lIns="0" tIns="0" rIns="0" bIns="0" numCol="1" spcCol="360000">
            <a:spAutoFit/>
          </a:bodyPr>
          <a:lstStyle/>
          <a:p>
            <a:pPr algn="just">
              <a:lnSpc>
                <a:spcPts val="2200"/>
              </a:lnSpc>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1" name="TextBox 60"/>
          <p:cNvSpPr txBox="1"/>
          <p:nvPr/>
        </p:nvSpPr>
        <p:spPr>
          <a:xfrm>
            <a:off x="7507442" y="4105748"/>
            <a:ext cx="2507206" cy="563880"/>
          </a:xfrm>
          <a:prstGeom prst="rect">
            <a:avLst/>
          </a:prstGeom>
          <a:noFill/>
        </p:spPr>
        <p:txBody>
          <a:bodyPr wrap="square" lIns="0" tIns="0" rIns="0" bIns="0" numCol="1" spcCol="360000">
            <a:spAutoFit/>
          </a:bodyPr>
          <a:lstStyle/>
          <a:p>
            <a:pPr algn="just">
              <a:lnSpc>
                <a:spcPts val="2200"/>
              </a:lnSpc>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2" name="TextBox 61"/>
          <p:cNvSpPr txBox="1"/>
          <p:nvPr/>
        </p:nvSpPr>
        <p:spPr>
          <a:xfrm>
            <a:off x="6663288" y="5245002"/>
            <a:ext cx="2567701" cy="563880"/>
          </a:xfrm>
          <a:prstGeom prst="rect">
            <a:avLst/>
          </a:prstGeom>
          <a:noFill/>
        </p:spPr>
        <p:txBody>
          <a:bodyPr wrap="square" lIns="0" tIns="0" rIns="0" bIns="0" numCol="1" spcCol="360000">
            <a:spAutoFit/>
          </a:bodyPr>
          <a:lstStyle/>
          <a:p>
            <a:pPr algn="just">
              <a:lnSpc>
                <a:spcPts val="2200"/>
              </a:lnSpc>
              <a:defRPr/>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文本框 1"/>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 name="文本框 2"/>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4" name="矩形 3"/>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ppt_x"/>
                                          </p:val>
                                        </p:tav>
                                        <p:tav tm="100000">
                                          <p:val>
                                            <p:strVal val="#ppt_x"/>
                                          </p:val>
                                        </p:tav>
                                      </p:tavLst>
                                    </p:anim>
                                    <p:anim calcmode="lin" valueType="num">
                                      <p:cBhvr additive="base">
                                        <p:cTn id="23" dur="500" fill="hold"/>
                                        <p:tgtEl>
                                          <p:spTgt spid="14"/>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16" presetClass="entr" presetSubtype="37" fill="hold" nodeType="after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barn(outVertical)">
                                      <p:cBhvr>
                                        <p:cTn id="27" dur="1000"/>
                                        <p:tgtEl>
                                          <p:spTgt spid="27"/>
                                        </p:tgtEl>
                                      </p:cBhvr>
                                    </p:animEffect>
                                  </p:childTnLst>
                                </p:cTn>
                              </p:par>
                            </p:childTnLst>
                          </p:cTn>
                        </p:par>
                        <p:par>
                          <p:cTn id="28" fill="hold">
                            <p:stCondLst>
                              <p:cond delay="3000"/>
                            </p:stCondLst>
                            <p:childTnLst>
                              <p:par>
                                <p:cTn id="29" presetID="16" presetClass="entr" presetSubtype="37" fill="hold"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barn(outVertical)">
                                      <p:cBhvr>
                                        <p:cTn id="31" dur="1000"/>
                                        <p:tgtEl>
                                          <p:spTgt spid="30"/>
                                        </p:tgtEl>
                                      </p:cBhvr>
                                    </p:animEffect>
                                  </p:childTnLst>
                                </p:cTn>
                              </p:par>
                            </p:childTnLst>
                          </p:cTn>
                        </p:par>
                        <p:par>
                          <p:cTn id="32" fill="hold">
                            <p:stCondLst>
                              <p:cond delay="4000"/>
                            </p:stCondLst>
                            <p:childTnLst>
                              <p:par>
                                <p:cTn id="33" presetID="16" presetClass="entr" presetSubtype="37" fill="hold" nodeType="afterEffect">
                                  <p:stCondLst>
                                    <p:cond delay="0"/>
                                  </p:stCondLst>
                                  <p:childTnLst>
                                    <p:set>
                                      <p:cBhvr>
                                        <p:cTn id="34" dur="1" fill="hold">
                                          <p:stCondLst>
                                            <p:cond delay="0"/>
                                          </p:stCondLst>
                                        </p:cTn>
                                        <p:tgtEl>
                                          <p:spTgt spid="33"/>
                                        </p:tgtEl>
                                        <p:attrNameLst>
                                          <p:attrName>style.visibility</p:attrName>
                                        </p:attrNameLst>
                                      </p:cBhvr>
                                      <p:to>
                                        <p:strVal val="visible"/>
                                      </p:to>
                                    </p:set>
                                    <p:animEffect transition="in" filter="barn(outVertical)">
                                      <p:cBhvr>
                                        <p:cTn id="35" dur="1000"/>
                                        <p:tgtEl>
                                          <p:spTgt spid="33"/>
                                        </p:tgtEl>
                                      </p:cBhvr>
                                    </p:animEffect>
                                  </p:childTnLst>
                                </p:cTn>
                              </p:par>
                            </p:childTnLst>
                          </p:cTn>
                        </p:par>
                        <p:par>
                          <p:cTn id="36" fill="hold">
                            <p:stCondLst>
                              <p:cond delay="5000"/>
                            </p:stCondLst>
                            <p:childTnLst>
                              <p:par>
                                <p:cTn id="37" presetID="16" presetClass="entr" presetSubtype="37" fill="hold" nodeType="afterEffect">
                                  <p:stCondLst>
                                    <p:cond delay="0"/>
                                  </p:stCondLst>
                                  <p:childTnLst>
                                    <p:set>
                                      <p:cBhvr>
                                        <p:cTn id="38" dur="1" fill="hold">
                                          <p:stCondLst>
                                            <p:cond delay="0"/>
                                          </p:stCondLst>
                                        </p:cTn>
                                        <p:tgtEl>
                                          <p:spTgt spid="36"/>
                                        </p:tgtEl>
                                        <p:attrNameLst>
                                          <p:attrName>style.visibility</p:attrName>
                                        </p:attrNameLst>
                                      </p:cBhvr>
                                      <p:to>
                                        <p:strVal val="visible"/>
                                      </p:to>
                                    </p:set>
                                    <p:animEffect transition="in" filter="barn(outVertical)">
                                      <p:cBhvr>
                                        <p:cTn id="39" dur="1000"/>
                                        <p:tgtEl>
                                          <p:spTgt spid="36"/>
                                        </p:tgtEl>
                                      </p:cBhvr>
                                    </p:animEffect>
                                  </p:childTnLst>
                                </p:cTn>
                              </p:par>
                            </p:childTnLst>
                          </p:cTn>
                        </p:par>
                        <p:par>
                          <p:cTn id="40" fill="hold">
                            <p:stCondLst>
                              <p:cond delay="6000"/>
                            </p:stCondLst>
                            <p:childTnLst>
                              <p:par>
                                <p:cTn id="41" presetID="53" presetClass="entr" presetSubtype="16" fill="hold" nodeType="afterEffect">
                                  <p:stCondLst>
                                    <p:cond delay="0"/>
                                  </p:stCondLst>
                                  <p:childTnLst>
                                    <p:set>
                                      <p:cBhvr>
                                        <p:cTn id="42" dur="1" fill="hold">
                                          <p:stCondLst>
                                            <p:cond delay="0"/>
                                          </p:stCondLst>
                                        </p:cTn>
                                        <p:tgtEl>
                                          <p:spTgt spid="39"/>
                                        </p:tgtEl>
                                        <p:attrNameLst>
                                          <p:attrName>style.visibility</p:attrName>
                                        </p:attrNameLst>
                                      </p:cBhvr>
                                      <p:to>
                                        <p:strVal val="visible"/>
                                      </p:to>
                                    </p:set>
                                    <p:anim calcmode="lin" valueType="num">
                                      <p:cBhvr>
                                        <p:cTn id="43" dur="500" fill="hold"/>
                                        <p:tgtEl>
                                          <p:spTgt spid="39"/>
                                        </p:tgtEl>
                                        <p:attrNameLst>
                                          <p:attrName>ppt_w</p:attrName>
                                        </p:attrNameLst>
                                      </p:cBhvr>
                                      <p:tavLst>
                                        <p:tav tm="0">
                                          <p:val>
                                            <p:fltVal val="0"/>
                                          </p:val>
                                        </p:tav>
                                        <p:tav tm="100000">
                                          <p:val>
                                            <p:strVal val="#ppt_w"/>
                                          </p:val>
                                        </p:tav>
                                      </p:tavLst>
                                    </p:anim>
                                    <p:anim calcmode="lin" valueType="num">
                                      <p:cBhvr>
                                        <p:cTn id="44" dur="500" fill="hold"/>
                                        <p:tgtEl>
                                          <p:spTgt spid="39"/>
                                        </p:tgtEl>
                                        <p:attrNameLst>
                                          <p:attrName>ppt_h</p:attrName>
                                        </p:attrNameLst>
                                      </p:cBhvr>
                                      <p:tavLst>
                                        <p:tav tm="0">
                                          <p:val>
                                            <p:fltVal val="0"/>
                                          </p:val>
                                        </p:tav>
                                        <p:tav tm="100000">
                                          <p:val>
                                            <p:strVal val="#ppt_h"/>
                                          </p:val>
                                        </p:tav>
                                      </p:tavLst>
                                    </p:anim>
                                    <p:animEffect transition="in" filter="fade">
                                      <p:cBhvr>
                                        <p:cTn id="45" dur="500"/>
                                        <p:tgtEl>
                                          <p:spTgt spid="39"/>
                                        </p:tgtEl>
                                      </p:cBhvr>
                                    </p:animEffect>
                                  </p:childTnLst>
                                </p:cTn>
                              </p:par>
                            </p:childTnLst>
                          </p:cTn>
                        </p:par>
                        <p:par>
                          <p:cTn id="46" fill="hold">
                            <p:stCondLst>
                              <p:cond delay="6500"/>
                            </p:stCondLst>
                            <p:childTnLst>
                              <p:par>
                                <p:cTn id="47" presetID="53" presetClass="entr" presetSubtype="16" fill="hold" nodeType="afterEffect">
                                  <p:stCondLst>
                                    <p:cond delay="0"/>
                                  </p:stCondLst>
                                  <p:childTnLst>
                                    <p:set>
                                      <p:cBhvr>
                                        <p:cTn id="48" dur="1" fill="hold">
                                          <p:stCondLst>
                                            <p:cond delay="0"/>
                                          </p:stCondLst>
                                        </p:cTn>
                                        <p:tgtEl>
                                          <p:spTgt spid="43"/>
                                        </p:tgtEl>
                                        <p:attrNameLst>
                                          <p:attrName>style.visibility</p:attrName>
                                        </p:attrNameLst>
                                      </p:cBhvr>
                                      <p:to>
                                        <p:strVal val="visible"/>
                                      </p:to>
                                    </p:set>
                                    <p:anim calcmode="lin" valueType="num">
                                      <p:cBhvr>
                                        <p:cTn id="49" dur="500" fill="hold"/>
                                        <p:tgtEl>
                                          <p:spTgt spid="43"/>
                                        </p:tgtEl>
                                        <p:attrNameLst>
                                          <p:attrName>ppt_w</p:attrName>
                                        </p:attrNameLst>
                                      </p:cBhvr>
                                      <p:tavLst>
                                        <p:tav tm="0">
                                          <p:val>
                                            <p:fltVal val="0"/>
                                          </p:val>
                                        </p:tav>
                                        <p:tav tm="100000">
                                          <p:val>
                                            <p:strVal val="#ppt_w"/>
                                          </p:val>
                                        </p:tav>
                                      </p:tavLst>
                                    </p:anim>
                                    <p:anim calcmode="lin" valueType="num">
                                      <p:cBhvr>
                                        <p:cTn id="50" dur="500" fill="hold"/>
                                        <p:tgtEl>
                                          <p:spTgt spid="43"/>
                                        </p:tgtEl>
                                        <p:attrNameLst>
                                          <p:attrName>ppt_h</p:attrName>
                                        </p:attrNameLst>
                                      </p:cBhvr>
                                      <p:tavLst>
                                        <p:tav tm="0">
                                          <p:val>
                                            <p:fltVal val="0"/>
                                          </p:val>
                                        </p:tav>
                                        <p:tav tm="100000">
                                          <p:val>
                                            <p:strVal val="#ppt_h"/>
                                          </p:val>
                                        </p:tav>
                                      </p:tavLst>
                                    </p:anim>
                                    <p:animEffect transition="in" filter="fade">
                                      <p:cBhvr>
                                        <p:cTn id="51" dur="500"/>
                                        <p:tgtEl>
                                          <p:spTgt spid="43"/>
                                        </p:tgtEl>
                                      </p:cBhvr>
                                    </p:animEffect>
                                  </p:childTnLst>
                                </p:cTn>
                              </p:par>
                            </p:childTnLst>
                          </p:cTn>
                        </p:par>
                        <p:par>
                          <p:cTn id="52" fill="hold">
                            <p:stCondLst>
                              <p:cond delay="7000"/>
                            </p:stCondLst>
                            <p:childTnLst>
                              <p:par>
                                <p:cTn id="53" presetID="53" presetClass="entr" presetSubtype="16" fill="hold" nodeType="afterEffect">
                                  <p:stCondLst>
                                    <p:cond delay="0"/>
                                  </p:stCondLst>
                                  <p:childTnLst>
                                    <p:set>
                                      <p:cBhvr>
                                        <p:cTn id="54" dur="1" fill="hold">
                                          <p:stCondLst>
                                            <p:cond delay="0"/>
                                          </p:stCondLst>
                                        </p:cTn>
                                        <p:tgtEl>
                                          <p:spTgt spid="51"/>
                                        </p:tgtEl>
                                        <p:attrNameLst>
                                          <p:attrName>style.visibility</p:attrName>
                                        </p:attrNameLst>
                                      </p:cBhvr>
                                      <p:to>
                                        <p:strVal val="visible"/>
                                      </p:to>
                                    </p:set>
                                    <p:anim calcmode="lin" valueType="num">
                                      <p:cBhvr>
                                        <p:cTn id="55" dur="500" fill="hold"/>
                                        <p:tgtEl>
                                          <p:spTgt spid="51"/>
                                        </p:tgtEl>
                                        <p:attrNameLst>
                                          <p:attrName>ppt_w</p:attrName>
                                        </p:attrNameLst>
                                      </p:cBhvr>
                                      <p:tavLst>
                                        <p:tav tm="0">
                                          <p:val>
                                            <p:fltVal val="0"/>
                                          </p:val>
                                        </p:tav>
                                        <p:tav tm="100000">
                                          <p:val>
                                            <p:strVal val="#ppt_w"/>
                                          </p:val>
                                        </p:tav>
                                      </p:tavLst>
                                    </p:anim>
                                    <p:anim calcmode="lin" valueType="num">
                                      <p:cBhvr>
                                        <p:cTn id="56" dur="500" fill="hold"/>
                                        <p:tgtEl>
                                          <p:spTgt spid="51"/>
                                        </p:tgtEl>
                                        <p:attrNameLst>
                                          <p:attrName>ppt_h</p:attrName>
                                        </p:attrNameLst>
                                      </p:cBhvr>
                                      <p:tavLst>
                                        <p:tav tm="0">
                                          <p:val>
                                            <p:fltVal val="0"/>
                                          </p:val>
                                        </p:tav>
                                        <p:tav tm="100000">
                                          <p:val>
                                            <p:strVal val="#ppt_h"/>
                                          </p:val>
                                        </p:tav>
                                      </p:tavLst>
                                    </p:anim>
                                    <p:animEffect transition="in" filter="fade">
                                      <p:cBhvr>
                                        <p:cTn id="57" dur="500"/>
                                        <p:tgtEl>
                                          <p:spTgt spid="51"/>
                                        </p:tgtEl>
                                      </p:cBhvr>
                                    </p:animEffect>
                                  </p:childTnLst>
                                </p:cTn>
                              </p:par>
                            </p:childTnLst>
                          </p:cTn>
                        </p:par>
                        <p:par>
                          <p:cTn id="58" fill="hold">
                            <p:stCondLst>
                              <p:cond delay="7500"/>
                            </p:stCondLst>
                            <p:childTnLst>
                              <p:par>
                                <p:cTn id="59" presetID="53" presetClass="entr" presetSubtype="16" fill="hold" grpId="0" nodeType="afterEffect">
                                  <p:stCondLst>
                                    <p:cond delay="0"/>
                                  </p:stCondLst>
                                  <p:childTnLst>
                                    <p:set>
                                      <p:cBhvr>
                                        <p:cTn id="60" dur="1" fill="hold">
                                          <p:stCondLst>
                                            <p:cond delay="0"/>
                                          </p:stCondLst>
                                        </p:cTn>
                                        <p:tgtEl>
                                          <p:spTgt spid="54"/>
                                        </p:tgtEl>
                                        <p:attrNameLst>
                                          <p:attrName>style.visibility</p:attrName>
                                        </p:attrNameLst>
                                      </p:cBhvr>
                                      <p:to>
                                        <p:strVal val="visible"/>
                                      </p:to>
                                    </p:set>
                                    <p:anim calcmode="lin" valueType="num">
                                      <p:cBhvr>
                                        <p:cTn id="61" dur="500" fill="hold"/>
                                        <p:tgtEl>
                                          <p:spTgt spid="54"/>
                                        </p:tgtEl>
                                        <p:attrNameLst>
                                          <p:attrName>ppt_w</p:attrName>
                                        </p:attrNameLst>
                                      </p:cBhvr>
                                      <p:tavLst>
                                        <p:tav tm="0">
                                          <p:val>
                                            <p:fltVal val="0"/>
                                          </p:val>
                                        </p:tav>
                                        <p:tav tm="100000">
                                          <p:val>
                                            <p:strVal val="#ppt_w"/>
                                          </p:val>
                                        </p:tav>
                                      </p:tavLst>
                                    </p:anim>
                                    <p:anim calcmode="lin" valueType="num">
                                      <p:cBhvr>
                                        <p:cTn id="62" dur="500" fill="hold"/>
                                        <p:tgtEl>
                                          <p:spTgt spid="54"/>
                                        </p:tgtEl>
                                        <p:attrNameLst>
                                          <p:attrName>ppt_h</p:attrName>
                                        </p:attrNameLst>
                                      </p:cBhvr>
                                      <p:tavLst>
                                        <p:tav tm="0">
                                          <p:val>
                                            <p:fltVal val="0"/>
                                          </p:val>
                                        </p:tav>
                                        <p:tav tm="100000">
                                          <p:val>
                                            <p:strVal val="#ppt_h"/>
                                          </p:val>
                                        </p:tav>
                                      </p:tavLst>
                                    </p:anim>
                                    <p:animEffect transition="in" filter="fade">
                                      <p:cBhvr>
                                        <p:cTn id="63" dur="500"/>
                                        <p:tgtEl>
                                          <p:spTgt spid="54"/>
                                        </p:tgtEl>
                                      </p:cBhvr>
                                    </p:animEffect>
                                  </p:childTnLst>
                                </p:cTn>
                              </p:par>
                            </p:childTnLst>
                          </p:cTn>
                        </p:par>
                        <p:par>
                          <p:cTn id="64" fill="hold">
                            <p:stCondLst>
                              <p:cond delay="8000"/>
                            </p:stCondLst>
                            <p:childTnLst>
                              <p:par>
                                <p:cTn id="65" presetID="22" presetClass="entr" presetSubtype="8" fill="hold" grpId="0" nodeType="afterEffect">
                                  <p:stCondLst>
                                    <p:cond delay="0"/>
                                  </p:stCondLst>
                                  <p:childTnLst>
                                    <p:set>
                                      <p:cBhvr>
                                        <p:cTn id="66" dur="1" fill="hold">
                                          <p:stCondLst>
                                            <p:cond delay="0"/>
                                          </p:stCondLst>
                                        </p:cTn>
                                        <p:tgtEl>
                                          <p:spTgt spid="55"/>
                                        </p:tgtEl>
                                        <p:attrNameLst>
                                          <p:attrName>style.visibility</p:attrName>
                                        </p:attrNameLst>
                                      </p:cBhvr>
                                      <p:to>
                                        <p:strVal val="visible"/>
                                      </p:to>
                                    </p:set>
                                    <p:animEffect transition="in" filter="wipe(left)">
                                      <p:cBhvr>
                                        <p:cTn id="67" dur="500"/>
                                        <p:tgtEl>
                                          <p:spTgt spid="55"/>
                                        </p:tgtEl>
                                      </p:cBhvr>
                                    </p:animEffect>
                                  </p:childTnLst>
                                </p:cTn>
                              </p:par>
                            </p:childTnLst>
                          </p:cTn>
                        </p:par>
                        <p:par>
                          <p:cTn id="68" fill="hold">
                            <p:stCondLst>
                              <p:cond delay="8500"/>
                            </p:stCondLst>
                            <p:childTnLst>
                              <p:par>
                                <p:cTn id="69" presetID="22" presetClass="entr" presetSubtype="8" fill="hold" grpId="0" nodeType="afterEffect">
                                  <p:stCondLst>
                                    <p:cond delay="0"/>
                                  </p:stCondLst>
                                  <p:childTnLst>
                                    <p:set>
                                      <p:cBhvr>
                                        <p:cTn id="70" dur="1" fill="hold">
                                          <p:stCondLst>
                                            <p:cond delay="0"/>
                                          </p:stCondLst>
                                        </p:cTn>
                                        <p:tgtEl>
                                          <p:spTgt spid="56"/>
                                        </p:tgtEl>
                                        <p:attrNameLst>
                                          <p:attrName>style.visibility</p:attrName>
                                        </p:attrNameLst>
                                      </p:cBhvr>
                                      <p:to>
                                        <p:strVal val="visible"/>
                                      </p:to>
                                    </p:set>
                                    <p:animEffect transition="in" filter="wipe(left)">
                                      <p:cBhvr>
                                        <p:cTn id="71" dur="500"/>
                                        <p:tgtEl>
                                          <p:spTgt spid="56"/>
                                        </p:tgtEl>
                                      </p:cBhvr>
                                    </p:animEffect>
                                  </p:childTnLst>
                                </p:cTn>
                              </p:par>
                            </p:childTnLst>
                          </p:cTn>
                        </p:par>
                        <p:par>
                          <p:cTn id="72" fill="hold">
                            <p:stCondLst>
                              <p:cond delay="9000"/>
                            </p:stCondLst>
                            <p:childTnLst>
                              <p:par>
                                <p:cTn id="73" presetID="22" presetClass="entr" presetSubtype="8" fill="hold" grpId="0" nodeType="afterEffect">
                                  <p:stCondLst>
                                    <p:cond delay="0"/>
                                  </p:stCondLst>
                                  <p:childTnLst>
                                    <p:set>
                                      <p:cBhvr>
                                        <p:cTn id="74" dur="1" fill="hold">
                                          <p:stCondLst>
                                            <p:cond delay="0"/>
                                          </p:stCondLst>
                                        </p:cTn>
                                        <p:tgtEl>
                                          <p:spTgt spid="57"/>
                                        </p:tgtEl>
                                        <p:attrNameLst>
                                          <p:attrName>style.visibility</p:attrName>
                                        </p:attrNameLst>
                                      </p:cBhvr>
                                      <p:to>
                                        <p:strVal val="visible"/>
                                      </p:to>
                                    </p:set>
                                    <p:animEffect transition="in" filter="wipe(left)">
                                      <p:cBhvr>
                                        <p:cTn id="75" dur="500"/>
                                        <p:tgtEl>
                                          <p:spTgt spid="57"/>
                                        </p:tgtEl>
                                      </p:cBhvr>
                                    </p:animEffect>
                                  </p:childTnLst>
                                </p:cTn>
                              </p:par>
                            </p:childTnLst>
                          </p:cTn>
                        </p:par>
                        <p:par>
                          <p:cTn id="76" fill="hold">
                            <p:stCondLst>
                              <p:cond delay="9500"/>
                            </p:stCondLst>
                            <p:childTnLst>
                              <p:par>
                                <p:cTn id="77" presetID="22" presetClass="entr" presetSubtype="8"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Effect transition="in" filter="wipe(left)">
                                      <p:cBhvr>
                                        <p:cTn id="79" dur="500"/>
                                        <p:tgtEl>
                                          <p:spTgt spid="58"/>
                                        </p:tgtEl>
                                      </p:cBhvr>
                                    </p:animEffect>
                                  </p:childTnLst>
                                </p:cTn>
                              </p:par>
                            </p:childTnLst>
                          </p:cTn>
                        </p:par>
                        <p:par>
                          <p:cTn id="80" fill="hold">
                            <p:stCondLst>
                              <p:cond delay="10000"/>
                            </p:stCondLst>
                            <p:childTnLst>
                              <p:par>
                                <p:cTn id="81" presetID="2" presetClass="entr" presetSubtype="2" fill="hold" grpId="0" nodeType="afterEffect">
                                  <p:stCondLst>
                                    <p:cond delay="0"/>
                                  </p:stCondLst>
                                  <p:childTnLst>
                                    <p:set>
                                      <p:cBhvr>
                                        <p:cTn id="82" dur="1" fill="hold">
                                          <p:stCondLst>
                                            <p:cond delay="0"/>
                                          </p:stCondLst>
                                        </p:cTn>
                                        <p:tgtEl>
                                          <p:spTgt spid="59"/>
                                        </p:tgtEl>
                                        <p:attrNameLst>
                                          <p:attrName>style.visibility</p:attrName>
                                        </p:attrNameLst>
                                      </p:cBhvr>
                                      <p:to>
                                        <p:strVal val="visible"/>
                                      </p:to>
                                    </p:set>
                                    <p:anim calcmode="lin" valueType="num">
                                      <p:cBhvr additive="base">
                                        <p:cTn id="83" dur="500" fill="hold"/>
                                        <p:tgtEl>
                                          <p:spTgt spid="59"/>
                                        </p:tgtEl>
                                        <p:attrNameLst>
                                          <p:attrName>ppt_x</p:attrName>
                                        </p:attrNameLst>
                                      </p:cBhvr>
                                      <p:tavLst>
                                        <p:tav tm="0">
                                          <p:val>
                                            <p:strVal val="1+#ppt_w/2"/>
                                          </p:val>
                                        </p:tav>
                                        <p:tav tm="100000">
                                          <p:val>
                                            <p:strVal val="#ppt_x"/>
                                          </p:val>
                                        </p:tav>
                                      </p:tavLst>
                                    </p:anim>
                                    <p:anim calcmode="lin" valueType="num">
                                      <p:cBhvr additive="base">
                                        <p:cTn id="84" dur="500" fill="hold"/>
                                        <p:tgtEl>
                                          <p:spTgt spid="59"/>
                                        </p:tgtEl>
                                        <p:attrNameLst>
                                          <p:attrName>ppt_y</p:attrName>
                                        </p:attrNameLst>
                                      </p:cBhvr>
                                      <p:tavLst>
                                        <p:tav tm="0">
                                          <p:val>
                                            <p:strVal val="#ppt_y"/>
                                          </p:val>
                                        </p:tav>
                                        <p:tav tm="100000">
                                          <p:val>
                                            <p:strVal val="#ppt_y"/>
                                          </p:val>
                                        </p:tav>
                                      </p:tavLst>
                                    </p:anim>
                                  </p:childTnLst>
                                </p:cTn>
                              </p:par>
                            </p:childTnLst>
                          </p:cTn>
                        </p:par>
                        <p:par>
                          <p:cTn id="85" fill="hold">
                            <p:stCondLst>
                              <p:cond delay="10500"/>
                            </p:stCondLst>
                            <p:childTnLst>
                              <p:par>
                                <p:cTn id="86" presetID="2" presetClass="entr" presetSubtype="2" fill="hold" grpId="0" nodeType="afterEffect">
                                  <p:stCondLst>
                                    <p:cond delay="0"/>
                                  </p:stCondLst>
                                  <p:childTnLst>
                                    <p:set>
                                      <p:cBhvr>
                                        <p:cTn id="87" dur="1" fill="hold">
                                          <p:stCondLst>
                                            <p:cond delay="0"/>
                                          </p:stCondLst>
                                        </p:cTn>
                                        <p:tgtEl>
                                          <p:spTgt spid="60"/>
                                        </p:tgtEl>
                                        <p:attrNameLst>
                                          <p:attrName>style.visibility</p:attrName>
                                        </p:attrNameLst>
                                      </p:cBhvr>
                                      <p:to>
                                        <p:strVal val="visible"/>
                                      </p:to>
                                    </p:set>
                                    <p:anim calcmode="lin" valueType="num">
                                      <p:cBhvr additive="base">
                                        <p:cTn id="88" dur="500" fill="hold"/>
                                        <p:tgtEl>
                                          <p:spTgt spid="60"/>
                                        </p:tgtEl>
                                        <p:attrNameLst>
                                          <p:attrName>ppt_x</p:attrName>
                                        </p:attrNameLst>
                                      </p:cBhvr>
                                      <p:tavLst>
                                        <p:tav tm="0">
                                          <p:val>
                                            <p:strVal val="1+#ppt_w/2"/>
                                          </p:val>
                                        </p:tav>
                                        <p:tav tm="100000">
                                          <p:val>
                                            <p:strVal val="#ppt_x"/>
                                          </p:val>
                                        </p:tav>
                                      </p:tavLst>
                                    </p:anim>
                                    <p:anim calcmode="lin" valueType="num">
                                      <p:cBhvr additive="base">
                                        <p:cTn id="89" dur="500" fill="hold"/>
                                        <p:tgtEl>
                                          <p:spTgt spid="60"/>
                                        </p:tgtEl>
                                        <p:attrNameLst>
                                          <p:attrName>ppt_y</p:attrName>
                                        </p:attrNameLst>
                                      </p:cBhvr>
                                      <p:tavLst>
                                        <p:tav tm="0">
                                          <p:val>
                                            <p:strVal val="#ppt_y"/>
                                          </p:val>
                                        </p:tav>
                                        <p:tav tm="100000">
                                          <p:val>
                                            <p:strVal val="#ppt_y"/>
                                          </p:val>
                                        </p:tav>
                                      </p:tavLst>
                                    </p:anim>
                                  </p:childTnLst>
                                </p:cTn>
                              </p:par>
                            </p:childTnLst>
                          </p:cTn>
                        </p:par>
                        <p:par>
                          <p:cTn id="90" fill="hold">
                            <p:stCondLst>
                              <p:cond delay="11000"/>
                            </p:stCondLst>
                            <p:childTnLst>
                              <p:par>
                                <p:cTn id="91" presetID="2" presetClass="entr" presetSubtype="2" fill="hold" grpId="0" nodeType="afterEffect">
                                  <p:stCondLst>
                                    <p:cond delay="0"/>
                                  </p:stCondLst>
                                  <p:childTnLst>
                                    <p:set>
                                      <p:cBhvr>
                                        <p:cTn id="92" dur="1" fill="hold">
                                          <p:stCondLst>
                                            <p:cond delay="0"/>
                                          </p:stCondLst>
                                        </p:cTn>
                                        <p:tgtEl>
                                          <p:spTgt spid="61"/>
                                        </p:tgtEl>
                                        <p:attrNameLst>
                                          <p:attrName>style.visibility</p:attrName>
                                        </p:attrNameLst>
                                      </p:cBhvr>
                                      <p:to>
                                        <p:strVal val="visible"/>
                                      </p:to>
                                    </p:set>
                                    <p:anim calcmode="lin" valueType="num">
                                      <p:cBhvr additive="base">
                                        <p:cTn id="93" dur="500" fill="hold"/>
                                        <p:tgtEl>
                                          <p:spTgt spid="61"/>
                                        </p:tgtEl>
                                        <p:attrNameLst>
                                          <p:attrName>ppt_x</p:attrName>
                                        </p:attrNameLst>
                                      </p:cBhvr>
                                      <p:tavLst>
                                        <p:tav tm="0">
                                          <p:val>
                                            <p:strVal val="1+#ppt_w/2"/>
                                          </p:val>
                                        </p:tav>
                                        <p:tav tm="100000">
                                          <p:val>
                                            <p:strVal val="#ppt_x"/>
                                          </p:val>
                                        </p:tav>
                                      </p:tavLst>
                                    </p:anim>
                                    <p:anim calcmode="lin" valueType="num">
                                      <p:cBhvr additive="base">
                                        <p:cTn id="94" dur="500" fill="hold"/>
                                        <p:tgtEl>
                                          <p:spTgt spid="61"/>
                                        </p:tgtEl>
                                        <p:attrNameLst>
                                          <p:attrName>ppt_y</p:attrName>
                                        </p:attrNameLst>
                                      </p:cBhvr>
                                      <p:tavLst>
                                        <p:tav tm="0">
                                          <p:val>
                                            <p:strVal val="#ppt_y"/>
                                          </p:val>
                                        </p:tav>
                                        <p:tav tm="100000">
                                          <p:val>
                                            <p:strVal val="#ppt_y"/>
                                          </p:val>
                                        </p:tav>
                                      </p:tavLst>
                                    </p:anim>
                                  </p:childTnLst>
                                </p:cTn>
                              </p:par>
                            </p:childTnLst>
                          </p:cTn>
                        </p:par>
                        <p:par>
                          <p:cTn id="95" fill="hold">
                            <p:stCondLst>
                              <p:cond delay="11500"/>
                            </p:stCondLst>
                            <p:childTnLst>
                              <p:par>
                                <p:cTn id="96" presetID="2" presetClass="entr" presetSubtype="2" fill="hold" grpId="0" nodeType="afterEffect">
                                  <p:stCondLst>
                                    <p:cond delay="0"/>
                                  </p:stCondLst>
                                  <p:childTnLst>
                                    <p:set>
                                      <p:cBhvr>
                                        <p:cTn id="97" dur="1" fill="hold">
                                          <p:stCondLst>
                                            <p:cond delay="0"/>
                                          </p:stCondLst>
                                        </p:cTn>
                                        <p:tgtEl>
                                          <p:spTgt spid="62"/>
                                        </p:tgtEl>
                                        <p:attrNameLst>
                                          <p:attrName>style.visibility</p:attrName>
                                        </p:attrNameLst>
                                      </p:cBhvr>
                                      <p:to>
                                        <p:strVal val="visible"/>
                                      </p:to>
                                    </p:set>
                                    <p:anim calcmode="lin" valueType="num">
                                      <p:cBhvr additive="base">
                                        <p:cTn id="98" dur="500" fill="hold"/>
                                        <p:tgtEl>
                                          <p:spTgt spid="62"/>
                                        </p:tgtEl>
                                        <p:attrNameLst>
                                          <p:attrName>ppt_x</p:attrName>
                                        </p:attrNameLst>
                                      </p:cBhvr>
                                      <p:tavLst>
                                        <p:tav tm="0">
                                          <p:val>
                                            <p:strVal val="1+#ppt_w/2"/>
                                          </p:val>
                                        </p:tav>
                                        <p:tav tm="100000">
                                          <p:val>
                                            <p:strVal val="#ppt_x"/>
                                          </p:val>
                                        </p:tav>
                                      </p:tavLst>
                                    </p:anim>
                                    <p:anim calcmode="lin" valueType="num">
                                      <p:cBhvr additive="base">
                                        <p:cTn id="99" dur="500" fill="hold"/>
                                        <p:tgtEl>
                                          <p:spTgt spid="62"/>
                                        </p:tgtEl>
                                        <p:attrNameLst>
                                          <p:attrName>ppt_y</p:attrName>
                                        </p:attrNameLst>
                                      </p:cBhvr>
                                      <p:tavLst>
                                        <p:tav tm="0">
                                          <p:val>
                                            <p:strVal val="#ppt_y"/>
                                          </p:val>
                                        </p:tav>
                                        <p:tav tm="100000">
                                          <p:val>
                                            <p:strVal val="#ppt_y"/>
                                          </p:val>
                                        </p:tav>
                                      </p:tavLst>
                                    </p:anim>
                                  </p:childTnLst>
                                </p:cTn>
                              </p:par>
                              <p:par>
                                <p:cTn id="100" presetID="31" presetClass="entr" presetSubtype="0" fill="hold" nodeType="withEffect">
                                  <p:stCondLst>
                                    <p:cond delay="1000"/>
                                  </p:stCondLst>
                                  <p:childTnLst>
                                    <p:set>
                                      <p:cBhvr>
                                        <p:cTn id="101" dur="1" fill="hold">
                                          <p:stCondLst>
                                            <p:cond delay="0"/>
                                          </p:stCondLst>
                                        </p:cTn>
                                        <p:tgtEl>
                                          <p:spTgt spid="63"/>
                                        </p:tgtEl>
                                        <p:attrNameLst>
                                          <p:attrName>style.visibility</p:attrName>
                                        </p:attrNameLst>
                                      </p:cBhvr>
                                      <p:to>
                                        <p:strVal val="visible"/>
                                      </p:to>
                                    </p:set>
                                    <p:anim calcmode="lin" valueType="num">
                                      <p:cBhvr>
                                        <p:cTn id="102" dur="1000" fill="hold"/>
                                        <p:tgtEl>
                                          <p:spTgt spid="63"/>
                                        </p:tgtEl>
                                        <p:attrNameLst>
                                          <p:attrName>ppt_w</p:attrName>
                                        </p:attrNameLst>
                                      </p:cBhvr>
                                      <p:tavLst>
                                        <p:tav tm="0">
                                          <p:val>
                                            <p:fltVal val="0"/>
                                          </p:val>
                                        </p:tav>
                                        <p:tav tm="100000">
                                          <p:val>
                                            <p:strVal val="#ppt_w"/>
                                          </p:val>
                                        </p:tav>
                                      </p:tavLst>
                                    </p:anim>
                                    <p:anim calcmode="lin" valueType="num">
                                      <p:cBhvr>
                                        <p:cTn id="103" dur="1000" fill="hold"/>
                                        <p:tgtEl>
                                          <p:spTgt spid="63"/>
                                        </p:tgtEl>
                                        <p:attrNameLst>
                                          <p:attrName>ppt_h</p:attrName>
                                        </p:attrNameLst>
                                      </p:cBhvr>
                                      <p:tavLst>
                                        <p:tav tm="0">
                                          <p:val>
                                            <p:fltVal val="0"/>
                                          </p:val>
                                        </p:tav>
                                        <p:tav tm="100000">
                                          <p:val>
                                            <p:strVal val="#ppt_h"/>
                                          </p:val>
                                        </p:tav>
                                      </p:tavLst>
                                    </p:anim>
                                    <p:anim calcmode="lin" valueType="num">
                                      <p:cBhvr>
                                        <p:cTn id="104" dur="1000" fill="hold"/>
                                        <p:tgtEl>
                                          <p:spTgt spid="63"/>
                                        </p:tgtEl>
                                        <p:attrNameLst>
                                          <p:attrName>style.rotation</p:attrName>
                                        </p:attrNameLst>
                                      </p:cBhvr>
                                      <p:tavLst>
                                        <p:tav tm="0">
                                          <p:val>
                                            <p:fltVal val="90"/>
                                          </p:val>
                                        </p:tav>
                                        <p:tav tm="100000">
                                          <p:val>
                                            <p:fltVal val="0"/>
                                          </p:val>
                                        </p:tav>
                                      </p:tavLst>
                                    </p:anim>
                                    <p:animEffect transition="in" filter="fade">
                                      <p:cBhvr>
                                        <p:cTn id="105" dur="1000"/>
                                        <p:tgtEl>
                                          <p:spTgt spid="63"/>
                                        </p:tgtEl>
                                      </p:cBhvr>
                                    </p:animEffect>
                                  </p:childTnLst>
                                </p:cTn>
                              </p:par>
                              <p:par>
                                <p:cTn id="106" presetID="31" presetClass="entr" presetSubtype="0" fill="hold" nodeType="withEffect">
                                  <p:stCondLst>
                                    <p:cond delay="1000"/>
                                  </p:stCondLst>
                                  <p:childTnLst>
                                    <p:set>
                                      <p:cBhvr>
                                        <p:cTn id="107" dur="1" fill="hold">
                                          <p:stCondLst>
                                            <p:cond delay="0"/>
                                          </p:stCondLst>
                                        </p:cTn>
                                        <p:tgtEl>
                                          <p:spTgt spid="64"/>
                                        </p:tgtEl>
                                        <p:attrNameLst>
                                          <p:attrName>style.visibility</p:attrName>
                                        </p:attrNameLst>
                                      </p:cBhvr>
                                      <p:to>
                                        <p:strVal val="visible"/>
                                      </p:to>
                                    </p:set>
                                    <p:anim calcmode="lin" valueType="num">
                                      <p:cBhvr>
                                        <p:cTn id="108" dur="1000" fill="hold"/>
                                        <p:tgtEl>
                                          <p:spTgt spid="64"/>
                                        </p:tgtEl>
                                        <p:attrNameLst>
                                          <p:attrName>ppt_w</p:attrName>
                                        </p:attrNameLst>
                                      </p:cBhvr>
                                      <p:tavLst>
                                        <p:tav tm="0">
                                          <p:val>
                                            <p:fltVal val="0"/>
                                          </p:val>
                                        </p:tav>
                                        <p:tav tm="100000">
                                          <p:val>
                                            <p:strVal val="#ppt_w"/>
                                          </p:val>
                                        </p:tav>
                                      </p:tavLst>
                                    </p:anim>
                                    <p:anim calcmode="lin" valueType="num">
                                      <p:cBhvr>
                                        <p:cTn id="109" dur="1000" fill="hold"/>
                                        <p:tgtEl>
                                          <p:spTgt spid="64"/>
                                        </p:tgtEl>
                                        <p:attrNameLst>
                                          <p:attrName>ppt_h</p:attrName>
                                        </p:attrNameLst>
                                      </p:cBhvr>
                                      <p:tavLst>
                                        <p:tav tm="0">
                                          <p:val>
                                            <p:fltVal val="0"/>
                                          </p:val>
                                        </p:tav>
                                        <p:tav tm="100000">
                                          <p:val>
                                            <p:strVal val="#ppt_h"/>
                                          </p:val>
                                        </p:tav>
                                      </p:tavLst>
                                    </p:anim>
                                    <p:anim calcmode="lin" valueType="num">
                                      <p:cBhvr>
                                        <p:cTn id="110" dur="1000" fill="hold"/>
                                        <p:tgtEl>
                                          <p:spTgt spid="64"/>
                                        </p:tgtEl>
                                        <p:attrNameLst>
                                          <p:attrName>style.rotation</p:attrName>
                                        </p:attrNameLst>
                                      </p:cBhvr>
                                      <p:tavLst>
                                        <p:tav tm="0">
                                          <p:val>
                                            <p:fltVal val="90"/>
                                          </p:val>
                                        </p:tav>
                                        <p:tav tm="100000">
                                          <p:val>
                                            <p:fltVal val="0"/>
                                          </p:val>
                                        </p:tav>
                                      </p:tavLst>
                                    </p:anim>
                                    <p:animEffect transition="in" filter="fade">
                                      <p:cBhvr>
                                        <p:cTn id="111" dur="1000"/>
                                        <p:tgtEl>
                                          <p:spTgt spid="64"/>
                                        </p:tgtEl>
                                      </p:cBhvr>
                                    </p:animEffect>
                                  </p:childTnLst>
                                </p:cTn>
                              </p:par>
                              <p:par>
                                <p:cTn id="112" presetID="31" presetClass="entr" presetSubtype="0" fill="hold" nodeType="withEffect">
                                  <p:stCondLst>
                                    <p:cond delay="1000"/>
                                  </p:stCondLst>
                                  <p:childTnLst>
                                    <p:set>
                                      <p:cBhvr>
                                        <p:cTn id="113" dur="1" fill="hold">
                                          <p:stCondLst>
                                            <p:cond delay="0"/>
                                          </p:stCondLst>
                                        </p:cTn>
                                        <p:tgtEl>
                                          <p:spTgt spid="65"/>
                                        </p:tgtEl>
                                        <p:attrNameLst>
                                          <p:attrName>style.visibility</p:attrName>
                                        </p:attrNameLst>
                                      </p:cBhvr>
                                      <p:to>
                                        <p:strVal val="visible"/>
                                      </p:to>
                                    </p:set>
                                    <p:anim calcmode="lin" valueType="num">
                                      <p:cBhvr>
                                        <p:cTn id="114" dur="1000" fill="hold"/>
                                        <p:tgtEl>
                                          <p:spTgt spid="65"/>
                                        </p:tgtEl>
                                        <p:attrNameLst>
                                          <p:attrName>ppt_w</p:attrName>
                                        </p:attrNameLst>
                                      </p:cBhvr>
                                      <p:tavLst>
                                        <p:tav tm="0">
                                          <p:val>
                                            <p:fltVal val="0"/>
                                          </p:val>
                                        </p:tav>
                                        <p:tav tm="100000">
                                          <p:val>
                                            <p:strVal val="#ppt_w"/>
                                          </p:val>
                                        </p:tav>
                                      </p:tavLst>
                                    </p:anim>
                                    <p:anim calcmode="lin" valueType="num">
                                      <p:cBhvr>
                                        <p:cTn id="115" dur="1000" fill="hold"/>
                                        <p:tgtEl>
                                          <p:spTgt spid="65"/>
                                        </p:tgtEl>
                                        <p:attrNameLst>
                                          <p:attrName>ppt_h</p:attrName>
                                        </p:attrNameLst>
                                      </p:cBhvr>
                                      <p:tavLst>
                                        <p:tav tm="0">
                                          <p:val>
                                            <p:fltVal val="0"/>
                                          </p:val>
                                        </p:tav>
                                        <p:tav tm="100000">
                                          <p:val>
                                            <p:strVal val="#ppt_h"/>
                                          </p:val>
                                        </p:tav>
                                      </p:tavLst>
                                    </p:anim>
                                    <p:anim calcmode="lin" valueType="num">
                                      <p:cBhvr>
                                        <p:cTn id="116" dur="1000" fill="hold"/>
                                        <p:tgtEl>
                                          <p:spTgt spid="65"/>
                                        </p:tgtEl>
                                        <p:attrNameLst>
                                          <p:attrName>style.rotation</p:attrName>
                                        </p:attrNameLst>
                                      </p:cBhvr>
                                      <p:tavLst>
                                        <p:tav tm="0">
                                          <p:val>
                                            <p:fltVal val="90"/>
                                          </p:val>
                                        </p:tav>
                                        <p:tav tm="100000">
                                          <p:val>
                                            <p:fltVal val="0"/>
                                          </p:val>
                                        </p:tav>
                                      </p:tavLst>
                                    </p:anim>
                                    <p:animEffect transition="in" filter="fade">
                                      <p:cBhvr>
                                        <p:cTn id="117" dur="1000"/>
                                        <p:tgtEl>
                                          <p:spTgt spid="65"/>
                                        </p:tgtEl>
                                      </p:cBhvr>
                                    </p:animEffect>
                                  </p:childTnLst>
                                </p:cTn>
                              </p:par>
                              <p:par>
                                <p:cTn id="118" presetID="31" presetClass="entr" presetSubtype="0" fill="hold" nodeType="withEffect">
                                  <p:stCondLst>
                                    <p:cond delay="1000"/>
                                  </p:stCondLst>
                                  <p:childTnLst>
                                    <p:set>
                                      <p:cBhvr>
                                        <p:cTn id="119" dur="1" fill="hold">
                                          <p:stCondLst>
                                            <p:cond delay="0"/>
                                          </p:stCondLst>
                                        </p:cTn>
                                        <p:tgtEl>
                                          <p:spTgt spid="66"/>
                                        </p:tgtEl>
                                        <p:attrNameLst>
                                          <p:attrName>style.visibility</p:attrName>
                                        </p:attrNameLst>
                                      </p:cBhvr>
                                      <p:to>
                                        <p:strVal val="visible"/>
                                      </p:to>
                                    </p:set>
                                    <p:anim calcmode="lin" valueType="num">
                                      <p:cBhvr>
                                        <p:cTn id="120" dur="1000" fill="hold"/>
                                        <p:tgtEl>
                                          <p:spTgt spid="66"/>
                                        </p:tgtEl>
                                        <p:attrNameLst>
                                          <p:attrName>ppt_w</p:attrName>
                                        </p:attrNameLst>
                                      </p:cBhvr>
                                      <p:tavLst>
                                        <p:tav tm="0">
                                          <p:val>
                                            <p:fltVal val="0"/>
                                          </p:val>
                                        </p:tav>
                                        <p:tav tm="100000">
                                          <p:val>
                                            <p:strVal val="#ppt_w"/>
                                          </p:val>
                                        </p:tav>
                                      </p:tavLst>
                                    </p:anim>
                                    <p:anim calcmode="lin" valueType="num">
                                      <p:cBhvr>
                                        <p:cTn id="121" dur="1000" fill="hold"/>
                                        <p:tgtEl>
                                          <p:spTgt spid="66"/>
                                        </p:tgtEl>
                                        <p:attrNameLst>
                                          <p:attrName>ppt_h</p:attrName>
                                        </p:attrNameLst>
                                      </p:cBhvr>
                                      <p:tavLst>
                                        <p:tav tm="0">
                                          <p:val>
                                            <p:fltVal val="0"/>
                                          </p:val>
                                        </p:tav>
                                        <p:tav tm="100000">
                                          <p:val>
                                            <p:strVal val="#ppt_h"/>
                                          </p:val>
                                        </p:tav>
                                      </p:tavLst>
                                    </p:anim>
                                    <p:anim calcmode="lin" valueType="num">
                                      <p:cBhvr>
                                        <p:cTn id="122" dur="1000" fill="hold"/>
                                        <p:tgtEl>
                                          <p:spTgt spid="66"/>
                                        </p:tgtEl>
                                        <p:attrNameLst>
                                          <p:attrName>style.rotation</p:attrName>
                                        </p:attrNameLst>
                                      </p:cBhvr>
                                      <p:tavLst>
                                        <p:tav tm="0">
                                          <p:val>
                                            <p:fltVal val="90"/>
                                          </p:val>
                                        </p:tav>
                                        <p:tav tm="100000">
                                          <p:val>
                                            <p:fltVal val="0"/>
                                          </p:val>
                                        </p:tav>
                                      </p:tavLst>
                                    </p:anim>
                                    <p:animEffect transition="in" filter="fade">
                                      <p:cBhvr>
                                        <p:cTn id="123" dur="1000"/>
                                        <p:tgtEl>
                                          <p:spTgt spid="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bldLvl="0" animBg="1"/>
      <p:bldP spid="55" grpId="0"/>
      <p:bldP spid="56" grpId="0"/>
      <p:bldP spid="57" grpId="0"/>
      <p:bldP spid="58" grpId="0"/>
      <p:bldP spid="59" grpId="0"/>
      <p:bldP spid="60" grpId="0"/>
      <p:bldP spid="61" grpId="0"/>
      <p:bldP spid="6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reeform 16"/>
          <p:cNvSpPr>
            <a:spLocks noEditPoints="1"/>
          </p:cNvSpPr>
          <p:nvPr/>
        </p:nvSpPr>
        <p:spPr bwMode="auto">
          <a:xfrm>
            <a:off x="10260067" y="4360374"/>
            <a:ext cx="444608" cy="333934"/>
          </a:xfrm>
          <a:custGeom>
            <a:avLst/>
            <a:gdLst>
              <a:gd name="T0" fmla="*/ 3 w 108"/>
              <a:gd name="T1" fmla="*/ 54 h 81"/>
              <a:gd name="T2" fmla="*/ 21 w 108"/>
              <a:gd name="T3" fmla="*/ 47 h 81"/>
              <a:gd name="T4" fmla="*/ 25 w 108"/>
              <a:gd name="T5" fmla="*/ 44 h 81"/>
              <a:gd name="T6" fmla="*/ 35 w 108"/>
              <a:gd name="T7" fmla="*/ 62 h 81"/>
              <a:gd name="T8" fmla="*/ 43 w 108"/>
              <a:gd name="T9" fmla="*/ 44 h 81"/>
              <a:gd name="T10" fmla="*/ 48 w 108"/>
              <a:gd name="T11" fmla="*/ 47 h 81"/>
              <a:gd name="T12" fmla="*/ 60 w 108"/>
              <a:gd name="T13" fmla="*/ 52 h 81"/>
              <a:gd name="T14" fmla="*/ 60 w 108"/>
              <a:gd name="T15" fmla="*/ 51 h 81"/>
              <a:gd name="T16" fmla="*/ 72 w 108"/>
              <a:gd name="T17" fmla="*/ 47 h 81"/>
              <a:gd name="T18" fmla="*/ 83 w 108"/>
              <a:gd name="T19" fmla="*/ 61 h 81"/>
              <a:gd name="T20" fmla="*/ 96 w 108"/>
              <a:gd name="T21" fmla="*/ 47 h 81"/>
              <a:gd name="T22" fmla="*/ 105 w 108"/>
              <a:gd name="T23" fmla="*/ 49 h 81"/>
              <a:gd name="T24" fmla="*/ 108 w 108"/>
              <a:gd name="T25" fmla="*/ 72 h 81"/>
              <a:gd name="T26" fmla="*/ 69 w 108"/>
              <a:gd name="T27" fmla="*/ 72 h 81"/>
              <a:gd name="T28" fmla="*/ 69 w 108"/>
              <a:gd name="T29" fmla="*/ 81 h 81"/>
              <a:gd name="T30" fmla="*/ 0 w 108"/>
              <a:gd name="T31" fmla="*/ 81 h 81"/>
              <a:gd name="T32" fmla="*/ 3 w 108"/>
              <a:gd name="T33" fmla="*/ 54 h 81"/>
              <a:gd name="T34" fmla="*/ 73 w 108"/>
              <a:gd name="T35" fmla="*/ 27 h 81"/>
              <a:gd name="T36" fmla="*/ 93 w 108"/>
              <a:gd name="T37" fmla="*/ 25 h 81"/>
              <a:gd name="T38" fmla="*/ 92 w 108"/>
              <a:gd name="T39" fmla="*/ 37 h 81"/>
              <a:gd name="T40" fmla="*/ 88 w 108"/>
              <a:gd name="T41" fmla="*/ 42 h 81"/>
              <a:gd name="T42" fmla="*/ 99 w 108"/>
              <a:gd name="T43" fmla="*/ 42 h 81"/>
              <a:gd name="T44" fmla="*/ 98 w 108"/>
              <a:gd name="T45" fmla="*/ 32 h 81"/>
              <a:gd name="T46" fmla="*/ 69 w 108"/>
              <a:gd name="T47" fmla="*/ 32 h 81"/>
              <a:gd name="T48" fmla="*/ 68 w 108"/>
              <a:gd name="T49" fmla="*/ 42 h 81"/>
              <a:gd name="T50" fmla="*/ 78 w 108"/>
              <a:gd name="T51" fmla="*/ 42 h 81"/>
              <a:gd name="T52" fmla="*/ 75 w 108"/>
              <a:gd name="T53" fmla="*/ 37 h 81"/>
              <a:gd name="T54" fmla="*/ 73 w 108"/>
              <a:gd name="T55" fmla="*/ 27 h 81"/>
              <a:gd name="T56" fmla="*/ 73 w 108"/>
              <a:gd name="T57" fmla="*/ 27 h 81"/>
              <a:gd name="T58" fmla="*/ 21 w 108"/>
              <a:gd name="T59" fmla="*/ 31 h 81"/>
              <a:gd name="T60" fmla="*/ 22 w 108"/>
              <a:gd name="T61" fmla="*/ 16 h 81"/>
              <a:gd name="T62" fmla="*/ 46 w 108"/>
              <a:gd name="T63" fmla="*/ 16 h 81"/>
              <a:gd name="T64" fmla="*/ 47 w 108"/>
              <a:gd name="T65" fmla="*/ 31 h 81"/>
              <a:gd name="T66" fmla="*/ 52 w 108"/>
              <a:gd name="T67" fmla="*/ 25 h 81"/>
              <a:gd name="T68" fmla="*/ 50 w 108"/>
              <a:gd name="T69" fmla="*/ 8 h 81"/>
              <a:gd name="T70" fmla="*/ 19 w 108"/>
              <a:gd name="T71" fmla="*/ 7 h 81"/>
              <a:gd name="T72" fmla="*/ 18 w 108"/>
              <a:gd name="T73" fmla="*/ 28 h 81"/>
              <a:gd name="T74" fmla="*/ 21 w 108"/>
              <a:gd name="T75" fmla="*/ 3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8" h="81">
                <a:moveTo>
                  <a:pt x="3" y="54"/>
                </a:moveTo>
                <a:cubicBezTo>
                  <a:pt x="9" y="52"/>
                  <a:pt x="15" y="49"/>
                  <a:pt x="21" y="47"/>
                </a:cubicBezTo>
                <a:cubicBezTo>
                  <a:pt x="22" y="46"/>
                  <a:pt x="24" y="45"/>
                  <a:pt x="25" y="44"/>
                </a:cubicBezTo>
                <a:cubicBezTo>
                  <a:pt x="35" y="62"/>
                  <a:pt x="35" y="62"/>
                  <a:pt x="35" y="62"/>
                </a:cubicBezTo>
                <a:cubicBezTo>
                  <a:pt x="43" y="44"/>
                  <a:pt x="43" y="44"/>
                  <a:pt x="43" y="44"/>
                </a:cubicBezTo>
                <a:cubicBezTo>
                  <a:pt x="45" y="45"/>
                  <a:pt x="46" y="46"/>
                  <a:pt x="48" y="47"/>
                </a:cubicBezTo>
                <a:cubicBezTo>
                  <a:pt x="60" y="52"/>
                  <a:pt x="60" y="52"/>
                  <a:pt x="60" y="52"/>
                </a:cubicBezTo>
                <a:cubicBezTo>
                  <a:pt x="60" y="51"/>
                  <a:pt x="60" y="51"/>
                  <a:pt x="60" y="51"/>
                </a:cubicBezTo>
                <a:cubicBezTo>
                  <a:pt x="65" y="49"/>
                  <a:pt x="69" y="47"/>
                  <a:pt x="72" y="47"/>
                </a:cubicBezTo>
                <a:cubicBezTo>
                  <a:pt x="74" y="53"/>
                  <a:pt x="78" y="57"/>
                  <a:pt x="83" y="61"/>
                </a:cubicBezTo>
                <a:cubicBezTo>
                  <a:pt x="89" y="57"/>
                  <a:pt x="93" y="52"/>
                  <a:pt x="96" y="47"/>
                </a:cubicBezTo>
                <a:cubicBezTo>
                  <a:pt x="98" y="47"/>
                  <a:pt x="102" y="48"/>
                  <a:pt x="105" y="49"/>
                </a:cubicBezTo>
                <a:cubicBezTo>
                  <a:pt x="108" y="54"/>
                  <a:pt x="108" y="65"/>
                  <a:pt x="108" y="72"/>
                </a:cubicBezTo>
                <a:cubicBezTo>
                  <a:pt x="69" y="72"/>
                  <a:pt x="69" y="72"/>
                  <a:pt x="69" y="72"/>
                </a:cubicBezTo>
                <a:cubicBezTo>
                  <a:pt x="70" y="75"/>
                  <a:pt x="70" y="78"/>
                  <a:pt x="69" y="81"/>
                </a:cubicBezTo>
                <a:cubicBezTo>
                  <a:pt x="46" y="81"/>
                  <a:pt x="23" y="81"/>
                  <a:pt x="0" y="81"/>
                </a:cubicBezTo>
                <a:cubicBezTo>
                  <a:pt x="0" y="68"/>
                  <a:pt x="0" y="59"/>
                  <a:pt x="3" y="54"/>
                </a:cubicBezTo>
                <a:close/>
                <a:moveTo>
                  <a:pt x="73" y="27"/>
                </a:moveTo>
                <a:cubicBezTo>
                  <a:pt x="79" y="28"/>
                  <a:pt x="89" y="27"/>
                  <a:pt x="93" y="25"/>
                </a:cubicBezTo>
                <a:cubicBezTo>
                  <a:pt x="93" y="27"/>
                  <a:pt x="93" y="33"/>
                  <a:pt x="92" y="37"/>
                </a:cubicBezTo>
                <a:cubicBezTo>
                  <a:pt x="91" y="39"/>
                  <a:pt x="90" y="41"/>
                  <a:pt x="88" y="42"/>
                </a:cubicBezTo>
                <a:cubicBezTo>
                  <a:pt x="99" y="42"/>
                  <a:pt x="99" y="42"/>
                  <a:pt x="99" y="42"/>
                </a:cubicBezTo>
                <a:cubicBezTo>
                  <a:pt x="99" y="42"/>
                  <a:pt x="98" y="34"/>
                  <a:pt x="98" y="32"/>
                </a:cubicBezTo>
                <a:cubicBezTo>
                  <a:pt x="102" y="3"/>
                  <a:pt x="64" y="3"/>
                  <a:pt x="69" y="32"/>
                </a:cubicBezTo>
                <a:cubicBezTo>
                  <a:pt x="69" y="34"/>
                  <a:pt x="68" y="42"/>
                  <a:pt x="68" y="42"/>
                </a:cubicBezTo>
                <a:cubicBezTo>
                  <a:pt x="78" y="42"/>
                  <a:pt x="78" y="42"/>
                  <a:pt x="78" y="42"/>
                </a:cubicBezTo>
                <a:cubicBezTo>
                  <a:pt x="77" y="41"/>
                  <a:pt x="76" y="39"/>
                  <a:pt x="75" y="37"/>
                </a:cubicBezTo>
                <a:cubicBezTo>
                  <a:pt x="73" y="34"/>
                  <a:pt x="73" y="30"/>
                  <a:pt x="73" y="27"/>
                </a:cubicBezTo>
                <a:cubicBezTo>
                  <a:pt x="73" y="27"/>
                  <a:pt x="73" y="27"/>
                  <a:pt x="73" y="27"/>
                </a:cubicBezTo>
                <a:close/>
                <a:moveTo>
                  <a:pt x="21" y="31"/>
                </a:moveTo>
                <a:cubicBezTo>
                  <a:pt x="21" y="25"/>
                  <a:pt x="21" y="21"/>
                  <a:pt x="22" y="16"/>
                </a:cubicBezTo>
                <a:cubicBezTo>
                  <a:pt x="29" y="12"/>
                  <a:pt x="37" y="18"/>
                  <a:pt x="46" y="16"/>
                </a:cubicBezTo>
                <a:cubicBezTo>
                  <a:pt x="47" y="20"/>
                  <a:pt x="48" y="25"/>
                  <a:pt x="47" y="31"/>
                </a:cubicBezTo>
                <a:cubicBezTo>
                  <a:pt x="47" y="31"/>
                  <a:pt x="51" y="28"/>
                  <a:pt x="52" y="25"/>
                </a:cubicBezTo>
                <a:cubicBezTo>
                  <a:pt x="52" y="22"/>
                  <a:pt x="51" y="10"/>
                  <a:pt x="50" y="8"/>
                </a:cubicBezTo>
                <a:cubicBezTo>
                  <a:pt x="45" y="0"/>
                  <a:pt x="25" y="0"/>
                  <a:pt x="19" y="7"/>
                </a:cubicBezTo>
                <a:cubicBezTo>
                  <a:pt x="18" y="9"/>
                  <a:pt x="16" y="25"/>
                  <a:pt x="18" y="28"/>
                </a:cubicBezTo>
                <a:cubicBezTo>
                  <a:pt x="19" y="30"/>
                  <a:pt x="21" y="31"/>
                  <a:pt x="21" y="31"/>
                </a:cubicBezTo>
                <a:close/>
              </a:path>
            </a:pathLst>
          </a:custGeom>
          <a:solidFill>
            <a:schemeClr val="tx2"/>
          </a:solidFill>
          <a:ln>
            <a:noFill/>
          </a:ln>
        </p:spPr>
        <p:txBody>
          <a:bodyPr vert="horz" wrap="square" lIns="91434" tIns="45718" rIns="91434" bIns="4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ts val="2200"/>
              </a:lnSpc>
            </a:pPr>
            <a:endPar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7260401" y="4279299"/>
            <a:ext cx="394996" cy="415986"/>
          </a:xfrm>
          <a:custGeom>
            <a:avLst/>
            <a:gdLst>
              <a:gd name="T0" fmla="*/ 20 w 96"/>
              <a:gd name="T1" fmla="*/ 86 h 101"/>
              <a:gd name="T2" fmla="*/ 7 w 96"/>
              <a:gd name="T3" fmla="*/ 58 h 101"/>
              <a:gd name="T4" fmla="*/ 18 w 96"/>
              <a:gd name="T5" fmla="*/ 29 h 101"/>
              <a:gd name="T6" fmla="*/ 42 w 96"/>
              <a:gd name="T7" fmla="*/ 17 h 101"/>
              <a:gd name="T8" fmla="*/ 41 w 96"/>
              <a:gd name="T9" fmla="*/ 9 h 101"/>
              <a:gd name="T10" fmla="*/ 36 w 96"/>
              <a:gd name="T11" fmla="*/ 10 h 101"/>
              <a:gd name="T12" fmla="*/ 35 w 96"/>
              <a:gd name="T13" fmla="*/ 5 h 101"/>
              <a:gd name="T14" fmla="*/ 48 w 96"/>
              <a:gd name="T15" fmla="*/ 3 h 101"/>
              <a:gd name="T16" fmla="*/ 49 w 96"/>
              <a:gd name="T17" fmla="*/ 8 h 101"/>
              <a:gd name="T18" fmla="*/ 44 w 96"/>
              <a:gd name="T19" fmla="*/ 9 h 101"/>
              <a:gd name="T20" fmla="*/ 46 w 96"/>
              <a:gd name="T21" fmla="*/ 16 h 101"/>
              <a:gd name="T22" fmla="*/ 74 w 96"/>
              <a:gd name="T23" fmla="*/ 27 h 101"/>
              <a:gd name="T24" fmla="*/ 87 w 96"/>
              <a:gd name="T25" fmla="*/ 54 h 101"/>
              <a:gd name="T26" fmla="*/ 77 w 96"/>
              <a:gd name="T27" fmla="*/ 83 h 101"/>
              <a:gd name="T28" fmla="*/ 75 w 96"/>
              <a:gd name="T29" fmla="*/ 85 h 101"/>
              <a:gd name="T30" fmla="*/ 79 w 96"/>
              <a:gd name="T31" fmla="*/ 101 h 101"/>
              <a:gd name="T32" fmla="*/ 74 w 96"/>
              <a:gd name="T33" fmla="*/ 101 h 101"/>
              <a:gd name="T34" fmla="*/ 63 w 96"/>
              <a:gd name="T35" fmla="*/ 93 h 101"/>
              <a:gd name="T36" fmla="*/ 49 w 96"/>
              <a:gd name="T37" fmla="*/ 96 h 101"/>
              <a:gd name="T38" fmla="*/ 32 w 96"/>
              <a:gd name="T39" fmla="*/ 93 h 101"/>
              <a:gd name="T40" fmla="*/ 22 w 96"/>
              <a:gd name="T41" fmla="*/ 101 h 101"/>
              <a:gd name="T42" fmla="*/ 17 w 96"/>
              <a:gd name="T43" fmla="*/ 101 h 101"/>
              <a:gd name="T44" fmla="*/ 21 w 96"/>
              <a:gd name="T45" fmla="*/ 86 h 101"/>
              <a:gd name="T46" fmla="*/ 20 w 96"/>
              <a:gd name="T47" fmla="*/ 86 h 101"/>
              <a:gd name="T48" fmla="*/ 82 w 96"/>
              <a:gd name="T49" fmla="*/ 6 h 101"/>
              <a:gd name="T50" fmla="*/ 60 w 96"/>
              <a:gd name="T51" fmla="*/ 11 h 101"/>
              <a:gd name="T52" fmla="*/ 92 w 96"/>
              <a:gd name="T53" fmla="*/ 31 h 101"/>
              <a:gd name="T54" fmla="*/ 88 w 96"/>
              <a:gd name="T55" fmla="*/ 9 h 101"/>
              <a:gd name="T56" fmla="*/ 92 w 96"/>
              <a:gd name="T57" fmla="*/ 3 h 101"/>
              <a:gd name="T58" fmla="*/ 86 w 96"/>
              <a:gd name="T59" fmla="*/ 0 h 101"/>
              <a:gd name="T60" fmla="*/ 82 w 96"/>
              <a:gd name="T61" fmla="*/ 6 h 101"/>
              <a:gd name="T62" fmla="*/ 14 w 96"/>
              <a:gd name="T63" fmla="*/ 6 h 101"/>
              <a:gd name="T64" fmla="*/ 10 w 96"/>
              <a:gd name="T65" fmla="*/ 0 h 101"/>
              <a:gd name="T66" fmla="*/ 4 w 96"/>
              <a:gd name="T67" fmla="*/ 3 h 101"/>
              <a:gd name="T68" fmla="*/ 8 w 96"/>
              <a:gd name="T69" fmla="*/ 9 h 101"/>
              <a:gd name="T70" fmla="*/ 4 w 96"/>
              <a:gd name="T71" fmla="*/ 31 h 101"/>
              <a:gd name="T72" fmla="*/ 36 w 96"/>
              <a:gd name="T73" fmla="*/ 11 h 101"/>
              <a:gd name="T74" fmla="*/ 14 w 96"/>
              <a:gd name="T75" fmla="*/ 6 h 101"/>
              <a:gd name="T76" fmla="*/ 43 w 96"/>
              <a:gd name="T77" fmla="*/ 54 h 101"/>
              <a:gd name="T78" fmla="*/ 42 w 96"/>
              <a:gd name="T79" fmla="*/ 56 h 101"/>
              <a:gd name="T80" fmla="*/ 22 w 96"/>
              <a:gd name="T81" fmla="*/ 61 h 101"/>
              <a:gd name="T82" fmla="*/ 22 w 96"/>
              <a:gd name="T83" fmla="*/ 64 h 101"/>
              <a:gd name="T84" fmla="*/ 43 w 96"/>
              <a:gd name="T85" fmla="*/ 59 h 101"/>
              <a:gd name="T86" fmla="*/ 46 w 96"/>
              <a:gd name="T87" fmla="*/ 61 h 101"/>
              <a:gd name="T88" fmla="*/ 54 w 96"/>
              <a:gd name="T89" fmla="*/ 58 h 101"/>
              <a:gd name="T90" fmla="*/ 50 w 96"/>
              <a:gd name="T91" fmla="*/ 50 h 101"/>
              <a:gd name="T92" fmla="*/ 49 w 96"/>
              <a:gd name="T93" fmla="*/ 50 h 101"/>
              <a:gd name="T94" fmla="*/ 41 w 96"/>
              <a:gd name="T95" fmla="*/ 37 h 101"/>
              <a:gd name="T96" fmla="*/ 38 w 96"/>
              <a:gd name="T97" fmla="*/ 39 h 101"/>
              <a:gd name="T98" fmla="*/ 44 w 96"/>
              <a:gd name="T99" fmla="*/ 52 h 101"/>
              <a:gd name="T100" fmla="*/ 43 w 96"/>
              <a:gd name="T101" fmla="*/ 54 h 101"/>
              <a:gd name="T102" fmla="*/ 18 w 96"/>
              <a:gd name="T103" fmla="*/ 58 h 101"/>
              <a:gd name="T104" fmla="*/ 28 w 96"/>
              <a:gd name="T105" fmla="*/ 78 h 101"/>
              <a:gd name="T106" fmla="*/ 49 w 96"/>
              <a:gd name="T107" fmla="*/ 85 h 101"/>
              <a:gd name="T108" fmla="*/ 69 w 96"/>
              <a:gd name="T109" fmla="*/ 76 h 101"/>
              <a:gd name="T110" fmla="*/ 76 w 96"/>
              <a:gd name="T111" fmla="*/ 55 h 101"/>
              <a:gd name="T112" fmla="*/ 67 w 96"/>
              <a:gd name="T113" fmla="*/ 35 h 101"/>
              <a:gd name="T114" fmla="*/ 46 w 96"/>
              <a:gd name="T115" fmla="*/ 27 h 101"/>
              <a:gd name="T116" fmla="*/ 26 w 96"/>
              <a:gd name="T117" fmla="*/ 37 h 101"/>
              <a:gd name="T118" fmla="*/ 18 w 96"/>
              <a:gd name="T119" fmla="*/ 58 h 1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96" h="101">
                <a:moveTo>
                  <a:pt x="20" y="86"/>
                </a:moveTo>
                <a:cubicBezTo>
                  <a:pt x="12" y="78"/>
                  <a:pt x="8" y="68"/>
                  <a:pt x="7" y="58"/>
                </a:cubicBezTo>
                <a:cubicBezTo>
                  <a:pt x="7" y="48"/>
                  <a:pt x="10" y="38"/>
                  <a:pt x="18" y="29"/>
                </a:cubicBezTo>
                <a:cubicBezTo>
                  <a:pt x="24" y="22"/>
                  <a:pt x="33" y="18"/>
                  <a:pt x="42" y="17"/>
                </a:cubicBezTo>
                <a:cubicBezTo>
                  <a:pt x="41" y="9"/>
                  <a:pt x="41" y="9"/>
                  <a:pt x="41" y="9"/>
                </a:cubicBezTo>
                <a:cubicBezTo>
                  <a:pt x="36" y="10"/>
                  <a:pt x="36" y="10"/>
                  <a:pt x="36" y="10"/>
                </a:cubicBezTo>
                <a:cubicBezTo>
                  <a:pt x="35" y="5"/>
                  <a:pt x="35" y="5"/>
                  <a:pt x="35" y="5"/>
                </a:cubicBezTo>
                <a:cubicBezTo>
                  <a:pt x="48" y="3"/>
                  <a:pt x="48" y="3"/>
                  <a:pt x="48" y="3"/>
                </a:cubicBezTo>
                <a:cubicBezTo>
                  <a:pt x="49" y="8"/>
                  <a:pt x="49" y="8"/>
                  <a:pt x="49" y="8"/>
                </a:cubicBezTo>
                <a:cubicBezTo>
                  <a:pt x="44" y="9"/>
                  <a:pt x="44" y="9"/>
                  <a:pt x="44" y="9"/>
                </a:cubicBezTo>
                <a:cubicBezTo>
                  <a:pt x="46" y="16"/>
                  <a:pt x="46" y="16"/>
                  <a:pt x="46" y="16"/>
                </a:cubicBezTo>
                <a:cubicBezTo>
                  <a:pt x="56" y="16"/>
                  <a:pt x="66" y="19"/>
                  <a:pt x="74" y="27"/>
                </a:cubicBezTo>
                <a:cubicBezTo>
                  <a:pt x="82" y="34"/>
                  <a:pt x="87" y="44"/>
                  <a:pt x="87" y="54"/>
                </a:cubicBezTo>
                <a:cubicBezTo>
                  <a:pt x="88" y="65"/>
                  <a:pt x="84" y="75"/>
                  <a:pt x="77" y="83"/>
                </a:cubicBezTo>
                <a:cubicBezTo>
                  <a:pt x="76" y="84"/>
                  <a:pt x="76" y="84"/>
                  <a:pt x="75" y="85"/>
                </a:cubicBezTo>
                <a:cubicBezTo>
                  <a:pt x="79" y="101"/>
                  <a:pt x="79" y="101"/>
                  <a:pt x="79" y="101"/>
                </a:cubicBezTo>
                <a:cubicBezTo>
                  <a:pt x="74" y="101"/>
                  <a:pt x="74" y="101"/>
                  <a:pt x="74" y="101"/>
                </a:cubicBezTo>
                <a:cubicBezTo>
                  <a:pt x="63" y="93"/>
                  <a:pt x="63" y="93"/>
                  <a:pt x="63" y="93"/>
                </a:cubicBezTo>
                <a:cubicBezTo>
                  <a:pt x="59" y="95"/>
                  <a:pt x="54" y="96"/>
                  <a:pt x="49" y="96"/>
                </a:cubicBezTo>
                <a:cubicBezTo>
                  <a:pt x="44" y="96"/>
                  <a:pt x="38" y="95"/>
                  <a:pt x="32" y="93"/>
                </a:cubicBezTo>
                <a:cubicBezTo>
                  <a:pt x="22" y="101"/>
                  <a:pt x="22" y="101"/>
                  <a:pt x="22" y="101"/>
                </a:cubicBezTo>
                <a:cubicBezTo>
                  <a:pt x="17" y="101"/>
                  <a:pt x="17" y="101"/>
                  <a:pt x="17" y="101"/>
                </a:cubicBezTo>
                <a:cubicBezTo>
                  <a:pt x="21" y="86"/>
                  <a:pt x="21" y="86"/>
                  <a:pt x="21" y="86"/>
                </a:cubicBezTo>
                <a:cubicBezTo>
                  <a:pt x="20" y="86"/>
                  <a:pt x="20" y="86"/>
                  <a:pt x="20" y="86"/>
                </a:cubicBezTo>
                <a:close/>
                <a:moveTo>
                  <a:pt x="82" y="6"/>
                </a:moveTo>
                <a:cubicBezTo>
                  <a:pt x="74" y="3"/>
                  <a:pt x="66" y="5"/>
                  <a:pt x="60" y="11"/>
                </a:cubicBezTo>
                <a:cubicBezTo>
                  <a:pt x="92" y="31"/>
                  <a:pt x="92" y="31"/>
                  <a:pt x="92" y="31"/>
                </a:cubicBezTo>
                <a:cubicBezTo>
                  <a:pt x="96" y="24"/>
                  <a:pt x="94" y="15"/>
                  <a:pt x="88" y="9"/>
                </a:cubicBezTo>
                <a:cubicBezTo>
                  <a:pt x="92" y="3"/>
                  <a:pt x="92" y="3"/>
                  <a:pt x="92" y="3"/>
                </a:cubicBezTo>
                <a:cubicBezTo>
                  <a:pt x="86" y="0"/>
                  <a:pt x="86" y="0"/>
                  <a:pt x="86" y="0"/>
                </a:cubicBezTo>
                <a:cubicBezTo>
                  <a:pt x="82" y="6"/>
                  <a:pt x="82" y="6"/>
                  <a:pt x="82" y="6"/>
                </a:cubicBezTo>
                <a:close/>
                <a:moveTo>
                  <a:pt x="14" y="6"/>
                </a:moveTo>
                <a:cubicBezTo>
                  <a:pt x="10" y="0"/>
                  <a:pt x="10" y="0"/>
                  <a:pt x="10" y="0"/>
                </a:cubicBezTo>
                <a:cubicBezTo>
                  <a:pt x="4" y="3"/>
                  <a:pt x="4" y="3"/>
                  <a:pt x="4" y="3"/>
                </a:cubicBezTo>
                <a:cubicBezTo>
                  <a:pt x="8" y="9"/>
                  <a:pt x="8" y="9"/>
                  <a:pt x="8" y="9"/>
                </a:cubicBezTo>
                <a:cubicBezTo>
                  <a:pt x="2" y="15"/>
                  <a:pt x="0" y="24"/>
                  <a:pt x="4" y="31"/>
                </a:cubicBezTo>
                <a:cubicBezTo>
                  <a:pt x="36" y="11"/>
                  <a:pt x="36" y="11"/>
                  <a:pt x="36" y="11"/>
                </a:cubicBezTo>
                <a:cubicBezTo>
                  <a:pt x="30" y="5"/>
                  <a:pt x="21" y="3"/>
                  <a:pt x="14" y="6"/>
                </a:cubicBezTo>
                <a:close/>
                <a:moveTo>
                  <a:pt x="43" y="54"/>
                </a:moveTo>
                <a:cubicBezTo>
                  <a:pt x="42" y="55"/>
                  <a:pt x="42" y="55"/>
                  <a:pt x="42" y="56"/>
                </a:cubicBezTo>
                <a:cubicBezTo>
                  <a:pt x="35" y="57"/>
                  <a:pt x="28" y="58"/>
                  <a:pt x="22" y="61"/>
                </a:cubicBezTo>
                <a:cubicBezTo>
                  <a:pt x="22" y="62"/>
                  <a:pt x="22" y="63"/>
                  <a:pt x="22" y="64"/>
                </a:cubicBezTo>
                <a:cubicBezTo>
                  <a:pt x="29" y="63"/>
                  <a:pt x="37" y="62"/>
                  <a:pt x="43" y="59"/>
                </a:cubicBezTo>
                <a:cubicBezTo>
                  <a:pt x="44" y="60"/>
                  <a:pt x="45" y="61"/>
                  <a:pt x="46" y="61"/>
                </a:cubicBezTo>
                <a:cubicBezTo>
                  <a:pt x="49" y="62"/>
                  <a:pt x="53" y="61"/>
                  <a:pt x="54" y="58"/>
                </a:cubicBezTo>
                <a:cubicBezTo>
                  <a:pt x="55" y="55"/>
                  <a:pt x="53" y="51"/>
                  <a:pt x="50" y="50"/>
                </a:cubicBezTo>
                <a:cubicBezTo>
                  <a:pt x="50" y="50"/>
                  <a:pt x="49" y="50"/>
                  <a:pt x="49" y="50"/>
                </a:cubicBezTo>
                <a:cubicBezTo>
                  <a:pt x="47" y="46"/>
                  <a:pt x="44" y="41"/>
                  <a:pt x="41" y="37"/>
                </a:cubicBezTo>
                <a:cubicBezTo>
                  <a:pt x="40" y="38"/>
                  <a:pt x="39" y="39"/>
                  <a:pt x="38" y="39"/>
                </a:cubicBezTo>
                <a:cubicBezTo>
                  <a:pt x="39" y="44"/>
                  <a:pt x="41" y="48"/>
                  <a:pt x="44" y="52"/>
                </a:cubicBezTo>
                <a:cubicBezTo>
                  <a:pt x="43" y="52"/>
                  <a:pt x="43" y="53"/>
                  <a:pt x="43" y="54"/>
                </a:cubicBezTo>
                <a:close/>
                <a:moveTo>
                  <a:pt x="18" y="58"/>
                </a:moveTo>
                <a:cubicBezTo>
                  <a:pt x="19" y="65"/>
                  <a:pt x="22" y="72"/>
                  <a:pt x="28" y="78"/>
                </a:cubicBezTo>
                <a:cubicBezTo>
                  <a:pt x="34" y="83"/>
                  <a:pt x="41" y="86"/>
                  <a:pt x="49" y="85"/>
                </a:cubicBezTo>
                <a:cubicBezTo>
                  <a:pt x="56" y="85"/>
                  <a:pt x="63" y="82"/>
                  <a:pt x="69" y="76"/>
                </a:cubicBezTo>
                <a:cubicBezTo>
                  <a:pt x="74" y="70"/>
                  <a:pt x="77" y="62"/>
                  <a:pt x="76" y="55"/>
                </a:cubicBezTo>
                <a:cubicBezTo>
                  <a:pt x="76" y="47"/>
                  <a:pt x="73" y="40"/>
                  <a:pt x="67" y="35"/>
                </a:cubicBezTo>
                <a:cubicBezTo>
                  <a:pt x="61" y="29"/>
                  <a:pt x="53" y="27"/>
                  <a:pt x="46" y="27"/>
                </a:cubicBezTo>
                <a:cubicBezTo>
                  <a:pt x="38" y="28"/>
                  <a:pt x="31" y="31"/>
                  <a:pt x="26" y="37"/>
                </a:cubicBezTo>
                <a:cubicBezTo>
                  <a:pt x="20" y="43"/>
                  <a:pt x="18" y="50"/>
                  <a:pt x="18" y="58"/>
                </a:cubicBezTo>
                <a:close/>
              </a:path>
            </a:pathLst>
          </a:custGeom>
          <a:solidFill>
            <a:schemeClr val="accent3"/>
          </a:solidFill>
          <a:ln>
            <a:noFill/>
          </a:ln>
        </p:spPr>
        <p:txBody>
          <a:bodyPr vert="horz" wrap="square" lIns="91434" tIns="45718" rIns="91434" bIns="4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ts val="2200"/>
              </a:lnSpc>
            </a:pPr>
            <a:endPar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4279816" y="4279300"/>
            <a:ext cx="375913" cy="383547"/>
          </a:xfrm>
          <a:custGeom>
            <a:avLst/>
            <a:gdLst>
              <a:gd name="T0" fmla="*/ 87 w 91"/>
              <a:gd name="T1" fmla="*/ 39 h 93"/>
              <a:gd name="T2" fmla="*/ 91 w 91"/>
              <a:gd name="T3" fmla="*/ 46 h 93"/>
              <a:gd name="T4" fmla="*/ 91 w 91"/>
              <a:gd name="T5" fmla="*/ 83 h 93"/>
              <a:gd name="T6" fmla="*/ 81 w 91"/>
              <a:gd name="T7" fmla="*/ 93 h 93"/>
              <a:gd name="T8" fmla="*/ 10 w 91"/>
              <a:gd name="T9" fmla="*/ 93 h 93"/>
              <a:gd name="T10" fmla="*/ 0 w 91"/>
              <a:gd name="T11" fmla="*/ 83 h 93"/>
              <a:gd name="T12" fmla="*/ 0 w 91"/>
              <a:gd name="T13" fmla="*/ 46 h 93"/>
              <a:gd name="T14" fmla="*/ 3 w 91"/>
              <a:gd name="T15" fmla="*/ 40 h 93"/>
              <a:gd name="T16" fmla="*/ 3 w 91"/>
              <a:gd name="T17" fmla="*/ 40 h 93"/>
              <a:gd name="T18" fmla="*/ 3 w 91"/>
              <a:gd name="T19" fmla="*/ 40 h 93"/>
              <a:gd name="T20" fmla="*/ 3 w 91"/>
              <a:gd name="T21" fmla="*/ 39 h 93"/>
              <a:gd name="T22" fmla="*/ 40 w 91"/>
              <a:gd name="T23" fmla="*/ 3 h 93"/>
              <a:gd name="T24" fmla="*/ 51 w 91"/>
              <a:gd name="T25" fmla="*/ 3 h 93"/>
              <a:gd name="T26" fmla="*/ 87 w 91"/>
              <a:gd name="T27" fmla="*/ 39 h 93"/>
              <a:gd name="T28" fmla="*/ 16 w 91"/>
              <a:gd name="T29" fmla="*/ 30 h 93"/>
              <a:gd name="T30" fmla="*/ 16 w 91"/>
              <a:gd name="T31" fmla="*/ 52 h 93"/>
              <a:gd name="T32" fmla="*/ 46 w 91"/>
              <a:gd name="T33" fmla="*/ 75 h 93"/>
              <a:gd name="T34" fmla="*/ 73 w 91"/>
              <a:gd name="T35" fmla="*/ 54 h 93"/>
              <a:gd name="T36" fmla="*/ 73 w 91"/>
              <a:gd name="T37" fmla="*/ 30 h 93"/>
              <a:gd name="T38" fmla="*/ 16 w 91"/>
              <a:gd name="T39" fmla="*/ 30 h 93"/>
              <a:gd name="T40" fmla="*/ 26 w 91"/>
              <a:gd name="T41" fmla="*/ 35 h 93"/>
              <a:gd name="T42" fmla="*/ 26 w 91"/>
              <a:gd name="T43" fmla="*/ 39 h 93"/>
              <a:gd name="T44" fmla="*/ 64 w 91"/>
              <a:gd name="T45" fmla="*/ 39 h 93"/>
              <a:gd name="T46" fmla="*/ 64 w 91"/>
              <a:gd name="T47" fmla="*/ 35 h 93"/>
              <a:gd name="T48" fmla="*/ 26 w 91"/>
              <a:gd name="T49" fmla="*/ 35 h 93"/>
              <a:gd name="T50" fmla="*/ 26 w 91"/>
              <a:gd name="T51" fmla="*/ 51 h 93"/>
              <a:gd name="T52" fmla="*/ 26 w 91"/>
              <a:gd name="T53" fmla="*/ 55 h 93"/>
              <a:gd name="T54" fmla="*/ 64 w 91"/>
              <a:gd name="T55" fmla="*/ 55 h 93"/>
              <a:gd name="T56" fmla="*/ 64 w 91"/>
              <a:gd name="T57" fmla="*/ 51 h 93"/>
              <a:gd name="T58" fmla="*/ 26 w 91"/>
              <a:gd name="T59" fmla="*/ 51 h 93"/>
              <a:gd name="T60" fmla="*/ 26 w 91"/>
              <a:gd name="T61" fmla="*/ 43 h 93"/>
              <a:gd name="T62" fmla="*/ 26 w 91"/>
              <a:gd name="T63" fmla="*/ 47 h 93"/>
              <a:gd name="T64" fmla="*/ 64 w 91"/>
              <a:gd name="T65" fmla="*/ 47 h 93"/>
              <a:gd name="T66" fmla="*/ 64 w 91"/>
              <a:gd name="T67" fmla="*/ 43 h 93"/>
              <a:gd name="T68" fmla="*/ 26 w 91"/>
              <a:gd name="T69" fmla="*/ 43 h 93"/>
              <a:gd name="T70" fmla="*/ 10 w 91"/>
              <a:gd name="T71" fmla="*/ 87 h 93"/>
              <a:gd name="T72" fmla="*/ 28 w 91"/>
              <a:gd name="T73" fmla="*/ 70 h 93"/>
              <a:gd name="T74" fmla="*/ 28 w 91"/>
              <a:gd name="T75" fmla="*/ 67 h 93"/>
              <a:gd name="T76" fmla="*/ 26 w 91"/>
              <a:gd name="T77" fmla="*/ 67 h 93"/>
              <a:gd name="T78" fmla="*/ 8 w 91"/>
              <a:gd name="T79" fmla="*/ 84 h 93"/>
              <a:gd name="T80" fmla="*/ 8 w 91"/>
              <a:gd name="T81" fmla="*/ 87 h 93"/>
              <a:gd name="T82" fmla="*/ 10 w 91"/>
              <a:gd name="T83" fmla="*/ 87 h 93"/>
              <a:gd name="T84" fmla="*/ 85 w 91"/>
              <a:gd name="T85" fmla="*/ 84 h 93"/>
              <a:gd name="T86" fmla="*/ 67 w 91"/>
              <a:gd name="T87" fmla="*/ 67 h 93"/>
              <a:gd name="T88" fmla="*/ 64 w 91"/>
              <a:gd name="T89" fmla="*/ 67 h 93"/>
              <a:gd name="T90" fmla="*/ 64 w 91"/>
              <a:gd name="T91" fmla="*/ 70 h 93"/>
              <a:gd name="T92" fmla="*/ 82 w 91"/>
              <a:gd name="T93" fmla="*/ 87 h 93"/>
              <a:gd name="T94" fmla="*/ 85 w 91"/>
              <a:gd name="T95" fmla="*/ 87 h 93"/>
              <a:gd name="T96" fmla="*/ 85 w 91"/>
              <a:gd name="T97" fmla="*/ 84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91" h="93">
                <a:moveTo>
                  <a:pt x="87" y="39"/>
                </a:moveTo>
                <a:cubicBezTo>
                  <a:pt x="89" y="40"/>
                  <a:pt x="91" y="43"/>
                  <a:pt x="91" y="46"/>
                </a:cubicBezTo>
                <a:cubicBezTo>
                  <a:pt x="91" y="83"/>
                  <a:pt x="91" y="83"/>
                  <a:pt x="91" y="83"/>
                </a:cubicBezTo>
                <a:cubicBezTo>
                  <a:pt x="91" y="89"/>
                  <a:pt x="86" y="93"/>
                  <a:pt x="81" y="93"/>
                </a:cubicBezTo>
                <a:cubicBezTo>
                  <a:pt x="10" y="93"/>
                  <a:pt x="10" y="93"/>
                  <a:pt x="10" y="93"/>
                </a:cubicBezTo>
                <a:cubicBezTo>
                  <a:pt x="5" y="93"/>
                  <a:pt x="0" y="89"/>
                  <a:pt x="0" y="83"/>
                </a:cubicBezTo>
                <a:cubicBezTo>
                  <a:pt x="0" y="46"/>
                  <a:pt x="0" y="46"/>
                  <a:pt x="0" y="46"/>
                </a:cubicBezTo>
                <a:cubicBezTo>
                  <a:pt x="0" y="44"/>
                  <a:pt x="1" y="41"/>
                  <a:pt x="3" y="40"/>
                </a:cubicBezTo>
                <a:cubicBezTo>
                  <a:pt x="3" y="40"/>
                  <a:pt x="3" y="40"/>
                  <a:pt x="3" y="40"/>
                </a:cubicBezTo>
                <a:cubicBezTo>
                  <a:pt x="3" y="40"/>
                  <a:pt x="3" y="40"/>
                  <a:pt x="3" y="40"/>
                </a:cubicBezTo>
                <a:cubicBezTo>
                  <a:pt x="3" y="40"/>
                  <a:pt x="3" y="40"/>
                  <a:pt x="3" y="39"/>
                </a:cubicBezTo>
                <a:cubicBezTo>
                  <a:pt x="40" y="3"/>
                  <a:pt x="40" y="3"/>
                  <a:pt x="40" y="3"/>
                </a:cubicBezTo>
                <a:cubicBezTo>
                  <a:pt x="43" y="0"/>
                  <a:pt x="47" y="0"/>
                  <a:pt x="51" y="3"/>
                </a:cubicBezTo>
                <a:cubicBezTo>
                  <a:pt x="87" y="39"/>
                  <a:pt x="87" y="39"/>
                  <a:pt x="87" y="39"/>
                </a:cubicBezTo>
                <a:close/>
                <a:moveTo>
                  <a:pt x="16" y="30"/>
                </a:moveTo>
                <a:cubicBezTo>
                  <a:pt x="16" y="52"/>
                  <a:pt x="16" y="52"/>
                  <a:pt x="16" y="52"/>
                </a:cubicBezTo>
                <a:cubicBezTo>
                  <a:pt x="46" y="75"/>
                  <a:pt x="46" y="75"/>
                  <a:pt x="46" y="75"/>
                </a:cubicBezTo>
                <a:cubicBezTo>
                  <a:pt x="73" y="54"/>
                  <a:pt x="73" y="54"/>
                  <a:pt x="73" y="54"/>
                </a:cubicBezTo>
                <a:cubicBezTo>
                  <a:pt x="73" y="30"/>
                  <a:pt x="73" y="30"/>
                  <a:pt x="73" y="30"/>
                </a:cubicBezTo>
                <a:cubicBezTo>
                  <a:pt x="16" y="30"/>
                  <a:pt x="16" y="30"/>
                  <a:pt x="16" y="30"/>
                </a:cubicBezTo>
                <a:close/>
                <a:moveTo>
                  <a:pt x="26" y="35"/>
                </a:moveTo>
                <a:cubicBezTo>
                  <a:pt x="26" y="39"/>
                  <a:pt x="26" y="39"/>
                  <a:pt x="26" y="39"/>
                </a:cubicBezTo>
                <a:cubicBezTo>
                  <a:pt x="64" y="39"/>
                  <a:pt x="64" y="39"/>
                  <a:pt x="64" y="39"/>
                </a:cubicBezTo>
                <a:cubicBezTo>
                  <a:pt x="64" y="35"/>
                  <a:pt x="64" y="35"/>
                  <a:pt x="64" y="35"/>
                </a:cubicBezTo>
                <a:cubicBezTo>
                  <a:pt x="26" y="35"/>
                  <a:pt x="26" y="35"/>
                  <a:pt x="26" y="35"/>
                </a:cubicBezTo>
                <a:close/>
                <a:moveTo>
                  <a:pt x="26" y="51"/>
                </a:moveTo>
                <a:cubicBezTo>
                  <a:pt x="26" y="55"/>
                  <a:pt x="26" y="55"/>
                  <a:pt x="26" y="55"/>
                </a:cubicBezTo>
                <a:cubicBezTo>
                  <a:pt x="64" y="55"/>
                  <a:pt x="64" y="55"/>
                  <a:pt x="64" y="55"/>
                </a:cubicBezTo>
                <a:cubicBezTo>
                  <a:pt x="64" y="51"/>
                  <a:pt x="64" y="51"/>
                  <a:pt x="64" y="51"/>
                </a:cubicBezTo>
                <a:cubicBezTo>
                  <a:pt x="26" y="51"/>
                  <a:pt x="26" y="51"/>
                  <a:pt x="26" y="51"/>
                </a:cubicBezTo>
                <a:close/>
                <a:moveTo>
                  <a:pt x="26" y="43"/>
                </a:moveTo>
                <a:cubicBezTo>
                  <a:pt x="26" y="47"/>
                  <a:pt x="26" y="47"/>
                  <a:pt x="26" y="47"/>
                </a:cubicBezTo>
                <a:cubicBezTo>
                  <a:pt x="64" y="47"/>
                  <a:pt x="64" y="47"/>
                  <a:pt x="64" y="47"/>
                </a:cubicBezTo>
                <a:cubicBezTo>
                  <a:pt x="64" y="43"/>
                  <a:pt x="64" y="43"/>
                  <a:pt x="64" y="43"/>
                </a:cubicBezTo>
                <a:cubicBezTo>
                  <a:pt x="26" y="43"/>
                  <a:pt x="26" y="43"/>
                  <a:pt x="26" y="43"/>
                </a:cubicBezTo>
                <a:close/>
                <a:moveTo>
                  <a:pt x="10" y="87"/>
                </a:moveTo>
                <a:cubicBezTo>
                  <a:pt x="28" y="70"/>
                  <a:pt x="28" y="70"/>
                  <a:pt x="28" y="70"/>
                </a:cubicBezTo>
                <a:cubicBezTo>
                  <a:pt x="29" y="69"/>
                  <a:pt x="29" y="68"/>
                  <a:pt x="28" y="67"/>
                </a:cubicBezTo>
                <a:cubicBezTo>
                  <a:pt x="28" y="66"/>
                  <a:pt x="27" y="66"/>
                  <a:pt x="26" y="67"/>
                </a:cubicBezTo>
                <a:cubicBezTo>
                  <a:pt x="8" y="84"/>
                  <a:pt x="8" y="84"/>
                  <a:pt x="8" y="84"/>
                </a:cubicBezTo>
                <a:cubicBezTo>
                  <a:pt x="7" y="85"/>
                  <a:pt x="7" y="86"/>
                  <a:pt x="8" y="87"/>
                </a:cubicBezTo>
                <a:cubicBezTo>
                  <a:pt x="8" y="88"/>
                  <a:pt x="10" y="88"/>
                  <a:pt x="10" y="87"/>
                </a:cubicBezTo>
                <a:close/>
                <a:moveTo>
                  <a:pt x="85" y="84"/>
                </a:moveTo>
                <a:cubicBezTo>
                  <a:pt x="67" y="67"/>
                  <a:pt x="67" y="67"/>
                  <a:pt x="67" y="67"/>
                </a:cubicBezTo>
                <a:cubicBezTo>
                  <a:pt x="66" y="66"/>
                  <a:pt x="65" y="66"/>
                  <a:pt x="64" y="67"/>
                </a:cubicBezTo>
                <a:cubicBezTo>
                  <a:pt x="63" y="68"/>
                  <a:pt x="63" y="69"/>
                  <a:pt x="64" y="70"/>
                </a:cubicBezTo>
                <a:cubicBezTo>
                  <a:pt x="82" y="87"/>
                  <a:pt x="82" y="87"/>
                  <a:pt x="82" y="87"/>
                </a:cubicBezTo>
                <a:cubicBezTo>
                  <a:pt x="83" y="88"/>
                  <a:pt x="84" y="88"/>
                  <a:pt x="85" y="87"/>
                </a:cubicBezTo>
                <a:cubicBezTo>
                  <a:pt x="85" y="86"/>
                  <a:pt x="85" y="85"/>
                  <a:pt x="85" y="84"/>
                </a:cubicBezTo>
                <a:close/>
              </a:path>
            </a:pathLst>
          </a:custGeom>
          <a:solidFill>
            <a:schemeClr val="accent1"/>
          </a:solidFill>
          <a:ln>
            <a:noFill/>
          </a:ln>
        </p:spPr>
        <p:txBody>
          <a:bodyPr vert="horz" wrap="square" lIns="91434" tIns="45718" rIns="91434" bIns="4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ts val="2200"/>
              </a:lnSpc>
            </a:pPr>
            <a:endPar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8767478" y="4330821"/>
            <a:ext cx="387362" cy="332025"/>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4"/>
          </a:solidFill>
          <a:ln>
            <a:noFill/>
          </a:ln>
        </p:spPr>
        <p:txBody>
          <a:bodyPr vert="horz" wrap="square" lIns="91434" tIns="45718" rIns="91434" bIns="4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ts val="2200"/>
              </a:lnSpc>
            </a:pPr>
            <a:endPar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20"/>
          <p:cNvSpPr>
            <a:spLocks noEditPoints="1"/>
          </p:cNvSpPr>
          <p:nvPr/>
        </p:nvSpPr>
        <p:spPr bwMode="auto">
          <a:xfrm>
            <a:off x="5767813" y="4219769"/>
            <a:ext cx="380505" cy="443077"/>
          </a:xfrm>
          <a:custGeom>
            <a:avLst/>
            <a:gdLst>
              <a:gd name="T0" fmla="*/ 233 w 233"/>
              <a:gd name="T1" fmla="*/ 118 h 271"/>
              <a:gd name="T2" fmla="*/ 205 w 233"/>
              <a:gd name="T3" fmla="*/ 262 h 271"/>
              <a:gd name="T4" fmla="*/ 200 w 233"/>
              <a:gd name="T5" fmla="*/ 271 h 271"/>
              <a:gd name="T6" fmla="*/ 175 w 233"/>
              <a:gd name="T7" fmla="*/ 262 h 271"/>
              <a:gd name="T8" fmla="*/ 57 w 233"/>
              <a:gd name="T9" fmla="*/ 271 h 271"/>
              <a:gd name="T10" fmla="*/ 32 w 233"/>
              <a:gd name="T11" fmla="*/ 262 h 271"/>
              <a:gd name="T12" fmla="*/ 0 w 233"/>
              <a:gd name="T13" fmla="*/ 234 h 271"/>
              <a:gd name="T14" fmla="*/ 28 w 233"/>
              <a:gd name="T15" fmla="*/ 90 h 271"/>
              <a:gd name="T16" fmla="*/ 56 w 233"/>
              <a:gd name="T17" fmla="*/ 20 h 271"/>
              <a:gd name="T18" fmla="*/ 122 w 233"/>
              <a:gd name="T19" fmla="*/ 0 h 271"/>
              <a:gd name="T20" fmla="*/ 103 w 233"/>
              <a:gd name="T21" fmla="*/ 65 h 271"/>
              <a:gd name="T22" fmla="*/ 61 w 233"/>
              <a:gd name="T23" fmla="*/ 84 h 271"/>
              <a:gd name="T24" fmla="*/ 43 w 233"/>
              <a:gd name="T25" fmla="*/ 31 h 271"/>
              <a:gd name="T26" fmla="*/ 80 w 233"/>
              <a:gd name="T27" fmla="*/ 137 h 271"/>
              <a:gd name="T28" fmla="*/ 55 w 233"/>
              <a:gd name="T29" fmla="*/ 181 h 271"/>
              <a:gd name="T30" fmla="*/ 80 w 233"/>
              <a:gd name="T31" fmla="*/ 137 h 271"/>
              <a:gd name="T32" fmla="*/ 180 w 233"/>
              <a:gd name="T33" fmla="*/ 126 h 271"/>
              <a:gd name="T34" fmla="*/ 214 w 233"/>
              <a:gd name="T35" fmla="*/ 119 h 271"/>
              <a:gd name="T36" fmla="*/ 196 w 233"/>
              <a:gd name="T37" fmla="*/ 205 h 271"/>
              <a:gd name="T38" fmla="*/ 196 w 233"/>
              <a:gd name="T39" fmla="*/ 225 h 271"/>
              <a:gd name="T40" fmla="*/ 196 w 233"/>
              <a:gd name="T41" fmla="*/ 205 h 271"/>
              <a:gd name="T42" fmla="*/ 187 w 233"/>
              <a:gd name="T43" fmla="*/ 185 h 271"/>
              <a:gd name="T44" fmla="*/ 206 w 233"/>
              <a:gd name="T45" fmla="*/ 185 h 271"/>
              <a:gd name="T46" fmla="*/ 180 w 233"/>
              <a:gd name="T47" fmla="*/ 151 h 271"/>
              <a:gd name="T48" fmla="*/ 214 w 233"/>
              <a:gd name="T49" fmla="*/ 158 h 271"/>
              <a:gd name="T50" fmla="*/ 180 w 233"/>
              <a:gd name="T51" fmla="*/ 151 h 271"/>
              <a:gd name="T52" fmla="*/ 180 w 233"/>
              <a:gd name="T53" fmla="*/ 147 h 271"/>
              <a:gd name="T54" fmla="*/ 214 w 233"/>
              <a:gd name="T55" fmla="*/ 141 h 271"/>
              <a:gd name="T56" fmla="*/ 180 w 233"/>
              <a:gd name="T57" fmla="*/ 130 h 271"/>
              <a:gd name="T58" fmla="*/ 214 w 233"/>
              <a:gd name="T59" fmla="*/ 136 h 271"/>
              <a:gd name="T60" fmla="*/ 180 w 233"/>
              <a:gd name="T61" fmla="*/ 130 h 271"/>
              <a:gd name="T62" fmla="*/ 34 w 233"/>
              <a:gd name="T63" fmla="*/ 159 h 271"/>
              <a:gd name="T64" fmla="*/ 71 w 233"/>
              <a:gd name="T65" fmla="*/ 226 h 271"/>
              <a:gd name="T66" fmla="*/ 170 w 233"/>
              <a:gd name="T67" fmla="*/ 189 h 271"/>
              <a:gd name="T68" fmla="*/ 133 w 233"/>
              <a:gd name="T69" fmla="*/ 122 h 2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33" h="271">
                <a:moveTo>
                  <a:pt x="205" y="90"/>
                </a:moveTo>
                <a:cubicBezTo>
                  <a:pt x="221" y="90"/>
                  <a:pt x="233" y="103"/>
                  <a:pt x="233" y="118"/>
                </a:cubicBezTo>
                <a:cubicBezTo>
                  <a:pt x="233" y="234"/>
                  <a:pt x="233" y="234"/>
                  <a:pt x="233" y="234"/>
                </a:cubicBezTo>
                <a:cubicBezTo>
                  <a:pt x="233" y="250"/>
                  <a:pt x="221" y="262"/>
                  <a:pt x="205" y="262"/>
                </a:cubicBezTo>
                <a:cubicBezTo>
                  <a:pt x="200" y="262"/>
                  <a:pt x="200" y="262"/>
                  <a:pt x="200" y="262"/>
                </a:cubicBezTo>
                <a:cubicBezTo>
                  <a:pt x="200" y="271"/>
                  <a:pt x="200" y="271"/>
                  <a:pt x="200" y="271"/>
                </a:cubicBezTo>
                <a:cubicBezTo>
                  <a:pt x="175" y="271"/>
                  <a:pt x="175" y="271"/>
                  <a:pt x="175" y="271"/>
                </a:cubicBezTo>
                <a:cubicBezTo>
                  <a:pt x="175" y="262"/>
                  <a:pt x="175" y="262"/>
                  <a:pt x="175" y="262"/>
                </a:cubicBezTo>
                <a:cubicBezTo>
                  <a:pt x="57" y="262"/>
                  <a:pt x="57" y="262"/>
                  <a:pt x="57" y="262"/>
                </a:cubicBezTo>
                <a:cubicBezTo>
                  <a:pt x="57" y="271"/>
                  <a:pt x="57" y="271"/>
                  <a:pt x="57" y="271"/>
                </a:cubicBezTo>
                <a:cubicBezTo>
                  <a:pt x="32" y="271"/>
                  <a:pt x="32" y="271"/>
                  <a:pt x="32" y="271"/>
                </a:cubicBezTo>
                <a:cubicBezTo>
                  <a:pt x="32" y="262"/>
                  <a:pt x="32" y="262"/>
                  <a:pt x="32" y="262"/>
                </a:cubicBezTo>
                <a:cubicBezTo>
                  <a:pt x="28" y="262"/>
                  <a:pt x="28" y="262"/>
                  <a:pt x="28" y="262"/>
                </a:cubicBezTo>
                <a:cubicBezTo>
                  <a:pt x="13" y="262"/>
                  <a:pt x="0" y="250"/>
                  <a:pt x="0" y="234"/>
                </a:cubicBezTo>
                <a:cubicBezTo>
                  <a:pt x="0" y="118"/>
                  <a:pt x="0" y="118"/>
                  <a:pt x="0" y="118"/>
                </a:cubicBezTo>
                <a:cubicBezTo>
                  <a:pt x="0" y="103"/>
                  <a:pt x="13" y="90"/>
                  <a:pt x="28" y="90"/>
                </a:cubicBezTo>
                <a:cubicBezTo>
                  <a:pt x="91" y="90"/>
                  <a:pt x="155" y="90"/>
                  <a:pt x="205" y="90"/>
                </a:cubicBezTo>
                <a:close/>
                <a:moveTo>
                  <a:pt x="56" y="20"/>
                </a:moveTo>
                <a:cubicBezTo>
                  <a:pt x="87" y="57"/>
                  <a:pt x="87" y="57"/>
                  <a:pt x="87" y="57"/>
                </a:cubicBezTo>
                <a:cubicBezTo>
                  <a:pt x="122" y="0"/>
                  <a:pt x="122" y="0"/>
                  <a:pt x="122" y="0"/>
                </a:cubicBezTo>
                <a:cubicBezTo>
                  <a:pt x="137" y="9"/>
                  <a:pt x="137" y="9"/>
                  <a:pt x="137" y="9"/>
                </a:cubicBezTo>
                <a:cubicBezTo>
                  <a:pt x="103" y="65"/>
                  <a:pt x="103" y="65"/>
                  <a:pt x="103" y="65"/>
                </a:cubicBezTo>
                <a:cubicBezTo>
                  <a:pt x="110" y="69"/>
                  <a:pt x="114" y="76"/>
                  <a:pt x="116" y="84"/>
                </a:cubicBezTo>
                <a:cubicBezTo>
                  <a:pt x="61" y="84"/>
                  <a:pt x="61" y="84"/>
                  <a:pt x="61" y="84"/>
                </a:cubicBezTo>
                <a:cubicBezTo>
                  <a:pt x="62" y="77"/>
                  <a:pt x="66" y="70"/>
                  <a:pt x="72" y="66"/>
                </a:cubicBezTo>
                <a:cubicBezTo>
                  <a:pt x="43" y="31"/>
                  <a:pt x="43" y="31"/>
                  <a:pt x="43" y="31"/>
                </a:cubicBezTo>
                <a:cubicBezTo>
                  <a:pt x="56" y="20"/>
                  <a:pt x="56" y="20"/>
                  <a:pt x="56" y="20"/>
                </a:cubicBezTo>
                <a:close/>
                <a:moveTo>
                  <a:pt x="80" y="137"/>
                </a:moveTo>
                <a:cubicBezTo>
                  <a:pt x="71" y="132"/>
                  <a:pt x="58" y="137"/>
                  <a:pt x="51" y="149"/>
                </a:cubicBezTo>
                <a:cubicBezTo>
                  <a:pt x="44" y="161"/>
                  <a:pt x="46" y="175"/>
                  <a:pt x="55" y="181"/>
                </a:cubicBezTo>
                <a:cubicBezTo>
                  <a:pt x="64" y="186"/>
                  <a:pt x="69" y="175"/>
                  <a:pt x="76" y="163"/>
                </a:cubicBezTo>
                <a:cubicBezTo>
                  <a:pt x="83" y="151"/>
                  <a:pt x="89" y="142"/>
                  <a:pt x="80" y="137"/>
                </a:cubicBezTo>
                <a:close/>
                <a:moveTo>
                  <a:pt x="180" y="119"/>
                </a:moveTo>
                <a:cubicBezTo>
                  <a:pt x="180" y="126"/>
                  <a:pt x="180" y="126"/>
                  <a:pt x="180" y="126"/>
                </a:cubicBezTo>
                <a:cubicBezTo>
                  <a:pt x="214" y="126"/>
                  <a:pt x="214" y="126"/>
                  <a:pt x="214" y="126"/>
                </a:cubicBezTo>
                <a:cubicBezTo>
                  <a:pt x="214" y="119"/>
                  <a:pt x="214" y="119"/>
                  <a:pt x="214" y="119"/>
                </a:cubicBezTo>
                <a:cubicBezTo>
                  <a:pt x="180" y="119"/>
                  <a:pt x="180" y="119"/>
                  <a:pt x="180" y="119"/>
                </a:cubicBezTo>
                <a:close/>
                <a:moveTo>
                  <a:pt x="196" y="205"/>
                </a:moveTo>
                <a:cubicBezTo>
                  <a:pt x="191" y="205"/>
                  <a:pt x="187" y="210"/>
                  <a:pt x="187" y="215"/>
                </a:cubicBezTo>
                <a:cubicBezTo>
                  <a:pt x="187" y="220"/>
                  <a:pt x="191" y="225"/>
                  <a:pt x="196" y="225"/>
                </a:cubicBezTo>
                <a:cubicBezTo>
                  <a:pt x="202" y="225"/>
                  <a:pt x="206" y="220"/>
                  <a:pt x="206" y="215"/>
                </a:cubicBezTo>
                <a:cubicBezTo>
                  <a:pt x="206" y="210"/>
                  <a:pt x="202" y="205"/>
                  <a:pt x="196" y="205"/>
                </a:cubicBezTo>
                <a:close/>
                <a:moveTo>
                  <a:pt x="196" y="176"/>
                </a:moveTo>
                <a:cubicBezTo>
                  <a:pt x="191" y="176"/>
                  <a:pt x="187" y="180"/>
                  <a:pt x="187" y="185"/>
                </a:cubicBezTo>
                <a:cubicBezTo>
                  <a:pt x="187" y="191"/>
                  <a:pt x="191" y="195"/>
                  <a:pt x="196" y="195"/>
                </a:cubicBezTo>
                <a:cubicBezTo>
                  <a:pt x="202" y="195"/>
                  <a:pt x="206" y="191"/>
                  <a:pt x="206" y="185"/>
                </a:cubicBezTo>
                <a:cubicBezTo>
                  <a:pt x="206" y="180"/>
                  <a:pt x="202" y="176"/>
                  <a:pt x="196" y="176"/>
                </a:cubicBezTo>
                <a:close/>
                <a:moveTo>
                  <a:pt x="180" y="151"/>
                </a:moveTo>
                <a:cubicBezTo>
                  <a:pt x="180" y="158"/>
                  <a:pt x="180" y="158"/>
                  <a:pt x="180" y="158"/>
                </a:cubicBezTo>
                <a:cubicBezTo>
                  <a:pt x="214" y="158"/>
                  <a:pt x="214" y="158"/>
                  <a:pt x="214" y="158"/>
                </a:cubicBezTo>
                <a:cubicBezTo>
                  <a:pt x="214" y="151"/>
                  <a:pt x="214" y="151"/>
                  <a:pt x="214" y="151"/>
                </a:cubicBezTo>
                <a:cubicBezTo>
                  <a:pt x="180" y="151"/>
                  <a:pt x="180" y="151"/>
                  <a:pt x="180" y="151"/>
                </a:cubicBezTo>
                <a:close/>
                <a:moveTo>
                  <a:pt x="180" y="141"/>
                </a:moveTo>
                <a:cubicBezTo>
                  <a:pt x="180" y="147"/>
                  <a:pt x="180" y="147"/>
                  <a:pt x="180" y="147"/>
                </a:cubicBezTo>
                <a:cubicBezTo>
                  <a:pt x="214" y="147"/>
                  <a:pt x="214" y="147"/>
                  <a:pt x="214" y="147"/>
                </a:cubicBezTo>
                <a:cubicBezTo>
                  <a:pt x="214" y="141"/>
                  <a:pt x="214" y="141"/>
                  <a:pt x="214" y="141"/>
                </a:cubicBezTo>
                <a:cubicBezTo>
                  <a:pt x="180" y="141"/>
                  <a:pt x="180" y="141"/>
                  <a:pt x="180" y="141"/>
                </a:cubicBezTo>
                <a:close/>
                <a:moveTo>
                  <a:pt x="180" y="130"/>
                </a:moveTo>
                <a:cubicBezTo>
                  <a:pt x="180" y="136"/>
                  <a:pt x="180" y="136"/>
                  <a:pt x="180" y="136"/>
                </a:cubicBezTo>
                <a:cubicBezTo>
                  <a:pt x="214" y="136"/>
                  <a:pt x="214" y="136"/>
                  <a:pt x="214" y="136"/>
                </a:cubicBezTo>
                <a:cubicBezTo>
                  <a:pt x="214" y="130"/>
                  <a:pt x="214" y="130"/>
                  <a:pt x="214" y="130"/>
                </a:cubicBezTo>
                <a:cubicBezTo>
                  <a:pt x="180" y="130"/>
                  <a:pt x="180" y="130"/>
                  <a:pt x="180" y="130"/>
                </a:cubicBezTo>
                <a:close/>
                <a:moveTo>
                  <a:pt x="71" y="122"/>
                </a:moveTo>
                <a:cubicBezTo>
                  <a:pt x="51" y="122"/>
                  <a:pt x="34" y="139"/>
                  <a:pt x="34" y="159"/>
                </a:cubicBezTo>
                <a:cubicBezTo>
                  <a:pt x="34" y="189"/>
                  <a:pt x="34" y="189"/>
                  <a:pt x="34" y="189"/>
                </a:cubicBezTo>
                <a:cubicBezTo>
                  <a:pt x="34" y="210"/>
                  <a:pt x="51" y="226"/>
                  <a:pt x="71" y="226"/>
                </a:cubicBezTo>
                <a:cubicBezTo>
                  <a:pt x="133" y="226"/>
                  <a:pt x="133" y="226"/>
                  <a:pt x="133" y="226"/>
                </a:cubicBezTo>
                <a:cubicBezTo>
                  <a:pt x="153" y="226"/>
                  <a:pt x="170" y="210"/>
                  <a:pt x="170" y="189"/>
                </a:cubicBezTo>
                <a:cubicBezTo>
                  <a:pt x="170" y="159"/>
                  <a:pt x="170" y="159"/>
                  <a:pt x="170" y="159"/>
                </a:cubicBezTo>
                <a:cubicBezTo>
                  <a:pt x="170" y="139"/>
                  <a:pt x="153" y="122"/>
                  <a:pt x="133" y="122"/>
                </a:cubicBezTo>
                <a:lnTo>
                  <a:pt x="71" y="122"/>
                </a:lnTo>
                <a:close/>
              </a:path>
            </a:pathLst>
          </a:custGeom>
          <a:solidFill>
            <a:schemeClr val="accent2"/>
          </a:solidFill>
          <a:ln>
            <a:noFill/>
          </a:ln>
        </p:spPr>
        <p:txBody>
          <a:bodyPr vert="horz" wrap="square" lIns="91434" tIns="45718" rIns="91434" bIns="45718"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ts val="2200"/>
              </a:lnSpc>
            </a:pPr>
            <a:endParaRPr lang="zh-CN" altLang="en-US" sz="140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Rectangle 21"/>
          <p:cNvSpPr/>
          <p:nvPr/>
        </p:nvSpPr>
        <p:spPr>
          <a:xfrm>
            <a:off x="4116538" y="4765015"/>
            <a:ext cx="1148012" cy="937260"/>
          </a:xfrm>
          <a:prstGeom prst="rect">
            <a:avLst/>
          </a:prstGeom>
        </p:spPr>
        <p:txBody>
          <a:bodyPr wrap="square">
            <a:spAutoFit/>
          </a:bodyPr>
          <a:lstStyle/>
          <a:p>
            <a:pPr>
              <a:lnSpc>
                <a:spcPts val="22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a:t>
            </a:r>
            <a:r>
              <a:rPr lang="en-US" altLang="zh-CN"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28"/>
          <p:cNvSpPr/>
          <p:nvPr/>
        </p:nvSpPr>
        <p:spPr>
          <a:xfrm>
            <a:off x="5593564" y="4765015"/>
            <a:ext cx="1148012" cy="937260"/>
          </a:xfrm>
          <a:prstGeom prst="rect">
            <a:avLst/>
          </a:prstGeom>
        </p:spPr>
        <p:txBody>
          <a:bodyPr wrap="square">
            <a:spAutoFit/>
          </a:bodyPr>
          <a:lstStyle/>
          <a:p>
            <a:pPr>
              <a:lnSpc>
                <a:spcPts val="22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0" name="Rectangle 29"/>
          <p:cNvSpPr/>
          <p:nvPr/>
        </p:nvSpPr>
        <p:spPr>
          <a:xfrm>
            <a:off x="7098726" y="4765015"/>
            <a:ext cx="1148012" cy="937260"/>
          </a:xfrm>
          <a:prstGeom prst="rect">
            <a:avLst/>
          </a:prstGeom>
        </p:spPr>
        <p:txBody>
          <a:bodyPr wrap="square">
            <a:spAutoFit/>
          </a:bodyPr>
          <a:lstStyle/>
          <a:p>
            <a:pPr>
              <a:lnSpc>
                <a:spcPts val="22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1" name="Rectangle 30"/>
          <p:cNvSpPr/>
          <p:nvPr/>
        </p:nvSpPr>
        <p:spPr>
          <a:xfrm>
            <a:off x="8575753" y="4765015"/>
            <a:ext cx="1148012" cy="937260"/>
          </a:xfrm>
          <a:prstGeom prst="rect">
            <a:avLst/>
          </a:prstGeom>
        </p:spPr>
        <p:txBody>
          <a:bodyPr wrap="square">
            <a:spAutoFit/>
          </a:bodyPr>
          <a:lstStyle/>
          <a:p>
            <a:pPr>
              <a:lnSpc>
                <a:spcPts val="22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2" name="Rectangle 31"/>
          <p:cNvSpPr/>
          <p:nvPr/>
        </p:nvSpPr>
        <p:spPr>
          <a:xfrm>
            <a:off x="10081495" y="4765015"/>
            <a:ext cx="1148012" cy="937260"/>
          </a:xfrm>
          <a:prstGeom prst="rect">
            <a:avLst/>
          </a:prstGeom>
        </p:spPr>
        <p:txBody>
          <a:bodyPr wrap="square">
            <a:spAutoFit/>
          </a:bodyPr>
          <a:lstStyle/>
          <a:p>
            <a:pPr>
              <a:lnSpc>
                <a:spcPts val="22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 name="Group 3"/>
          <p:cNvGrpSpPr/>
          <p:nvPr/>
        </p:nvGrpSpPr>
        <p:grpSpPr>
          <a:xfrm>
            <a:off x="459279" y="2305396"/>
            <a:ext cx="3832066" cy="3265543"/>
            <a:chOff x="458370" y="2292267"/>
            <a:chExt cx="3832276" cy="3265722"/>
          </a:xfrm>
        </p:grpSpPr>
        <p:graphicFrame>
          <p:nvGraphicFramePr>
            <p:cNvPr id="16" name="Chart 15"/>
            <p:cNvGraphicFramePr/>
            <p:nvPr/>
          </p:nvGraphicFramePr>
          <p:xfrm>
            <a:off x="458370" y="2292267"/>
            <a:ext cx="3832276" cy="3265722"/>
          </p:xfrm>
          <a:graphic>
            <a:graphicData uri="http://schemas.openxmlformats.org/drawingml/2006/chart">
              <c:chart xmlns:c="http://schemas.openxmlformats.org/drawingml/2006/chart" xmlns:r="http://schemas.openxmlformats.org/officeDocument/2006/relationships" r:id="rId2"/>
            </a:graphicData>
          </a:graphic>
        </p:graphicFrame>
        <p:sp>
          <p:nvSpPr>
            <p:cNvPr id="33" name="TextBox 32"/>
            <p:cNvSpPr txBox="1"/>
            <p:nvPr/>
          </p:nvSpPr>
          <p:spPr>
            <a:xfrm>
              <a:off x="1849655" y="3744336"/>
              <a:ext cx="1055154" cy="344793"/>
            </a:xfrm>
            <a:prstGeom prst="rect">
              <a:avLst/>
            </a:prstGeom>
            <a:noFill/>
          </p:spPr>
          <p:txBody>
            <a:bodyPr wrap="none" rtlCol="0">
              <a:spAutoFit/>
            </a:bodyPr>
            <a:lstStyle/>
            <a:p>
              <a:pPr algn="ctr">
                <a:lnSpc>
                  <a:spcPts val="2200"/>
                </a:lnSpc>
              </a:pPr>
              <a:r>
                <a:rPr lang="en-US" sz="1400" dirty="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SUCCESS</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5" name="TextBox 34"/>
            <p:cNvSpPr txBox="1"/>
            <p:nvPr/>
          </p:nvSpPr>
          <p:spPr>
            <a:xfrm>
              <a:off x="3238140" y="3736315"/>
              <a:ext cx="543769" cy="344793"/>
            </a:xfrm>
            <a:prstGeom prst="rect">
              <a:avLst/>
            </a:prstGeom>
            <a:noFill/>
          </p:spPr>
          <p:txBody>
            <a:bodyPr wrap="none" rtlCol="0">
              <a:spAutoFit/>
            </a:bodyPr>
            <a:lstStyle/>
            <a:p>
              <a:pPr algn="ctr">
                <a:lnSpc>
                  <a:spcPts val="2200"/>
                </a:lnSpc>
              </a:pPr>
              <a:r>
                <a:rPr 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40%</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6" name="TextBox 35"/>
            <p:cNvSpPr txBox="1"/>
            <p:nvPr/>
          </p:nvSpPr>
          <p:spPr>
            <a:xfrm>
              <a:off x="1665751" y="2707379"/>
              <a:ext cx="543769" cy="344793"/>
            </a:xfrm>
            <a:prstGeom prst="rect">
              <a:avLst/>
            </a:prstGeom>
            <a:noFill/>
          </p:spPr>
          <p:txBody>
            <a:bodyPr wrap="none" rtlCol="0">
              <a:spAutoFit/>
            </a:bodyPr>
            <a:lstStyle/>
            <a:p>
              <a:pPr algn="ctr">
                <a:lnSpc>
                  <a:spcPts val="2200"/>
                </a:lnSpc>
              </a:pPr>
              <a:r>
                <a:rPr 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15%</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TextBox 36"/>
            <p:cNvSpPr txBox="1"/>
            <p:nvPr/>
          </p:nvSpPr>
          <p:spPr>
            <a:xfrm>
              <a:off x="1027491" y="3338633"/>
              <a:ext cx="543769" cy="344793"/>
            </a:xfrm>
            <a:prstGeom prst="rect">
              <a:avLst/>
            </a:prstGeom>
            <a:noFill/>
          </p:spPr>
          <p:txBody>
            <a:bodyPr wrap="none" rtlCol="0">
              <a:spAutoFit/>
            </a:bodyPr>
            <a:lstStyle/>
            <a:p>
              <a:pPr algn="ctr">
                <a:lnSpc>
                  <a:spcPts val="2200"/>
                </a:lnSpc>
              </a:pPr>
              <a:r>
                <a:rPr 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15%</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8" name="TextBox 37"/>
            <p:cNvSpPr txBox="1"/>
            <p:nvPr/>
          </p:nvSpPr>
          <p:spPr>
            <a:xfrm>
              <a:off x="1026516" y="4257790"/>
              <a:ext cx="543769" cy="344793"/>
            </a:xfrm>
            <a:prstGeom prst="rect">
              <a:avLst/>
            </a:prstGeom>
            <a:noFill/>
          </p:spPr>
          <p:txBody>
            <a:bodyPr wrap="none" rtlCol="0">
              <a:spAutoFit/>
            </a:bodyPr>
            <a:lstStyle/>
            <a:p>
              <a:pPr algn="ctr">
                <a:lnSpc>
                  <a:spcPts val="2200"/>
                </a:lnSpc>
              </a:pPr>
              <a:r>
                <a:rPr 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1887220" y="4885903"/>
              <a:ext cx="543769" cy="344793"/>
            </a:xfrm>
            <a:prstGeom prst="rect">
              <a:avLst/>
            </a:prstGeom>
            <a:noFill/>
          </p:spPr>
          <p:txBody>
            <a:bodyPr wrap="none" rtlCol="0">
              <a:spAutoFit/>
            </a:bodyPr>
            <a:lstStyle/>
            <a:p>
              <a:pPr algn="ctr">
                <a:lnSpc>
                  <a:spcPts val="2200"/>
                </a:lnSpc>
              </a:pPr>
              <a:r>
                <a:rPr lang="en-US" sz="1400" dirty="0" smtClean="0">
                  <a:solidFill>
                    <a:schemeClr val="bg1"/>
                  </a:solidFill>
                  <a:latin typeface="Arial" panose="020B0604020202020204" pitchFamily="34" charset="0"/>
                  <a:ea typeface="微软雅黑" panose="020B0503020204020204" pitchFamily="34" charset="-122"/>
                  <a:cs typeface="+mn-ea"/>
                  <a:sym typeface="Arial" panose="020B0604020202020204" pitchFamily="34" charset="0"/>
                </a:rPr>
                <a:t>20%</a:t>
              </a:r>
              <a:endParaRPr lang="en-GB" sz="1400" dirty="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40" name="TextBox 39"/>
          <p:cNvSpPr txBox="1"/>
          <p:nvPr/>
        </p:nvSpPr>
        <p:spPr>
          <a:xfrm>
            <a:off x="4172760" y="2313680"/>
            <a:ext cx="2138680" cy="655320"/>
          </a:xfrm>
          <a:prstGeom prst="rect">
            <a:avLst/>
          </a:prstGeom>
          <a:noFill/>
        </p:spPr>
        <p:txBody>
          <a:bodyPr wrap="none" rtlCol="0">
            <a:spAutoFit/>
          </a:bodyPr>
          <a:lstStyle/>
          <a:p>
            <a:pPr algn="just" defTabSz="866775">
              <a:lnSpc>
                <a:spcPts val="2200"/>
              </a:lnSpc>
            </a:pPr>
            <a:r>
              <a:rPr lang="zh-CN" altLang="en-US" sz="2200" dirty="0" smtClean="0">
                <a:solidFill>
                  <a:schemeClr val="tx2"/>
                </a:solidFill>
                <a:latin typeface="Arial" panose="020B0604020202020204" pitchFamily="34" charset="0"/>
                <a:ea typeface="微软雅黑" panose="020B0503020204020204" pitchFamily="34" charset="-122"/>
                <a:sym typeface="Arial" panose="020B0604020202020204" pitchFamily="34" charset="0"/>
              </a:rPr>
              <a:t>请替换文字内容</a:t>
            </a:r>
            <a:endParaRPr lang="id-ID" sz="1400" dirty="0">
              <a:solidFill>
                <a:schemeClr val="accent1"/>
              </a:solidFill>
              <a:latin typeface="Arial" panose="020B0604020202020204" pitchFamily="34" charset="0"/>
              <a:ea typeface="微软雅黑" panose="020B0503020204020204" pitchFamily="34" charset="-122"/>
              <a:cs typeface="+mn-ea"/>
              <a:sym typeface="Arial" panose="020B0604020202020204" pitchFamily="34" charset="0"/>
            </a:endParaRPr>
          </a:p>
          <a:p>
            <a:pPr algn="l">
              <a:lnSpc>
                <a:spcPts val="2200"/>
              </a:lnSpc>
            </a:pPr>
            <a:r>
              <a:rPr lang="zh-CN" altLang="en-US" sz="1400" smtClean="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 </a:t>
            </a:r>
            <a:endParaRPr lang="en-GB"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Rectangle 40"/>
          <p:cNvSpPr/>
          <p:nvPr/>
        </p:nvSpPr>
        <p:spPr>
          <a:xfrm>
            <a:off x="4172760" y="2644933"/>
            <a:ext cx="6961326" cy="1219835"/>
          </a:xfrm>
          <a:prstGeom prst="rect">
            <a:avLst/>
          </a:prstGeom>
        </p:spPr>
        <p:txBody>
          <a:bodyPr wrap="square">
            <a:spAutoFit/>
          </a:bodyPr>
          <a:lstStyle/>
          <a:p>
            <a:pPr>
              <a:lnSpc>
                <a:spcPts val="22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 name="文本框 2"/>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5" name="文本框 4"/>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6" name="矩形 5"/>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ipe(left)">
                                      <p:cBhvr>
                                        <p:cTn id="13" dur="500"/>
                                        <p:tgtEl>
                                          <p:spTgt spid="40"/>
                                        </p:tgtEl>
                                      </p:cBhvr>
                                    </p:animEffect>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41"/>
                                        </p:tgtEl>
                                        <p:attrNameLst>
                                          <p:attrName>style.visibility</p:attrName>
                                        </p:attrNameLst>
                                      </p:cBhvr>
                                      <p:to>
                                        <p:strVal val="visible"/>
                                      </p:to>
                                    </p:set>
                                    <p:animEffect transition="in" filter="wipe(left)">
                                      <p:cBhvr>
                                        <p:cTn id="17" dur="500"/>
                                        <p:tgtEl>
                                          <p:spTgt spid="41"/>
                                        </p:tgtEl>
                                      </p:cBhvr>
                                    </p:animEffect>
                                  </p:childTnLst>
                                </p:cTn>
                              </p:par>
                            </p:childTnLst>
                          </p:cTn>
                        </p:par>
                        <p:par>
                          <p:cTn id="18" fill="hold">
                            <p:stCondLst>
                              <p:cond delay="2000"/>
                            </p:stCondLst>
                            <p:childTnLst>
                              <p:par>
                                <p:cTn id="19" presetID="12" presetClass="entr" presetSubtype="1"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additive="base">
                                        <p:cTn id="21" dur="500"/>
                                        <p:tgtEl>
                                          <p:spTgt spid="19"/>
                                        </p:tgtEl>
                                        <p:attrNameLst>
                                          <p:attrName>ppt_y</p:attrName>
                                        </p:attrNameLst>
                                      </p:cBhvr>
                                      <p:tavLst>
                                        <p:tav tm="0">
                                          <p:val>
                                            <p:strVal val="#ppt_y-#ppt_h*1.125000"/>
                                          </p:val>
                                        </p:tav>
                                        <p:tav tm="100000">
                                          <p:val>
                                            <p:strVal val="#ppt_y"/>
                                          </p:val>
                                        </p:tav>
                                      </p:tavLst>
                                    </p:anim>
                                    <p:animEffect transition="in" filter="wipe(down)">
                                      <p:cBhvr>
                                        <p:cTn id="22" dur="500"/>
                                        <p:tgtEl>
                                          <p:spTgt spid="19"/>
                                        </p:tgtEl>
                                      </p:cBhvr>
                                    </p:animEffect>
                                  </p:childTnLst>
                                </p:cTn>
                              </p:par>
                              <p:par>
                                <p:cTn id="23" presetID="12" presetClass="entr" presetSubtype="4" fill="hold" grpId="0" nodeType="withEffect">
                                  <p:stCondLst>
                                    <p:cond delay="0"/>
                                  </p:stCondLst>
                                  <p:childTnLst>
                                    <p:set>
                                      <p:cBhvr>
                                        <p:cTn id="24" dur="1" fill="hold">
                                          <p:stCondLst>
                                            <p:cond delay="0"/>
                                          </p:stCondLst>
                                        </p:cTn>
                                        <p:tgtEl>
                                          <p:spTgt spid="22"/>
                                        </p:tgtEl>
                                        <p:attrNameLst>
                                          <p:attrName>style.visibility</p:attrName>
                                        </p:attrNameLst>
                                      </p:cBhvr>
                                      <p:to>
                                        <p:strVal val="visible"/>
                                      </p:to>
                                    </p:set>
                                    <p:anim calcmode="lin" valueType="num">
                                      <p:cBhvr additive="base">
                                        <p:cTn id="25" dur="500"/>
                                        <p:tgtEl>
                                          <p:spTgt spid="22"/>
                                        </p:tgtEl>
                                        <p:attrNameLst>
                                          <p:attrName>ppt_y</p:attrName>
                                        </p:attrNameLst>
                                      </p:cBhvr>
                                      <p:tavLst>
                                        <p:tav tm="0">
                                          <p:val>
                                            <p:strVal val="#ppt_y+#ppt_h*1.125000"/>
                                          </p:val>
                                        </p:tav>
                                        <p:tav tm="100000">
                                          <p:val>
                                            <p:strVal val="#ppt_y"/>
                                          </p:val>
                                        </p:tav>
                                      </p:tavLst>
                                    </p:anim>
                                    <p:animEffect transition="in" filter="wipe(up)">
                                      <p:cBhvr>
                                        <p:cTn id="26" dur="500"/>
                                        <p:tgtEl>
                                          <p:spTgt spid="22"/>
                                        </p:tgtEl>
                                      </p:cBhvr>
                                    </p:animEffect>
                                  </p:childTnLst>
                                </p:cTn>
                              </p:par>
                            </p:childTnLst>
                          </p:cTn>
                        </p:par>
                        <p:par>
                          <p:cTn id="27" fill="hold">
                            <p:stCondLst>
                              <p:cond delay="2500"/>
                            </p:stCondLst>
                            <p:childTnLst>
                              <p:par>
                                <p:cTn id="28" presetID="12" presetClass="entr" presetSubtype="1" fill="hold" grpId="0" nodeType="afterEffect">
                                  <p:stCondLst>
                                    <p:cond delay="0"/>
                                  </p:stCondLst>
                                  <p:childTnLst>
                                    <p:set>
                                      <p:cBhvr>
                                        <p:cTn id="29" dur="1" fill="hold">
                                          <p:stCondLst>
                                            <p:cond delay="0"/>
                                          </p:stCondLst>
                                        </p:cTn>
                                        <p:tgtEl>
                                          <p:spTgt spid="21"/>
                                        </p:tgtEl>
                                        <p:attrNameLst>
                                          <p:attrName>style.visibility</p:attrName>
                                        </p:attrNameLst>
                                      </p:cBhvr>
                                      <p:to>
                                        <p:strVal val="visible"/>
                                      </p:to>
                                    </p:set>
                                    <p:anim calcmode="lin" valueType="num">
                                      <p:cBhvr additive="base">
                                        <p:cTn id="30" dur="500"/>
                                        <p:tgtEl>
                                          <p:spTgt spid="21"/>
                                        </p:tgtEl>
                                        <p:attrNameLst>
                                          <p:attrName>ppt_y</p:attrName>
                                        </p:attrNameLst>
                                      </p:cBhvr>
                                      <p:tavLst>
                                        <p:tav tm="0">
                                          <p:val>
                                            <p:strVal val="#ppt_y-#ppt_h*1.125000"/>
                                          </p:val>
                                        </p:tav>
                                        <p:tav tm="100000">
                                          <p:val>
                                            <p:strVal val="#ppt_y"/>
                                          </p:val>
                                        </p:tav>
                                      </p:tavLst>
                                    </p:anim>
                                    <p:animEffect transition="in" filter="wipe(down)">
                                      <p:cBhvr>
                                        <p:cTn id="31" dur="500"/>
                                        <p:tgtEl>
                                          <p:spTgt spid="21"/>
                                        </p:tgtEl>
                                      </p:cBhvr>
                                    </p:animEffect>
                                  </p:childTnLst>
                                </p:cTn>
                              </p:par>
                              <p:par>
                                <p:cTn id="32" presetID="12" presetClass="entr" presetSubtype="4" fill="hold" grpId="0" nodeType="with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p:tgtEl>
                                          <p:spTgt spid="29"/>
                                        </p:tgtEl>
                                        <p:attrNameLst>
                                          <p:attrName>ppt_y</p:attrName>
                                        </p:attrNameLst>
                                      </p:cBhvr>
                                      <p:tavLst>
                                        <p:tav tm="0">
                                          <p:val>
                                            <p:strVal val="#ppt_y+#ppt_h*1.125000"/>
                                          </p:val>
                                        </p:tav>
                                        <p:tav tm="100000">
                                          <p:val>
                                            <p:strVal val="#ppt_y"/>
                                          </p:val>
                                        </p:tav>
                                      </p:tavLst>
                                    </p:anim>
                                    <p:animEffect transition="in" filter="wipe(up)">
                                      <p:cBhvr>
                                        <p:cTn id="35" dur="500"/>
                                        <p:tgtEl>
                                          <p:spTgt spid="29"/>
                                        </p:tgtEl>
                                      </p:cBhvr>
                                    </p:animEffect>
                                  </p:childTnLst>
                                </p:cTn>
                              </p:par>
                            </p:childTnLst>
                          </p:cTn>
                        </p:par>
                        <p:par>
                          <p:cTn id="36" fill="hold">
                            <p:stCondLst>
                              <p:cond delay="3000"/>
                            </p:stCondLst>
                            <p:childTnLst>
                              <p:par>
                                <p:cTn id="37" presetID="12" presetClass="entr" presetSubtype="1" fill="hold" grpId="0" nodeType="afterEffect">
                                  <p:stCondLst>
                                    <p:cond delay="0"/>
                                  </p:stCondLst>
                                  <p:childTnLst>
                                    <p:set>
                                      <p:cBhvr>
                                        <p:cTn id="38" dur="1" fill="hold">
                                          <p:stCondLst>
                                            <p:cond delay="0"/>
                                          </p:stCondLst>
                                        </p:cTn>
                                        <p:tgtEl>
                                          <p:spTgt spid="18"/>
                                        </p:tgtEl>
                                        <p:attrNameLst>
                                          <p:attrName>style.visibility</p:attrName>
                                        </p:attrNameLst>
                                      </p:cBhvr>
                                      <p:to>
                                        <p:strVal val="visible"/>
                                      </p:to>
                                    </p:set>
                                    <p:anim calcmode="lin" valueType="num">
                                      <p:cBhvr additive="base">
                                        <p:cTn id="39" dur="500"/>
                                        <p:tgtEl>
                                          <p:spTgt spid="18"/>
                                        </p:tgtEl>
                                        <p:attrNameLst>
                                          <p:attrName>ppt_y</p:attrName>
                                        </p:attrNameLst>
                                      </p:cBhvr>
                                      <p:tavLst>
                                        <p:tav tm="0">
                                          <p:val>
                                            <p:strVal val="#ppt_y-#ppt_h*1.125000"/>
                                          </p:val>
                                        </p:tav>
                                        <p:tav tm="100000">
                                          <p:val>
                                            <p:strVal val="#ppt_y"/>
                                          </p:val>
                                        </p:tav>
                                      </p:tavLst>
                                    </p:anim>
                                    <p:animEffect transition="in" filter="wipe(down)">
                                      <p:cBhvr>
                                        <p:cTn id="40" dur="500"/>
                                        <p:tgtEl>
                                          <p:spTgt spid="18"/>
                                        </p:tgtEl>
                                      </p:cBhvr>
                                    </p:animEffect>
                                  </p:childTnLst>
                                </p:cTn>
                              </p:par>
                              <p:par>
                                <p:cTn id="41" presetID="12" presetClass="entr" presetSubtype="4" fill="hold" grpId="0" nodeType="withEffect">
                                  <p:stCondLst>
                                    <p:cond delay="0"/>
                                  </p:stCondLst>
                                  <p:childTnLst>
                                    <p:set>
                                      <p:cBhvr>
                                        <p:cTn id="42" dur="1" fill="hold">
                                          <p:stCondLst>
                                            <p:cond delay="0"/>
                                          </p:stCondLst>
                                        </p:cTn>
                                        <p:tgtEl>
                                          <p:spTgt spid="30"/>
                                        </p:tgtEl>
                                        <p:attrNameLst>
                                          <p:attrName>style.visibility</p:attrName>
                                        </p:attrNameLst>
                                      </p:cBhvr>
                                      <p:to>
                                        <p:strVal val="visible"/>
                                      </p:to>
                                    </p:set>
                                    <p:anim calcmode="lin" valueType="num">
                                      <p:cBhvr additive="base">
                                        <p:cTn id="43" dur="500"/>
                                        <p:tgtEl>
                                          <p:spTgt spid="30"/>
                                        </p:tgtEl>
                                        <p:attrNameLst>
                                          <p:attrName>ppt_y</p:attrName>
                                        </p:attrNameLst>
                                      </p:cBhvr>
                                      <p:tavLst>
                                        <p:tav tm="0">
                                          <p:val>
                                            <p:strVal val="#ppt_y+#ppt_h*1.125000"/>
                                          </p:val>
                                        </p:tav>
                                        <p:tav tm="100000">
                                          <p:val>
                                            <p:strVal val="#ppt_y"/>
                                          </p:val>
                                        </p:tav>
                                      </p:tavLst>
                                    </p:anim>
                                    <p:animEffect transition="in" filter="wipe(up)">
                                      <p:cBhvr>
                                        <p:cTn id="44" dur="500"/>
                                        <p:tgtEl>
                                          <p:spTgt spid="30"/>
                                        </p:tgtEl>
                                      </p:cBhvr>
                                    </p:animEffect>
                                  </p:childTnLst>
                                </p:cTn>
                              </p:par>
                            </p:childTnLst>
                          </p:cTn>
                        </p:par>
                        <p:par>
                          <p:cTn id="45" fill="hold">
                            <p:stCondLst>
                              <p:cond delay="3500"/>
                            </p:stCondLst>
                            <p:childTnLst>
                              <p:par>
                                <p:cTn id="46" presetID="12" presetClass="entr" presetSubtype="1" fill="hold" grpId="0" nodeType="afterEffect">
                                  <p:stCondLst>
                                    <p:cond delay="0"/>
                                  </p:stCondLst>
                                  <p:childTnLst>
                                    <p:set>
                                      <p:cBhvr>
                                        <p:cTn id="47" dur="1" fill="hold">
                                          <p:stCondLst>
                                            <p:cond delay="0"/>
                                          </p:stCondLst>
                                        </p:cTn>
                                        <p:tgtEl>
                                          <p:spTgt spid="20"/>
                                        </p:tgtEl>
                                        <p:attrNameLst>
                                          <p:attrName>style.visibility</p:attrName>
                                        </p:attrNameLst>
                                      </p:cBhvr>
                                      <p:to>
                                        <p:strVal val="visible"/>
                                      </p:to>
                                    </p:set>
                                    <p:anim calcmode="lin" valueType="num">
                                      <p:cBhvr additive="base">
                                        <p:cTn id="48" dur="500"/>
                                        <p:tgtEl>
                                          <p:spTgt spid="20"/>
                                        </p:tgtEl>
                                        <p:attrNameLst>
                                          <p:attrName>ppt_y</p:attrName>
                                        </p:attrNameLst>
                                      </p:cBhvr>
                                      <p:tavLst>
                                        <p:tav tm="0">
                                          <p:val>
                                            <p:strVal val="#ppt_y-#ppt_h*1.125000"/>
                                          </p:val>
                                        </p:tav>
                                        <p:tav tm="100000">
                                          <p:val>
                                            <p:strVal val="#ppt_y"/>
                                          </p:val>
                                        </p:tav>
                                      </p:tavLst>
                                    </p:anim>
                                    <p:animEffect transition="in" filter="wipe(down)">
                                      <p:cBhvr>
                                        <p:cTn id="49" dur="500"/>
                                        <p:tgtEl>
                                          <p:spTgt spid="20"/>
                                        </p:tgtEl>
                                      </p:cBhvr>
                                    </p:animEffect>
                                  </p:childTnLst>
                                </p:cTn>
                              </p:par>
                              <p:par>
                                <p:cTn id="50" presetID="12" presetClass="entr" presetSubtype="4" fill="hold" grpId="0"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500"/>
                                        <p:tgtEl>
                                          <p:spTgt spid="31"/>
                                        </p:tgtEl>
                                        <p:attrNameLst>
                                          <p:attrName>ppt_y</p:attrName>
                                        </p:attrNameLst>
                                      </p:cBhvr>
                                      <p:tavLst>
                                        <p:tav tm="0">
                                          <p:val>
                                            <p:strVal val="#ppt_y+#ppt_h*1.125000"/>
                                          </p:val>
                                        </p:tav>
                                        <p:tav tm="100000">
                                          <p:val>
                                            <p:strVal val="#ppt_y"/>
                                          </p:val>
                                        </p:tav>
                                      </p:tavLst>
                                    </p:anim>
                                    <p:animEffect transition="in" filter="wipe(up)">
                                      <p:cBhvr>
                                        <p:cTn id="53" dur="500"/>
                                        <p:tgtEl>
                                          <p:spTgt spid="31"/>
                                        </p:tgtEl>
                                      </p:cBhvr>
                                    </p:animEffect>
                                  </p:childTnLst>
                                </p:cTn>
                              </p:par>
                            </p:childTnLst>
                          </p:cTn>
                        </p:par>
                        <p:par>
                          <p:cTn id="54" fill="hold">
                            <p:stCondLst>
                              <p:cond delay="4000"/>
                            </p:stCondLst>
                            <p:childTnLst>
                              <p:par>
                                <p:cTn id="55" presetID="12" presetClass="entr" presetSubtype="1"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p:tgtEl>
                                          <p:spTgt spid="17"/>
                                        </p:tgtEl>
                                        <p:attrNameLst>
                                          <p:attrName>ppt_y</p:attrName>
                                        </p:attrNameLst>
                                      </p:cBhvr>
                                      <p:tavLst>
                                        <p:tav tm="0">
                                          <p:val>
                                            <p:strVal val="#ppt_y-#ppt_h*1.125000"/>
                                          </p:val>
                                        </p:tav>
                                        <p:tav tm="100000">
                                          <p:val>
                                            <p:strVal val="#ppt_y"/>
                                          </p:val>
                                        </p:tav>
                                      </p:tavLst>
                                    </p:anim>
                                    <p:animEffect transition="in" filter="wipe(down)">
                                      <p:cBhvr>
                                        <p:cTn id="58" dur="500"/>
                                        <p:tgtEl>
                                          <p:spTgt spid="17"/>
                                        </p:tgtEl>
                                      </p:cBhvr>
                                    </p:animEffect>
                                  </p:childTnLst>
                                </p:cTn>
                              </p:par>
                              <p:par>
                                <p:cTn id="59" presetID="12" presetClass="entr" presetSubtype="4"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anim calcmode="lin" valueType="num">
                                      <p:cBhvr additive="base">
                                        <p:cTn id="61" dur="500"/>
                                        <p:tgtEl>
                                          <p:spTgt spid="32"/>
                                        </p:tgtEl>
                                        <p:attrNameLst>
                                          <p:attrName>ppt_y</p:attrName>
                                        </p:attrNameLst>
                                      </p:cBhvr>
                                      <p:tavLst>
                                        <p:tav tm="0">
                                          <p:val>
                                            <p:strVal val="#ppt_y+#ppt_h*1.125000"/>
                                          </p:val>
                                        </p:tav>
                                        <p:tav tm="100000">
                                          <p:val>
                                            <p:strVal val="#ppt_y"/>
                                          </p:val>
                                        </p:tav>
                                      </p:tavLst>
                                    </p:anim>
                                    <p:animEffect transition="in" filter="wipe(up)">
                                      <p:cBhvr>
                                        <p:cTn id="62"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18" grpId="0" bldLvl="0" animBg="1"/>
      <p:bldP spid="19" grpId="0" bldLvl="0" animBg="1"/>
      <p:bldP spid="20" grpId="0" bldLvl="0" animBg="1"/>
      <p:bldP spid="21" grpId="0" bldLvl="0" animBg="1"/>
      <p:bldP spid="22" grpId="0"/>
      <p:bldP spid="29" grpId="0"/>
      <p:bldP spid="30" grpId="0"/>
      <p:bldP spid="31" grpId="0"/>
      <p:bldP spid="32" grpId="0"/>
      <p:bldP spid="40" grpId="0"/>
      <p:bldP spid="4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圆角矩形 26"/>
          <p:cNvSpPr/>
          <p:nvPr/>
        </p:nvSpPr>
        <p:spPr>
          <a:xfrm>
            <a:off x="1199750" y="1653869"/>
            <a:ext cx="9793703" cy="1413822"/>
          </a:xfrm>
          <a:prstGeom prst="roundRect">
            <a:avLst>
              <a:gd name="adj" fmla="val 0"/>
            </a:avLst>
          </a:prstGeom>
          <a:noFill/>
          <a:ln w="31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TextBox 38"/>
          <p:cNvSpPr txBox="1"/>
          <p:nvPr/>
        </p:nvSpPr>
        <p:spPr>
          <a:xfrm>
            <a:off x="1596348" y="1911509"/>
            <a:ext cx="9000506" cy="845820"/>
          </a:xfrm>
          <a:prstGeom prst="rect">
            <a:avLst/>
          </a:prstGeom>
          <a:noFill/>
        </p:spPr>
        <p:txBody>
          <a:bodyPr wrap="square" lIns="0" tIns="0" rIns="0" bIns="0" rtlCol="0">
            <a:spAutoFit/>
          </a:bodyPr>
          <a:lstStyle/>
          <a:p>
            <a:pPr>
              <a:lnSpc>
                <a:spcPts val="22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请替换文字内容</a:t>
            </a:r>
            <a:endParaRPr lang="en-US"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矩形 93"/>
          <p:cNvSpPr/>
          <p:nvPr/>
        </p:nvSpPr>
        <p:spPr>
          <a:xfrm>
            <a:off x="1149527" y="1608862"/>
            <a:ext cx="384022" cy="38402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矩形 93"/>
          <p:cNvSpPr/>
          <p:nvPr/>
        </p:nvSpPr>
        <p:spPr>
          <a:xfrm rot="10800000">
            <a:off x="10662311" y="2728677"/>
            <a:ext cx="384022" cy="384022"/>
          </a:xfrm>
          <a:custGeom>
            <a:avLst/>
            <a:gdLst/>
            <a:ahLst/>
            <a:cxnLst/>
            <a:rect l="l" t="t" r="r" b="b"/>
            <a:pathLst>
              <a:path w="504056" h="504056">
                <a:moveTo>
                  <a:pt x="0" y="0"/>
                </a:moveTo>
                <a:lnTo>
                  <a:pt x="504056" y="0"/>
                </a:lnTo>
                <a:lnTo>
                  <a:pt x="504056" y="144016"/>
                </a:lnTo>
                <a:lnTo>
                  <a:pt x="144016" y="144016"/>
                </a:lnTo>
                <a:lnTo>
                  <a:pt x="144016" y="504056"/>
                </a:lnTo>
                <a:lnTo>
                  <a:pt x="0" y="50405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lnSpc>
                <a:spcPts val="2200"/>
              </a:lnSpc>
            </a:pPr>
            <a:endParaRPr lang="zh-CN" altLang="en-US" sz="140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5"/>
          <p:cNvSpPr/>
          <p:nvPr/>
        </p:nvSpPr>
        <p:spPr bwMode="auto">
          <a:xfrm>
            <a:off x="1882064" y="3569642"/>
            <a:ext cx="1957210" cy="176464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1"/>
          </a:solidFill>
          <a:ln w="9525" cap="flat">
            <a:noFill/>
            <a:prstDash val="solid"/>
            <a:miter lim="800000"/>
          </a:ln>
        </p:spPr>
        <p:txBody>
          <a:bodyPr vert="horz" wrap="square" lIns="121912" tIns="60955" rIns="121912" bIns="60955" numCol="1" anchor="t" anchorCtr="0" compatLnSpc="1"/>
          <a:lstStyle/>
          <a:p>
            <a:pPr>
              <a:lnSpc>
                <a:spcPts val="22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7" name="TextBox 46"/>
          <p:cNvSpPr txBox="1"/>
          <p:nvPr/>
        </p:nvSpPr>
        <p:spPr>
          <a:xfrm>
            <a:off x="2171065" y="4218305"/>
            <a:ext cx="1287145" cy="281940"/>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ts val="2200"/>
              </a:lnSpc>
            </a:pPr>
            <a:r>
              <a:rPr lang="zh-CN" altLang="en-US" sz="1400" smtClean="0">
                <a:latin typeface="Arial" panose="020B0604020202020204" pitchFamily="34" charset="0"/>
                <a:cs typeface="+mn-ea"/>
                <a:sym typeface="Arial" panose="020B0604020202020204" pitchFamily="34" charset="0"/>
              </a:rPr>
              <a:t>请替换文字内容</a:t>
            </a:r>
            <a:endParaRPr lang="zh-CN" altLang="en-US" sz="1400" dirty="0">
              <a:latin typeface="Arial" panose="020B0604020202020204" pitchFamily="34" charset="0"/>
              <a:cs typeface="+mn-ea"/>
              <a:sym typeface="Arial" panose="020B0604020202020204" pitchFamily="34" charset="0"/>
            </a:endParaRPr>
          </a:p>
        </p:txBody>
      </p:sp>
      <p:sp>
        <p:nvSpPr>
          <p:cNvPr id="18" name="TextBox 23"/>
          <p:cNvSpPr txBox="1"/>
          <p:nvPr/>
        </p:nvSpPr>
        <p:spPr>
          <a:xfrm>
            <a:off x="1915627" y="5475074"/>
            <a:ext cx="1890082" cy="937260"/>
          </a:xfrm>
          <a:prstGeom prst="rect">
            <a:avLst/>
          </a:prstGeom>
          <a:noFill/>
        </p:spPr>
        <p:txBody>
          <a:bodyPr wrap="square" rtlCol="0">
            <a:spAutoFit/>
          </a:bodyPr>
          <a:lstStyle/>
          <a:p>
            <a:pPr>
              <a:lnSpc>
                <a:spcPts val="22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Freeform 5"/>
          <p:cNvSpPr/>
          <p:nvPr/>
        </p:nvSpPr>
        <p:spPr bwMode="auto">
          <a:xfrm>
            <a:off x="4133821" y="3569642"/>
            <a:ext cx="1957210" cy="176464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2"/>
          </a:solidFill>
          <a:ln w="9525" cap="flat">
            <a:noFill/>
            <a:prstDash val="solid"/>
            <a:miter lim="800000"/>
          </a:ln>
        </p:spPr>
        <p:txBody>
          <a:bodyPr vert="horz" wrap="square" lIns="121912" tIns="60955" rIns="121912" bIns="60955" numCol="1" anchor="t" anchorCtr="0" compatLnSpc="1"/>
          <a:lstStyle/>
          <a:p>
            <a:pPr>
              <a:lnSpc>
                <a:spcPts val="22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2" name="TextBox 46"/>
          <p:cNvSpPr txBox="1"/>
          <p:nvPr/>
        </p:nvSpPr>
        <p:spPr>
          <a:xfrm>
            <a:off x="4422775" y="4218305"/>
            <a:ext cx="1299845" cy="281940"/>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ts val="2200"/>
              </a:lnSpc>
            </a:pPr>
            <a:r>
              <a:rPr lang="zh-CN" altLang="en-US" sz="1400" smtClean="0">
                <a:latin typeface="Arial" panose="020B0604020202020204" pitchFamily="34" charset="0"/>
                <a:cs typeface="+mn-ea"/>
                <a:sym typeface="Arial" panose="020B0604020202020204" pitchFamily="34" charset="0"/>
              </a:rPr>
              <a:t>请替换文字内容</a:t>
            </a:r>
            <a:endParaRPr lang="zh-CN" altLang="en-US" sz="1400" dirty="0">
              <a:latin typeface="Arial" panose="020B0604020202020204" pitchFamily="34" charset="0"/>
              <a:cs typeface="+mn-ea"/>
              <a:sym typeface="Arial" panose="020B0604020202020204" pitchFamily="34" charset="0"/>
            </a:endParaRPr>
          </a:p>
        </p:txBody>
      </p:sp>
      <p:sp>
        <p:nvSpPr>
          <p:cNvPr id="23" name="TextBox 23"/>
          <p:cNvSpPr txBox="1"/>
          <p:nvPr/>
        </p:nvSpPr>
        <p:spPr>
          <a:xfrm>
            <a:off x="4167385" y="5475074"/>
            <a:ext cx="1890082" cy="937260"/>
          </a:xfrm>
          <a:prstGeom prst="rect">
            <a:avLst/>
          </a:prstGeom>
          <a:noFill/>
        </p:spPr>
        <p:txBody>
          <a:bodyPr wrap="square" rtlCol="0">
            <a:spAutoFit/>
          </a:bodyPr>
          <a:lstStyle/>
          <a:p>
            <a:pPr>
              <a:lnSpc>
                <a:spcPts val="22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4" name="Freeform 5"/>
          <p:cNvSpPr/>
          <p:nvPr/>
        </p:nvSpPr>
        <p:spPr bwMode="auto">
          <a:xfrm>
            <a:off x="6397620" y="3569642"/>
            <a:ext cx="1957210" cy="176464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3"/>
          </a:solidFill>
          <a:ln w="9525" cap="flat">
            <a:noFill/>
            <a:prstDash val="solid"/>
            <a:miter lim="800000"/>
          </a:ln>
        </p:spPr>
        <p:txBody>
          <a:bodyPr vert="horz" wrap="square" lIns="121912" tIns="60955" rIns="121912" bIns="60955" numCol="1" anchor="t" anchorCtr="0" compatLnSpc="1"/>
          <a:lstStyle/>
          <a:p>
            <a:pPr>
              <a:lnSpc>
                <a:spcPts val="22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5" name="TextBox 46"/>
          <p:cNvSpPr txBox="1"/>
          <p:nvPr/>
        </p:nvSpPr>
        <p:spPr>
          <a:xfrm>
            <a:off x="6686550" y="4218305"/>
            <a:ext cx="1311910" cy="281940"/>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ts val="2200"/>
              </a:lnSpc>
            </a:pPr>
            <a:r>
              <a:rPr lang="zh-CN" altLang="en-US" sz="1400" smtClean="0">
                <a:latin typeface="Arial" panose="020B0604020202020204" pitchFamily="34" charset="0"/>
                <a:cs typeface="+mn-ea"/>
                <a:sym typeface="Arial" panose="020B0604020202020204" pitchFamily="34" charset="0"/>
              </a:rPr>
              <a:t>请替换文字内容</a:t>
            </a:r>
            <a:endParaRPr lang="zh-CN" altLang="en-US" sz="1400" dirty="0">
              <a:latin typeface="Arial" panose="020B0604020202020204" pitchFamily="34" charset="0"/>
              <a:cs typeface="+mn-ea"/>
              <a:sym typeface="Arial" panose="020B0604020202020204" pitchFamily="34" charset="0"/>
            </a:endParaRPr>
          </a:p>
        </p:txBody>
      </p:sp>
      <p:sp>
        <p:nvSpPr>
          <p:cNvPr id="26" name="TextBox 23"/>
          <p:cNvSpPr txBox="1"/>
          <p:nvPr/>
        </p:nvSpPr>
        <p:spPr>
          <a:xfrm>
            <a:off x="6431183" y="5475074"/>
            <a:ext cx="1890082" cy="937260"/>
          </a:xfrm>
          <a:prstGeom prst="rect">
            <a:avLst/>
          </a:prstGeom>
          <a:noFill/>
        </p:spPr>
        <p:txBody>
          <a:bodyPr wrap="square" rtlCol="0">
            <a:spAutoFit/>
          </a:bodyPr>
          <a:lstStyle/>
          <a:p>
            <a:pPr>
              <a:lnSpc>
                <a:spcPts val="22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8" name="Freeform 5"/>
          <p:cNvSpPr/>
          <p:nvPr/>
        </p:nvSpPr>
        <p:spPr bwMode="auto">
          <a:xfrm>
            <a:off x="8673460" y="3569642"/>
            <a:ext cx="1957210" cy="1764643"/>
          </a:xfrm>
          <a:custGeom>
            <a:avLst/>
            <a:gdLst>
              <a:gd name="T0" fmla="*/ 2151 w 2740"/>
              <a:gd name="T1" fmla="*/ 2315 h 2446"/>
              <a:gd name="T2" fmla="*/ 2055 w 2740"/>
              <a:gd name="T3" fmla="*/ 2410 h 2446"/>
              <a:gd name="T4" fmla="*/ 1918 w 2740"/>
              <a:gd name="T5" fmla="*/ 2445 h 2446"/>
              <a:gd name="T6" fmla="*/ 816 w 2740"/>
              <a:gd name="T7" fmla="*/ 2445 h 2446"/>
              <a:gd name="T8" fmla="*/ 685 w 2740"/>
              <a:gd name="T9" fmla="*/ 2410 h 2446"/>
              <a:gd name="T10" fmla="*/ 589 w 2740"/>
              <a:gd name="T11" fmla="*/ 2314 h 2446"/>
              <a:gd name="T12" fmla="*/ 36 w 2740"/>
              <a:gd name="T13" fmla="*/ 1356 h 2446"/>
              <a:gd name="T14" fmla="*/ 0 w 2740"/>
              <a:gd name="T15" fmla="*/ 1223 h 2446"/>
              <a:gd name="T16" fmla="*/ 36 w 2740"/>
              <a:gd name="T17" fmla="*/ 1089 h 2446"/>
              <a:gd name="T18" fmla="*/ 587 w 2740"/>
              <a:gd name="T19" fmla="*/ 135 h 2446"/>
              <a:gd name="T20" fmla="*/ 685 w 2740"/>
              <a:gd name="T21" fmla="*/ 37 h 2446"/>
              <a:gd name="T22" fmla="*/ 810 w 2740"/>
              <a:gd name="T23" fmla="*/ 1 h 2446"/>
              <a:gd name="T24" fmla="*/ 1916 w 2740"/>
              <a:gd name="T25" fmla="*/ 1 h 2446"/>
              <a:gd name="T26" fmla="*/ 2055 w 2740"/>
              <a:gd name="T27" fmla="*/ 37 h 2446"/>
              <a:gd name="T28" fmla="*/ 2151 w 2740"/>
              <a:gd name="T29" fmla="*/ 132 h 2446"/>
              <a:gd name="T30" fmla="*/ 2702 w 2740"/>
              <a:gd name="T31" fmla="*/ 1086 h 2446"/>
              <a:gd name="T32" fmla="*/ 2740 w 2740"/>
              <a:gd name="T33" fmla="*/ 1223 h 2446"/>
              <a:gd name="T34" fmla="*/ 2701 w 2740"/>
              <a:gd name="T35" fmla="*/ 1361 h 2446"/>
              <a:gd name="T36" fmla="*/ 2151 w 2740"/>
              <a:gd name="T37" fmla="*/ 2315 h 2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740" h="2446">
                <a:moveTo>
                  <a:pt x="2151" y="2315"/>
                </a:moveTo>
                <a:cubicBezTo>
                  <a:pt x="2128" y="2353"/>
                  <a:pt x="2096" y="2386"/>
                  <a:pt x="2055" y="2410"/>
                </a:cubicBezTo>
                <a:cubicBezTo>
                  <a:pt x="2012" y="2435"/>
                  <a:pt x="1965" y="2446"/>
                  <a:pt x="1918" y="2445"/>
                </a:cubicBezTo>
                <a:lnTo>
                  <a:pt x="816" y="2445"/>
                </a:lnTo>
                <a:cubicBezTo>
                  <a:pt x="772" y="2445"/>
                  <a:pt x="726" y="2434"/>
                  <a:pt x="685" y="2410"/>
                </a:cubicBezTo>
                <a:cubicBezTo>
                  <a:pt x="644" y="2386"/>
                  <a:pt x="611" y="2353"/>
                  <a:pt x="589" y="2314"/>
                </a:cubicBezTo>
                <a:lnTo>
                  <a:pt x="36" y="1356"/>
                </a:lnTo>
                <a:cubicBezTo>
                  <a:pt x="13" y="1317"/>
                  <a:pt x="0" y="1272"/>
                  <a:pt x="0" y="1223"/>
                </a:cubicBezTo>
                <a:cubicBezTo>
                  <a:pt x="0" y="1174"/>
                  <a:pt x="13" y="1129"/>
                  <a:pt x="36" y="1089"/>
                </a:cubicBezTo>
                <a:lnTo>
                  <a:pt x="587" y="135"/>
                </a:lnTo>
                <a:cubicBezTo>
                  <a:pt x="610" y="96"/>
                  <a:pt x="643" y="61"/>
                  <a:pt x="685" y="37"/>
                </a:cubicBezTo>
                <a:cubicBezTo>
                  <a:pt x="724" y="14"/>
                  <a:pt x="767" y="2"/>
                  <a:pt x="810" y="1"/>
                </a:cubicBezTo>
                <a:lnTo>
                  <a:pt x="1916" y="1"/>
                </a:lnTo>
                <a:cubicBezTo>
                  <a:pt x="1963" y="0"/>
                  <a:pt x="2011" y="11"/>
                  <a:pt x="2055" y="37"/>
                </a:cubicBezTo>
                <a:cubicBezTo>
                  <a:pt x="2096" y="60"/>
                  <a:pt x="2129" y="93"/>
                  <a:pt x="2151" y="132"/>
                </a:cubicBezTo>
                <a:lnTo>
                  <a:pt x="2702" y="1086"/>
                </a:lnTo>
                <a:cubicBezTo>
                  <a:pt x="2726" y="1126"/>
                  <a:pt x="2740" y="1173"/>
                  <a:pt x="2740" y="1223"/>
                </a:cubicBezTo>
                <a:cubicBezTo>
                  <a:pt x="2740" y="1274"/>
                  <a:pt x="2726" y="1321"/>
                  <a:pt x="2701" y="1361"/>
                </a:cubicBezTo>
                <a:lnTo>
                  <a:pt x="2151" y="2315"/>
                </a:lnTo>
                <a:close/>
              </a:path>
            </a:pathLst>
          </a:custGeom>
          <a:solidFill>
            <a:schemeClr val="accent4"/>
          </a:solidFill>
          <a:ln w="9525" cap="flat">
            <a:noFill/>
            <a:prstDash val="solid"/>
            <a:miter lim="800000"/>
          </a:ln>
        </p:spPr>
        <p:txBody>
          <a:bodyPr vert="horz" wrap="square" lIns="121912" tIns="60955" rIns="121912" bIns="60955" numCol="1" anchor="t" anchorCtr="0" compatLnSpc="1"/>
          <a:lstStyle/>
          <a:p>
            <a:pPr>
              <a:lnSpc>
                <a:spcPts val="2200"/>
              </a:lnSpc>
            </a:pPr>
            <a:endParaRPr lang="zh-CN" altLang="en-US" sz="1400">
              <a:solidFill>
                <a:schemeClr val="bg1"/>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TextBox 46"/>
          <p:cNvSpPr txBox="1"/>
          <p:nvPr/>
        </p:nvSpPr>
        <p:spPr>
          <a:xfrm>
            <a:off x="8962390" y="4218305"/>
            <a:ext cx="1314450" cy="281940"/>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pitchFamily="34" charset="-122"/>
                <a:ea typeface="微软雅黑" panose="020B0503020204020204" pitchFamily="34" charset="-122"/>
              </a:defRPr>
            </a:lvl1pPr>
          </a:lstStyle>
          <a:p>
            <a:pPr algn="ctr">
              <a:lnSpc>
                <a:spcPts val="2200"/>
              </a:lnSpc>
            </a:pPr>
            <a:r>
              <a:rPr lang="zh-CN" altLang="en-US" sz="1400" smtClean="0">
                <a:latin typeface="Arial" panose="020B0604020202020204" pitchFamily="34" charset="0"/>
                <a:cs typeface="+mn-ea"/>
                <a:sym typeface="Arial" panose="020B0604020202020204" pitchFamily="34" charset="0"/>
              </a:rPr>
              <a:t>请替换文字内容</a:t>
            </a:r>
            <a:endParaRPr lang="zh-CN" altLang="en-US" sz="1400" dirty="0">
              <a:latin typeface="Arial" panose="020B0604020202020204" pitchFamily="34" charset="0"/>
              <a:cs typeface="+mn-ea"/>
              <a:sym typeface="Arial" panose="020B0604020202020204" pitchFamily="34" charset="0"/>
            </a:endParaRPr>
          </a:p>
        </p:txBody>
      </p:sp>
      <p:sp>
        <p:nvSpPr>
          <p:cNvPr id="30" name="TextBox 23"/>
          <p:cNvSpPr txBox="1"/>
          <p:nvPr/>
        </p:nvSpPr>
        <p:spPr>
          <a:xfrm>
            <a:off x="8707024" y="5475074"/>
            <a:ext cx="1890082" cy="937260"/>
          </a:xfrm>
          <a:prstGeom prst="rect">
            <a:avLst/>
          </a:prstGeom>
          <a:noFill/>
        </p:spPr>
        <p:txBody>
          <a:bodyPr wrap="square" rtlCol="0">
            <a:spAutoFit/>
          </a:bodyPr>
          <a:lstStyle/>
          <a:p>
            <a:pPr>
              <a:lnSpc>
                <a:spcPts val="2200"/>
              </a:lnSpc>
            </a:pPr>
            <a:r>
              <a:rPr lang="zh-CN" altLang="en-US" sz="1400" dirty="0" smtClean="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请替换文字内容请替换文字内容请替换文字内容</a:t>
            </a:r>
            <a:endParaRPr lang="en-GB" altLang="zh-CN" sz="14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 name="文本框 1"/>
          <p:cNvSpPr txBox="1"/>
          <p:nvPr/>
        </p:nvSpPr>
        <p:spPr>
          <a:xfrm>
            <a:off x="354202" y="271707"/>
            <a:ext cx="3005947" cy="374459"/>
          </a:xfrm>
          <a:prstGeom prst="rect">
            <a:avLst/>
          </a:prstGeom>
          <a:noFill/>
        </p:spPr>
        <p:txBody>
          <a:bodyPr wrap="none" lIns="91438" tIns="45719" rIns="91438" bIns="45719" rtlCol="0">
            <a:spAutoFit/>
          </a:bodyPr>
          <a:lstStyle/>
          <a:p>
            <a:pPr defTabSz="963930">
              <a:lnSpc>
                <a:spcPts val="2200"/>
              </a:lnSpc>
            </a:pPr>
            <a:r>
              <a:rPr lang="zh-CN" altLang="en-US" sz="2200" dirty="0">
                <a:solidFill>
                  <a:srgbClr val="E7E6E6">
                    <a:lumMod val="25000"/>
                  </a:srgbClr>
                </a:solidFill>
                <a:latin typeface="微软雅黑" panose="020B0503020204020204" pitchFamily="34" charset="-122"/>
                <a:ea typeface="微软雅黑" panose="020B0503020204020204" pitchFamily="34" charset="-122"/>
                <a:cs typeface="+mn-ea"/>
                <a:sym typeface="+mn-lt"/>
              </a:rPr>
              <a:t>点击添加相关标题文字</a:t>
            </a:r>
          </a:p>
        </p:txBody>
      </p:sp>
      <p:sp>
        <p:nvSpPr>
          <p:cNvPr id="3" name="文本框 2"/>
          <p:cNvSpPr txBox="1"/>
          <p:nvPr/>
        </p:nvSpPr>
        <p:spPr>
          <a:xfrm>
            <a:off x="354202" y="621030"/>
            <a:ext cx="2880785" cy="347722"/>
          </a:xfrm>
          <a:prstGeom prst="rect">
            <a:avLst/>
          </a:prstGeom>
          <a:noFill/>
        </p:spPr>
        <p:txBody>
          <a:bodyPr wrap="none" lIns="91438" tIns="45719" rIns="91438" bIns="45719" rtlCol="0">
            <a:spAutoFit/>
          </a:bodyPr>
          <a:lstStyle/>
          <a:p>
            <a:pPr defTabSz="963930">
              <a:lnSpc>
                <a:spcPts val="2200"/>
              </a:lnSpc>
            </a:pPr>
            <a:r>
              <a:rPr lang="en-US" altLang="zh-CN" sz="1500" dirty="0">
                <a:solidFill>
                  <a:srgbClr val="E7E6E6">
                    <a:lumMod val="25000"/>
                  </a:srgbClr>
                </a:solidFill>
                <a:latin typeface="Arial" panose="020B0604020202020204" pitchFamily="34" charset="0"/>
                <a:cs typeface="Arial" panose="020B0604020202020204" pitchFamily="34" charset="0"/>
                <a:sym typeface="+mn-lt"/>
              </a:rPr>
              <a:t>ADD RELATED TITLE WORDS</a:t>
            </a:r>
            <a:endParaRPr lang="zh-CN" altLang="en-US" sz="1500" dirty="0">
              <a:solidFill>
                <a:srgbClr val="E7E6E6">
                  <a:lumMod val="25000"/>
                </a:srgbClr>
              </a:solidFill>
              <a:latin typeface="Arial" panose="020B0604020202020204" pitchFamily="34" charset="0"/>
              <a:cs typeface="Arial" panose="020B0604020202020204" pitchFamily="34" charset="0"/>
              <a:sym typeface="+mn-lt"/>
            </a:endParaRPr>
          </a:p>
        </p:txBody>
      </p:sp>
      <p:sp>
        <p:nvSpPr>
          <p:cNvPr id="4" name="矩形 3"/>
          <p:cNvSpPr/>
          <p:nvPr userDrawn="1"/>
        </p:nvSpPr>
        <p:spPr>
          <a:xfrm>
            <a:off x="635" y="271780"/>
            <a:ext cx="228600" cy="6273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8" tIns="45719" rIns="91438" bIns="45719" rtlCol="0" anchor="ctr"/>
          <a:lstStyle/>
          <a:p>
            <a:pPr algn="ctr" defTabSz="963930">
              <a:lnSpc>
                <a:spcPts val="2200"/>
              </a:lnSpc>
            </a:pPr>
            <a:endParaRPr lang="zh-CN" altLang="en-US" sz="1670">
              <a:solidFill>
                <a:srgbClr val="E7E6E6">
                  <a:lumMod val="50000"/>
                </a:srgbClr>
              </a:solidFill>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anim calcmode="lin" valueType="num">
                                      <p:cBhvr>
                                        <p:cTn id="10" dur="500" fill="hold"/>
                                        <p:tgtEl>
                                          <p:spTgt spid="40"/>
                                        </p:tgtEl>
                                        <p:attrNameLst>
                                          <p:attrName>ppt_x</p:attrName>
                                        </p:attrNameLst>
                                      </p:cBhvr>
                                      <p:tavLst>
                                        <p:tav tm="0">
                                          <p:val>
                                            <p:fltVal val="0.5"/>
                                          </p:val>
                                        </p:tav>
                                        <p:tav tm="100000">
                                          <p:val>
                                            <p:strVal val="#ppt_x"/>
                                          </p:val>
                                        </p:tav>
                                      </p:tavLst>
                                    </p:anim>
                                    <p:anim calcmode="lin" valueType="num">
                                      <p:cBhvr>
                                        <p:cTn id="11" dur="500" fill="hold"/>
                                        <p:tgtEl>
                                          <p:spTgt spid="40"/>
                                        </p:tgtEl>
                                        <p:attrNameLst>
                                          <p:attrName>ppt_y</p:attrName>
                                        </p:attrNameLst>
                                      </p:cBhvr>
                                      <p:tavLst>
                                        <p:tav tm="0">
                                          <p:val>
                                            <p:fltVal val="0.5"/>
                                          </p:val>
                                        </p:tav>
                                        <p:tav tm="100000">
                                          <p:val>
                                            <p:strVal val="#ppt_y"/>
                                          </p:val>
                                        </p:tav>
                                      </p:tavLst>
                                    </p:anim>
                                  </p:childTnLst>
                                </p:cTn>
                              </p:par>
                              <p:par>
                                <p:cTn id="12" presetID="53" presetClass="entr" presetSubtype="528" fill="hold" grpId="0" nodeType="withEffect">
                                  <p:stCondLst>
                                    <p:cond delay="0"/>
                                  </p:stCondLst>
                                  <p:childTnLst>
                                    <p:set>
                                      <p:cBhvr>
                                        <p:cTn id="13" dur="1" fill="hold">
                                          <p:stCondLst>
                                            <p:cond delay="0"/>
                                          </p:stCondLst>
                                        </p:cTn>
                                        <p:tgtEl>
                                          <p:spTgt spid="41"/>
                                        </p:tgtEl>
                                        <p:attrNameLst>
                                          <p:attrName>style.visibility</p:attrName>
                                        </p:attrNameLst>
                                      </p:cBhvr>
                                      <p:to>
                                        <p:strVal val="visible"/>
                                      </p:to>
                                    </p:set>
                                    <p:anim calcmode="lin" valueType="num">
                                      <p:cBhvr>
                                        <p:cTn id="14" dur="500" fill="hold"/>
                                        <p:tgtEl>
                                          <p:spTgt spid="41"/>
                                        </p:tgtEl>
                                        <p:attrNameLst>
                                          <p:attrName>ppt_w</p:attrName>
                                        </p:attrNameLst>
                                      </p:cBhvr>
                                      <p:tavLst>
                                        <p:tav tm="0">
                                          <p:val>
                                            <p:fltVal val="0"/>
                                          </p:val>
                                        </p:tav>
                                        <p:tav tm="100000">
                                          <p:val>
                                            <p:strVal val="#ppt_w"/>
                                          </p:val>
                                        </p:tav>
                                      </p:tavLst>
                                    </p:anim>
                                    <p:anim calcmode="lin" valueType="num">
                                      <p:cBhvr>
                                        <p:cTn id="15" dur="500" fill="hold"/>
                                        <p:tgtEl>
                                          <p:spTgt spid="41"/>
                                        </p:tgtEl>
                                        <p:attrNameLst>
                                          <p:attrName>ppt_h</p:attrName>
                                        </p:attrNameLst>
                                      </p:cBhvr>
                                      <p:tavLst>
                                        <p:tav tm="0">
                                          <p:val>
                                            <p:fltVal val="0"/>
                                          </p:val>
                                        </p:tav>
                                        <p:tav tm="100000">
                                          <p:val>
                                            <p:strVal val="#ppt_h"/>
                                          </p:val>
                                        </p:tav>
                                      </p:tavLst>
                                    </p:anim>
                                    <p:animEffect transition="in" filter="fade">
                                      <p:cBhvr>
                                        <p:cTn id="16" dur="500"/>
                                        <p:tgtEl>
                                          <p:spTgt spid="41"/>
                                        </p:tgtEl>
                                      </p:cBhvr>
                                    </p:animEffect>
                                    <p:anim calcmode="lin" valueType="num">
                                      <p:cBhvr>
                                        <p:cTn id="17" dur="500" fill="hold"/>
                                        <p:tgtEl>
                                          <p:spTgt spid="41"/>
                                        </p:tgtEl>
                                        <p:attrNameLst>
                                          <p:attrName>ppt_x</p:attrName>
                                        </p:attrNameLst>
                                      </p:cBhvr>
                                      <p:tavLst>
                                        <p:tav tm="0">
                                          <p:val>
                                            <p:fltVal val="0.5"/>
                                          </p:val>
                                        </p:tav>
                                        <p:tav tm="100000">
                                          <p:val>
                                            <p:strVal val="#ppt_x"/>
                                          </p:val>
                                        </p:tav>
                                      </p:tavLst>
                                    </p:anim>
                                    <p:anim calcmode="lin" valueType="num">
                                      <p:cBhvr>
                                        <p:cTn id="18" dur="500" fill="hold"/>
                                        <p:tgtEl>
                                          <p:spTgt spid="41"/>
                                        </p:tgtEl>
                                        <p:attrNameLst>
                                          <p:attrName>ppt_y</p:attrName>
                                        </p:attrNameLst>
                                      </p:cBhvr>
                                      <p:tavLst>
                                        <p:tav tm="0">
                                          <p:val>
                                            <p:fltVal val="0.5"/>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27"/>
                                        </p:tgtEl>
                                        <p:attrNameLst>
                                          <p:attrName>style.visibility</p:attrName>
                                        </p:attrNameLst>
                                      </p:cBhvr>
                                      <p:to>
                                        <p:strVal val="visible"/>
                                      </p:to>
                                    </p:set>
                                    <p:animEffect transition="in" filter="wipe(up)">
                                      <p:cBhvr>
                                        <p:cTn id="22" dur="500"/>
                                        <p:tgtEl>
                                          <p:spTgt spid="27"/>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39"/>
                                        </p:tgtEl>
                                        <p:attrNameLst>
                                          <p:attrName>style.visibility</p:attrName>
                                        </p:attrNameLst>
                                      </p:cBhvr>
                                      <p:to>
                                        <p:strVal val="visible"/>
                                      </p:to>
                                    </p:set>
                                    <p:animEffect transition="in" filter="wipe(up)">
                                      <p:cBhvr>
                                        <p:cTn id="26" dur="500"/>
                                        <p:tgtEl>
                                          <p:spTgt spid="39"/>
                                        </p:tgtEl>
                                      </p:cBhvr>
                                    </p:animEffect>
                                  </p:childTnLst>
                                </p:cTn>
                              </p:par>
                            </p:childTnLst>
                          </p:cTn>
                        </p:par>
                        <p:par>
                          <p:cTn id="27" fill="hold">
                            <p:stCondLst>
                              <p:cond delay="1500"/>
                            </p:stCondLst>
                            <p:childTnLst>
                              <p:par>
                                <p:cTn id="28" presetID="10" presetClass="entr" presetSubtype="0" fill="hold" grpId="0" nodeType="afterEffect">
                                  <p:stCondLst>
                                    <p:cond delay="0"/>
                                  </p:stCondLst>
                                  <p:childTnLst>
                                    <p:set>
                                      <p:cBhvr>
                                        <p:cTn id="29" dur="1" fill="hold">
                                          <p:stCondLst>
                                            <p:cond delay="0"/>
                                          </p:stCondLst>
                                        </p:cTn>
                                        <p:tgtEl>
                                          <p:spTgt spid="44"/>
                                        </p:tgtEl>
                                        <p:attrNameLst>
                                          <p:attrName>style.visibility</p:attrName>
                                        </p:attrNameLst>
                                      </p:cBhvr>
                                      <p:to>
                                        <p:strVal val="visible"/>
                                      </p:to>
                                    </p:set>
                                    <p:animEffect transition="in" filter="fade">
                                      <p:cBhvr>
                                        <p:cTn id="30" dur="500"/>
                                        <p:tgtEl>
                                          <p:spTgt spid="44"/>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47"/>
                                        </p:tgtEl>
                                        <p:attrNameLst>
                                          <p:attrName>style.visibility</p:attrName>
                                        </p:attrNameLst>
                                      </p:cBhvr>
                                      <p:to>
                                        <p:strVal val="visible"/>
                                      </p:to>
                                    </p:set>
                                    <p:animEffect transition="in" filter="fade">
                                      <p:cBhvr>
                                        <p:cTn id="33" dur="500"/>
                                        <p:tgtEl>
                                          <p:spTgt spid="47"/>
                                        </p:tgtEl>
                                      </p:cBhvr>
                                    </p:animEffect>
                                  </p:childTnLst>
                                </p:cTn>
                              </p:par>
                            </p:childTnLst>
                          </p:cTn>
                        </p:par>
                        <p:par>
                          <p:cTn id="34" fill="hold">
                            <p:stCondLst>
                              <p:cond delay="2000"/>
                            </p:stCondLst>
                            <p:childTnLst>
                              <p:par>
                                <p:cTn id="35" presetID="12" presetClass="entr" presetSubtype="4"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p:tgtEl>
                                          <p:spTgt spid="18"/>
                                        </p:tgtEl>
                                        <p:attrNameLst>
                                          <p:attrName>ppt_y</p:attrName>
                                        </p:attrNameLst>
                                      </p:cBhvr>
                                      <p:tavLst>
                                        <p:tav tm="0">
                                          <p:val>
                                            <p:strVal val="#ppt_y+#ppt_h*1.125000"/>
                                          </p:val>
                                        </p:tav>
                                        <p:tav tm="100000">
                                          <p:val>
                                            <p:strVal val="#ppt_y"/>
                                          </p:val>
                                        </p:tav>
                                      </p:tavLst>
                                    </p:anim>
                                    <p:animEffect transition="in" filter="wipe(up)">
                                      <p:cBhvr>
                                        <p:cTn id="38" dur="500"/>
                                        <p:tgtEl>
                                          <p:spTgt spid="18"/>
                                        </p:tgtEl>
                                      </p:cBhvr>
                                    </p:animEffect>
                                  </p:childTnLst>
                                </p:cTn>
                              </p:par>
                            </p:childTnLst>
                          </p:cTn>
                        </p:par>
                        <p:par>
                          <p:cTn id="39" fill="hold">
                            <p:stCondLst>
                              <p:cond delay="2500"/>
                            </p:stCondLst>
                            <p:childTnLst>
                              <p:par>
                                <p:cTn id="40" presetID="10" presetClass="entr" presetSubtype="0" fill="hold" grpId="0" nodeType="after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500"/>
                                        <p:tgtEl>
                                          <p:spTgt spid="21"/>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500"/>
                                        <p:tgtEl>
                                          <p:spTgt spid="22"/>
                                        </p:tgtEl>
                                      </p:cBhvr>
                                    </p:animEffect>
                                  </p:childTnLst>
                                </p:cTn>
                              </p:par>
                            </p:childTnLst>
                          </p:cTn>
                        </p:par>
                        <p:par>
                          <p:cTn id="46" fill="hold">
                            <p:stCondLst>
                              <p:cond delay="3000"/>
                            </p:stCondLst>
                            <p:childTnLst>
                              <p:par>
                                <p:cTn id="47" presetID="12" presetClass="entr" presetSubtype="4" fill="hold" grpId="0" nodeType="after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500"/>
                                        <p:tgtEl>
                                          <p:spTgt spid="23"/>
                                        </p:tgtEl>
                                        <p:attrNameLst>
                                          <p:attrName>ppt_y</p:attrName>
                                        </p:attrNameLst>
                                      </p:cBhvr>
                                      <p:tavLst>
                                        <p:tav tm="0">
                                          <p:val>
                                            <p:strVal val="#ppt_y+#ppt_h*1.125000"/>
                                          </p:val>
                                        </p:tav>
                                        <p:tav tm="100000">
                                          <p:val>
                                            <p:strVal val="#ppt_y"/>
                                          </p:val>
                                        </p:tav>
                                      </p:tavLst>
                                    </p:anim>
                                    <p:animEffect transition="in" filter="wipe(up)">
                                      <p:cBhvr>
                                        <p:cTn id="50" dur="500"/>
                                        <p:tgtEl>
                                          <p:spTgt spid="23"/>
                                        </p:tgtEl>
                                      </p:cBhvr>
                                    </p:animEffect>
                                  </p:childTnLst>
                                </p:cTn>
                              </p:par>
                            </p:childTnLst>
                          </p:cTn>
                        </p:par>
                        <p:par>
                          <p:cTn id="51" fill="hold">
                            <p:stCondLst>
                              <p:cond delay="3500"/>
                            </p:stCondLst>
                            <p:childTnLst>
                              <p:par>
                                <p:cTn id="52" presetID="10" presetClass="entr" presetSubtype="0" fill="hold" grpId="0" nodeType="afterEffect">
                                  <p:stCondLst>
                                    <p:cond delay="0"/>
                                  </p:stCondLst>
                                  <p:childTnLst>
                                    <p:set>
                                      <p:cBhvr>
                                        <p:cTn id="53" dur="1" fill="hold">
                                          <p:stCondLst>
                                            <p:cond delay="0"/>
                                          </p:stCondLst>
                                        </p:cTn>
                                        <p:tgtEl>
                                          <p:spTgt spid="24"/>
                                        </p:tgtEl>
                                        <p:attrNameLst>
                                          <p:attrName>style.visibility</p:attrName>
                                        </p:attrNameLst>
                                      </p:cBhvr>
                                      <p:to>
                                        <p:strVal val="visible"/>
                                      </p:to>
                                    </p:set>
                                    <p:animEffect transition="in" filter="fade">
                                      <p:cBhvr>
                                        <p:cTn id="54" dur="500"/>
                                        <p:tgtEl>
                                          <p:spTgt spid="24"/>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25"/>
                                        </p:tgtEl>
                                        <p:attrNameLst>
                                          <p:attrName>style.visibility</p:attrName>
                                        </p:attrNameLst>
                                      </p:cBhvr>
                                      <p:to>
                                        <p:strVal val="visible"/>
                                      </p:to>
                                    </p:set>
                                    <p:animEffect transition="in" filter="fade">
                                      <p:cBhvr>
                                        <p:cTn id="57" dur="500"/>
                                        <p:tgtEl>
                                          <p:spTgt spid="25"/>
                                        </p:tgtEl>
                                      </p:cBhvr>
                                    </p:animEffect>
                                  </p:childTnLst>
                                </p:cTn>
                              </p:par>
                            </p:childTnLst>
                          </p:cTn>
                        </p:par>
                        <p:par>
                          <p:cTn id="58" fill="hold">
                            <p:stCondLst>
                              <p:cond delay="4000"/>
                            </p:stCondLst>
                            <p:childTnLst>
                              <p:par>
                                <p:cTn id="59" presetID="12" presetClass="entr" presetSubtype="4" fill="hold" grpId="0" nodeType="afterEffect">
                                  <p:stCondLst>
                                    <p:cond delay="0"/>
                                  </p:stCondLst>
                                  <p:childTnLst>
                                    <p:set>
                                      <p:cBhvr>
                                        <p:cTn id="60" dur="1" fill="hold">
                                          <p:stCondLst>
                                            <p:cond delay="0"/>
                                          </p:stCondLst>
                                        </p:cTn>
                                        <p:tgtEl>
                                          <p:spTgt spid="26"/>
                                        </p:tgtEl>
                                        <p:attrNameLst>
                                          <p:attrName>style.visibility</p:attrName>
                                        </p:attrNameLst>
                                      </p:cBhvr>
                                      <p:to>
                                        <p:strVal val="visible"/>
                                      </p:to>
                                    </p:set>
                                    <p:anim calcmode="lin" valueType="num">
                                      <p:cBhvr additive="base">
                                        <p:cTn id="61" dur="500"/>
                                        <p:tgtEl>
                                          <p:spTgt spid="26"/>
                                        </p:tgtEl>
                                        <p:attrNameLst>
                                          <p:attrName>ppt_y</p:attrName>
                                        </p:attrNameLst>
                                      </p:cBhvr>
                                      <p:tavLst>
                                        <p:tav tm="0">
                                          <p:val>
                                            <p:strVal val="#ppt_y+#ppt_h*1.125000"/>
                                          </p:val>
                                        </p:tav>
                                        <p:tav tm="100000">
                                          <p:val>
                                            <p:strVal val="#ppt_y"/>
                                          </p:val>
                                        </p:tav>
                                      </p:tavLst>
                                    </p:anim>
                                    <p:animEffect transition="in" filter="wipe(up)">
                                      <p:cBhvr>
                                        <p:cTn id="62" dur="500"/>
                                        <p:tgtEl>
                                          <p:spTgt spid="26"/>
                                        </p:tgtEl>
                                      </p:cBhvr>
                                    </p:animEffect>
                                  </p:childTnLst>
                                </p:cTn>
                              </p:par>
                            </p:childTnLst>
                          </p:cTn>
                        </p:par>
                        <p:par>
                          <p:cTn id="63" fill="hold">
                            <p:stCondLst>
                              <p:cond delay="4500"/>
                            </p:stCondLst>
                            <p:childTnLst>
                              <p:par>
                                <p:cTn id="64" presetID="10" presetClass="entr" presetSubtype="0" fill="hold" grpId="0" nodeType="afterEffect">
                                  <p:stCondLst>
                                    <p:cond delay="0"/>
                                  </p:stCondLst>
                                  <p:childTnLst>
                                    <p:set>
                                      <p:cBhvr>
                                        <p:cTn id="65" dur="1" fill="hold">
                                          <p:stCondLst>
                                            <p:cond delay="0"/>
                                          </p:stCondLst>
                                        </p:cTn>
                                        <p:tgtEl>
                                          <p:spTgt spid="28"/>
                                        </p:tgtEl>
                                        <p:attrNameLst>
                                          <p:attrName>style.visibility</p:attrName>
                                        </p:attrNameLst>
                                      </p:cBhvr>
                                      <p:to>
                                        <p:strVal val="visible"/>
                                      </p:to>
                                    </p:set>
                                    <p:animEffect transition="in" filter="fade">
                                      <p:cBhvr>
                                        <p:cTn id="66" dur="500"/>
                                        <p:tgtEl>
                                          <p:spTgt spid="28"/>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9"/>
                                        </p:tgtEl>
                                        <p:attrNameLst>
                                          <p:attrName>style.visibility</p:attrName>
                                        </p:attrNameLst>
                                      </p:cBhvr>
                                      <p:to>
                                        <p:strVal val="visible"/>
                                      </p:to>
                                    </p:set>
                                    <p:animEffect transition="in" filter="fade">
                                      <p:cBhvr>
                                        <p:cTn id="69" dur="500"/>
                                        <p:tgtEl>
                                          <p:spTgt spid="29"/>
                                        </p:tgtEl>
                                      </p:cBhvr>
                                    </p:animEffect>
                                  </p:childTnLst>
                                </p:cTn>
                              </p:par>
                            </p:childTnLst>
                          </p:cTn>
                        </p:par>
                        <p:par>
                          <p:cTn id="70" fill="hold">
                            <p:stCondLst>
                              <p:cond delay="5000"/>
                            </p:stCondLst>
                            <p:childTnLst>
                              <p:par>
                                <p:cTn id="71" presetID="12" presetClass="entr" presetSubtype="4" fill="hold" grpId="0" nodeType="afterEffect">
                                  <p:stCondLst>
                                    <p:cond delay="0"/>
                                  </p:stCondLst>
                                  <p:childTnLst>
                                    <p:set>
                                      <p:cBhvr>
                                        <p:cTn id="72" dur="1" fill="hold">
                                          <p:stCondLst>
                                            <p:cond delay="0"/>
                                          </p:stCondLst>
                                        </p:cTn>
                                        <p:tgtEl>
                                          <p:spTgt spid="30"/>
                                        </p:tgtEl>
                                        <p:attrNameLst>
                                          <p:attrName>style.visibility</p:attrName>
                                        </p:attrNameLst>
                                      </p:cBhvr>
                                      <p:to>
                                        <p:strVal val="visible"/>
                                      </p:to>
                                    </p:set>
                                    <p:anim calcmode="lin" valueType="num">
                                      <p:cBhvr additive="base">
                                        <p:cTn id="73" dur="500"/>
                                        <p:tgtEl>
                                          <p:spTgt spid="30"/>
                                        </p:tgtEl>
                                        <p:attrNameLst>
                                          <p:attrName>ppt_y</p:attrName>
                                        </p:attrNameLst>
                                      </p:cBhvr>
                                      <p:tavLst>
                                        <p:tav tm="0">
                                          <p:val>
                                            <p:strVal val="#ppt_y+#ppt_h*1.125000"/>
                                          </p:val>
                                        </p:tav>
                                        <p:tav tm="100000">
                                          <p:val>
                                            <p:strVal val="#ppt_y"/>
                                          </p:val>
                                        </p:tav>
                                      </p:tavLst>
                                    </p:anim>
                                    <p:animEffect transition="in" filter="wipe(up)">
                                      <p:cBhvr>
                                        <p:cTn id="7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ldLvl="0" animBg="1"/>
      <p:bldP spid="39" grpId="0"/>
      <p:bldP spid="40" grpId="0" bldLvl="0" animBg="1"/>
      <p:bldP spid="41" grpId="0" bldLvl="0" animBg="1"/>
      <p:bldP spid="44" grpId="0" bldLvl="0" animBg="1"/>
      <p:bldP spid="47" grpId="0"/>
      <p:bldP spid="18" grpId="0"/>
      <p:bldP spid="21" grpId="0" bldLvl="0" animBg="1"/>
      <p:bldP spid="22" grpId="0"/>
      <p:bldP spid="23" grpId="0"/>
      <p:bldP spid="24" grpId="0" bldLvl="0" animBg="1"/>
      <p:bldP spid="25" grpId="0"/>
      <p:bldP spid="26" grpId="0"/>
      <p:bldP spid="28" grpId="0" bldLvl="0" animBg="1"/>
      <p:bldP spid="29" grpId="0"/>
      <p:bldP spid="30"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635" y="-1270"/>
            <a:ext cx="12192635" cy="6859270"/>
          </a:xfrm>
          <a:prstGeom prst="rect">
            <a:avLst/>
          </a:prstGeom>
          <a:solidFill>
            <a:srgbClr val="41B13B">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00"/>
          </a:p>
        </p:txBody>
      </p:sp>
      <p:sp>
        <p:nvSpPr>
          <p:cNvPr id="18" name="TextBox 23"/>
          <p:cNvSpPr txBox="1"/>
          <p:nvPr/>
        </p:nvSpPr>
        <p:spPr>
          <a:xfrm>
            <a:off x="3680073" y="3591844"/>
            <a:ext cx="4833620" cy="541020"/>
          </a:xfrm>
          <a:prstGeom prst="rect">
            <a:avLst/>
          </a:prstGeom>
          <a:noFill/>
        </p:spPr>
        <p:txBody>
          <a:bodyPr wrap="none" lIns="121838" tIns="60919" rIns="121838" bIns="60919" rtlCol="0">
            <a:spAutoFit/>
          </a:bodyPr>
          <a:lstStyle/>
          <a:p>
            <a:pPr algn="ctr">
              <a:lnSpc>
                <a:spcPct val="120000"/>
              </a:lnSpc>
              <a:defRPr/>
            </a:pPr>
            <a:r>
              <a:rPr lang="zh-CN" altLang="en-US" sz="2275" cap="all" dirty="0">
                <a:solidFill>
                  <a:schemeClr val="bg1"/>
                </a:solidFill>
                <a:latin typeface="微软雅黑" panose="020B0503020204020204" pitchFamily="34" charset="-122"/>
                <a:ea typeface="微软雅黑" panose="020B0503020204020204" pitchFamily="34" charset="-122"/>
                <a:cs typeface="+mn-ea"/>
                <a:sym typeface="+mn-lt"/>
              </a:rPr>
              <a:t>适用于工作总结</a:t>
            </a:r>
            <a:r>
              <a:rPr lang="en-US" altLang="zh-CN" sz="2275" cap="all"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2275" cap="all" dirty="0">
                <a:solidFill>
                  <a:schemeClr val="bg1"/>
                </a:solidFill>
                <a:latin typeface="微软雅黑" panose="020B0503020204020204" pitchFamily="34" charset="-122"/>
                <a:ea typeface="微软雅黑" panose="020B0503020204020204" pitchFamily="34" charset="-122"/>
                <a:cs typeface="+mn-ea"/>
                <a:sym typeface="+mn-lt"/>
              </a:rPr>
              <a:t>商务展示</a:t>
            </a:r>
            <a:r>
              <a:rPr lang="en-US" altLang="zh-CN" sz="2275" cap="all" dirty="0">
                <a:solidFill>
                  <a:schemeClr val="bg1"/>
                </a:solidFill>
                <a:latin typeface="微软雅黑" panose="020B0503020204020204" pitchFamily="34" charset="-122"/>
                <a:ea typeface="微软雅黑" panose="020B0503020204020204" pitchFamily="34" charset="-122"/>
                <a:cs typeface="+mn-ea"/>
                <a:sym typeface="+mn-lt"/>
              </a:rPr>
              <a:t>/</a:t>
            </a:r>
            <a:r>
              <a:rPr lang="zh-CN" altLang="en-US" sz="2275" cap="all" dirty="0">
                <a:solidFill>
                  <a:schemeClr val="bg1"/>
                </a:solidFill>
                <a:latin typeface="微软雅黑" panose="020B0503020204020204" pitchFamily="34" charset="-122"/>
                <a:ea typeface="微软雅黑" panose="020B0503020204020204" pitchFamily="34" charset="-122"/>
                <a:cs typeface="+mn-ea"/>
                <a:sym typeface="+mn-lt"/>
              </a:rPr>
              <a:t>工作汇报</a:t>
            </a:r>
            <a:endParaRPr lang="zh-CN" altLang="zh-CN" sz="2275" cap="all" dirty="0">
              <a:solidFill>
                <a:schemeClr val="bg1"/>
              </a:solidFill>
              <a:latin typeface="微软雅黑" panose="020B0503020204020204" pitchFamily="34" charset="-122"/>
              <a:ea typeface="微软雅黑" panose="020B0503020204020204" pitchFamily="34" charset="-122"/>
              <a:cs typeface="+mn-ea"/>
              <a:sym typeface="+mn-lt"/>
            </a:endParaRPr>
          </a:p>
        </p:txBody>
      </p:sp>
      <p:sp>
        <p:nvSpPr>
          <p:cNvPr id="19" name="TextBox 1"/>
          <p:cNvSpPr txBox="1"/>
          <p:nvPr/>
        </p:nvSpPr>
        <p:spPr>
          <a:xfrm>
            <a:off x="2427925" y="2733893"/>
            <a:ext cx="7337917" cy="908050"/>
          </a:xfrm>
          <a:prstGeom prst="rect">
            <a:avLst/>
          </a:prstGeom>
          <a:noFill/>
        </p:spPr>
        <p:txBody>
          <a:bodyPr wrap="square" lIns="121838" tIns="60919" rIns="121838" bIns="60919" rtlCol="0">
            <a:spAutoFit/>
          </a:bodyPr>
          <a:lstStyle/>
          <a:p>
            <a:pPr algn="ctr"/>
            <a:r>
              <a:rPr lang="zh-CN" altLang="en-US" sz="5120" dirty="0" smtClean="0">
                <a:solidFill>
                  <a:schemeClr val="bg1"/>
                </a:solidFill>
                <a:latin typeface="方正正准黑简体" panose="02000000000000000000" pitchFamily="2" charset="-122"/>
                <a:ea typeface="方正正准黑简体" panose="02000000000000000000" pitchFamily="2" charset="-122"/>
                <a:cs typeface="+mn-ea"/>
                <a:sym typeface="+mn-lt"/>
              </a:rPr>
              <a:t>感谢聆听 批评指导</a:t>
            </a:r>
            <a:endParaRPr lang="zh-CN" altLang="en-US" sz="5120" dirty="0">
              <a:solidFill>
                <a:schemeClr val="bg1"/>
              </a:solidFill>
              <a:latin typeface="方正正准黑简体" panose="02000000000000000000" pitchFamily="2" charset="-122"/>
              <a:ea typeface="方正正准黑简体" panose="02000000000000000000" pitchFamily="2" charset="-122"/>
              <a:cs typeface="+mn-ea"/>
              <a:sym typeface="+mn-lt"/>
            </a:endParaRPr>
          </a:p>
        </p:txBody>
      </p:sp>
      <p:sp>
        <p:nvSpPr>
          <p:cNvPr id="20" name="TextBox 4"/>
          <p:cNvSpPr txBox="1"/>
          <p:nvPr/>
        </p:nvSpPr>
        <p:spPr>
          <a:xfrm>
            <a:off x="3437565" y="4046456"/>
            <a:ext cx="5318638" cy="318770"/>
          </a:xfrm>
          <a:prstGeom prst="rect">
            <a:avLst/>
          </a:prstGeom>
          <a:noFill/>
        </p:spPr>
        <p:txBody>
          <a:bodyPr wrap="square" rtlCol="0">
            <a:spAutoFit/>
          </a:bodyPr>
          <a:lstStyle/>
          <a:p>
            <a:pPr algn="ctr">
              <a:lnSpc>
                <a:spcPct val="130000"/>
              </a:lnSpc>
              <a:defRPr/>
            </a:pPr>
            <a:r>
              <a:rPr lang="en-US" altLang="zh-CN" sz="1140" b="1" cap="all" dirty="0">
                <a:solidFill>
                  <a:schemeClr val="bg1"/>
                </a:solidFill>
              </a:rPr>
              <a:t>Suitable for enterprise publicity/product promotion/planning scheme</a:t>
            </a:r>
            <a:endParaRPr lang="zh-CN" altLang="zh-CN" sz="1140" cap="all" dirty="0">
              <a:solidFill>
                <a:schemeClr val="bg1"/>
              </a:solidFill>
              <a:latin typeface="+mn-lt"/>
              <a:ea typeface="+mn-ea"/>
              <a:cs typeface="+mn-ea"/>
              <a:sym typeface="+mn-lt"/>
            </a:endParaRPr>
          </a:p>
        </p:txBody>
      </p:sp>
    </p:spTree>
  </p:cSld>
  <p:clrMapOvr>
    <a:masterClrMapping/>
  </p:clrMapOvr>
  <mc:AlternateContent xmlns:mc="http://schemas.openxmlformats.org/markup-compatibility/2006" xmlns:p14="http://schemas.microsoft.com/office/powerpoint/2010/main">
    <mc:Choice Requires="p14">
      <p:transition spd="slow" p14:dur="1600" advClick="0" advTm="5000">
        <p14:prism isInverted="1"/>
      </p:transition>
    </mc:Choice>
    <mc:Fallback xmlns="">
      <p:transition spd="slow" advClick="0"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 presetClass="entr" presetSubtype="2" fill="hold" grpId="0" nodeType="withEffect">
                                  <p:stCondLst>
                                    <p:cond delay="1700"/>
                                  </p:stCondLst>
                                  <p:iterate type="lt">
                                    <p:tmPct val="23333"/>
                                  </p:iterate>
                                  <p:childTnLst>
                                    <p:set>
                                      <p:cBhvr>
                                        <p:cTn id="9" dur="1" fill="hold">
                                          <p:stCondLst>
                                            <p:cond delay="0"/>
                                          </p:stCondLst>
                                        </p:cTn>
                                        <p:tgtEl>
                                          <p:spTgt spid="19"/>
                                        </p:tgtEl>
                                        <p:attrNameLst>
                                          <p:attrName>style.visibility</p:attrName>
                                        </p:attrNameLst>
                                      </p:cBhvr>
                                      <p:to>
                                        <p:strVal val="visible"/>
                                      </p:to>
                                    </p:set>
                                    <p:anim calcmode="lin" valueType="num">
                                      <p:cBhvr additive="base">
                                        <p:cTn id="10" dur="500" fill="hold"/>
                                        <p:tgtEl>
                                          <p:spTgt spid="19"/>
                                        </p:tgtEl>
                                        <p:attrNameLst>
                                          <p:attrName>ppt_x</p:attrName>
                                        </p:attrNameLst>
                                      </p:cBhvr>
                                      <p:tavLst>
                                        <p:tav tm="0">
                                          <p:val>
                                            <p:strVal val="1+#ppt_w/2"/>
                                          </p:val>
                                        </p:tav>
                                        <p:tav tm="100000">
                                          <p:val>
                                            <p:strVal val="#ppt_x"/>
                                          </p:val>
                                        </p:tav>
                                      </p:tavLst>
                                    </p:anim>
                                    <p:anim calcmode="lin" valueType="num">
                                      <p:cBhvr additive="base">
                                        <p:cTn id="11" dur="500" fill="hold"/>
                                        <p:tgtEl>
                                          <p:spTgt spid="19"/>
                                        </p:tgtEl>
                                        <p:attrNameLst>
                                          <p:attrName>ppt_y</p:attrName>
                                        </p:attrNameLst>
                                      </p:cBhvr>
                                      <p:tavLst>
                                        <p:tav tm="0">
                                          <p:val>
                                            <p:strVal val="#ppt_y"/>
                                          </p:val>
                                        </p:tav>
                                        <p:tav tm="100000">
                                          <p:val>
                                            <p:strVal val="#ppt_y"/>
                                          </p:val>
                                        </p:tav>
                                      </p:tavLst>
                                    </p:anim>
                                  </p:childTnLst>
                                </p:cTn>
                              </p:par>
                              <p:par>
                                <p:cTn id="12" presetID="22" presetClass="entr" presetSubtype="8" fill="hold" grpId="0" nodeType="withEffect">
                                  <p:stCondLst>
                                    <p:cond delay="40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1600"/>
                                        <p:tgtEl>
                                          <p:spTgt spid="18"/>
                                        </p:tgtEl>
                                      </p:cBhvr>
                                    </p:animEffect>
                                  </p:childTnLst>
                                </p:cTn>
                              </p:par>
                            </p:childTnLst>
                          </p:cTn>
                        </p:par>
                        <p:par>
                          <p:cTn id="15" fill="hold">
                            <p:stCondLst>
                              <p:cond delay="3133"/>
                            </p:stCondLst>
                            <p:childTnLst>
                              <p:par>
                                <p:cTn id="16" presetID="22" presetClass="entr" presetSubtype="8" fill="hold" grpId="0"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wipe(left)">
                                      <p:cBhvr>
                                        <p:cTn id="18"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18" grpId="0"/>
      <p:bldP spid="19" grpId="0"/>
      <p:bldP spid="20" grpId="0"/>
    </p:bldLst>
  </p:timing>
</p:sld>
</file>

<file path=ppt/tags/tag1.xml><?xml version="1.0" encoding="utf-8"?>
<p:tagLst xmlns:a="http://schemas.openxmlformats.org/drawingml/2006/main" xmlns:r="http://schemas.openxmlformats.org/officeDocument/2006/relationships" xmlns:p="http://schemas.openxmlformats.org/presentationml/2006/main">
  <p:tag name="MH" val="20160830110233"/>
  <p:tag name="MH_LIBRARY" val="CONTENTS"/>
  <p:tag name="MH_TYPE" val="ENTRY"/>
  <p:tag name="ID" val="547144"/>
  <p:tag name="MH_ORDER" val="1"/>
</p:tagLst>
</file>

<file path=ppt/tags/tag2.xml><?xml version="1.0" encoding="utf-8"?>
<p:tagLst xmlns:a="http://schemas.openxmlformats.org/drawingml/2006/main" xmlns:r="http://schemas.openxmlformats.org/officeDocument/2006/relationships" xmlns:p="http://schemas.openxmlformats.org/presentationml/2006/main">
  <p:tag name="MH" val="20160830110233"/>
  <p:tag name="MH_LIBRARY" val="CONTENTS"/>
  <p:tag name="MH_TYPE" val="ENTRY"/>
  <p:tag name="ID" val="547144"/>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233"/>
  <p:tag name="MH_LIBRARY" val="CONTENTS"/>
  <p:tag name="MH_TYPE" val="ENTRY"/>
  <p:tag name="ID" val="547144"/>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233"/>
  <p:tag name="MH_LIBRARY" val="CONTENTS"/>
  <p:tag name="MH_TYPE" val="ENTRY"/>
  <p:tag name="ID" val="547144"/>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233"/>
  <p:tag name="MH_LIBRARY" val="CONTENTS"/>
  <p:tag name="MH_TYPE" val="ENTRY"/>
  <p:tag name="ID" val="547144"/>
  <p:tag name="MH_ORDER" val="1"/>
</p:tagLst>
</file>

<file path=ppt/tags/tag6.xml><?xml version="1.0" encoding="utf-8"?>
<p:tagLst xmlns:a="http://schemas.openxmlformats.org/drawingml/2006/main" xmlns:r="http://schemas.openxmlformats.org/officeDocument/2006/relationships" xmlns:p="http://schemas.openxmlformats.org/presentationml/2006/main">
  <p:tag name="MH" val="20160830110233"/>
  <p:tag name="MH_LIBRARY" val="CONTENTS"/>
  <p:tag name="MH_TYPE" val="ENTRY"/>
  <p:tag name="ID" val="547144"/>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233"/>
  <p:tag name="MH_LIBRARY" val="CONTENTS"/>
  <p:tag name="MH_TYPE" val="ENTRY"/>
  <p:tag name="ID" val="547144"/>
  <p:tag name="MH_ORDER" val="1"/>
</p:tagLst>
</file>

<file path=ppt/tags/tag8.xml><?xml version="1.0" encoding="utf-8"?>
<p:tagLst xmlns:a="http://schemas.openxmlformats.org/drawingml/2006/main" xmlns:r="http://schemas.openxmlformats.org/officeDocument/2006/relationships" xmlns:p="http://schemas.openxmlformats.org/presentationml/2006/main">
  <p:tag name="MH" val="20160830110233"/>
  <p:tag name="MH_LIBRARY" val="CONTENTS"/>
  <p:tag name="MH_TYPE" val="ENTRY"/>
  <p:tag name="ID" val="547144"/>
  <p:tag name="MH_ORDER" val="1"/>
</p:tagLst>
</file>

<file path=ppt/theme/theme1.xml><?xml version="1.0" encoding="utf-8"?>
<a:theme xmlns:a="http://schemas.openxmlformats.org/drawingml/2006/main" name="1_自定义设计方案">
  <a:themeElements>
    <a:clrScheme name="自定义 27">
      <a:dk1>
        <a:sysClr val="windowText" lastClr="000000"/>
      </a:dk1>
      <a:lt1>
        <a:sysClr val="window" lastClr="FFFFFF"/>
      </a:lt1>
      <a:dk2>
        <a:srgbClr val="44546A"/>
      </a:dk2>
      <a:lt2>
        <a:srgbClr val="E7E6E6"/>
      </a:lt2>
      <a:accent1>
        <a:srgbClr val="41B13B"/>
      </a:accent1>
      <a:accent2>
        <a:srgbClr val="009882"/>
      </a:accent2>
      <a:accent3>
        <a:srgbClr val="41B13B"/>
      </a:accent3>
      <a:accent4>
        <a:srgbClr val="009882"/>
      </a:accent4>
      <a:accent5>
        <a:srgbClr val="41B13B"/>
      </a:accent5>
      <a:accent6>
        <a:srgbClr val="009882"/>
      </a:accent6>
      <a:hlink>
        <a:srgbClr val="41B13B"/>
      </a:hlink>
      <a:folHlink>
        <a:srgbClr val="00988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2366</Words>
  <Application>Microsoft Office PowerPoint</Application>
  <PresentationFormat>自定义</PresentationFormat>
  <Paragraphs>340</Paragraphs>
  <Slides>29</Slides>
  <Notes>11</Notes>
  <HiddenSlides>0</HiddenSlides>
  <MMClips>1</MMClips>
  <ScaleCrop>false</ScaleCrop>
  <HeadingPairs>
    <vt:vector size="4" baseType="variant">
      <vt:variant>
        <vt:lpstr>主题</vt:lpstr>
      </vt:variant>
      <vt:variant>
        <vt:i4>1</vt:i4>
      </vt:variant>
      <vt:variant>
        <vt:lpstr>幻灯片标题</vt:lpstr>
      </vt:variant>
      <vt:variant>
        <vt:i4>29</vt:i4>
      </vt:variant>
    </vt:vector>
  </HeadingPairs>
  <TitlesOfParts>
    <vt:vector size="30" baseType="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
  <cp:lastModifiedBy/>
  <cp:revision>127</cp:revision>
  <dcterms:created xsi:type="dcterms:W3CDTF">2016-10-17T14:00:00Z</dcterms:created>
  <dcterms:modified xsi:type="dcterms:W3CDTF">2018-02-08T08:14:38Z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2052-10.1.0.6930</vt:lpwstr>
  </property>
</Properties>
</file>