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99" r:id="rId2"/>
    <p:sldId id="421" r:id="rId3"/>
    <p:sldId id="383" r:id="rId4"/>
    <p:sldId id="400" r:id="rId5"/>
    <p:sldId id="414" r:id="rId6"/>
    <p:sldId id="401" r:id="rId7"/>
    <p:sldId id="402" r:id="rId8"/>
    <p:sldId id="415" r:id="rId9"/>
    <p:sldId id="379" r:id="rId10"/>
    <p:sldId id="403" r:id="rId11"/>
    <p:sldId id="385" r:id="rId12"/>
    <p:sldId id="404" r:id="rId13"/>
    <p:sldId id="380" r:id="rId14"/>
    <p:sldId id="405" r:id="rId15"/>
    <p:sldId id="407" r:id="rId16"/>
    <p:sldId id="406" r:id="rId17"/>
    <p:sldId id="381" r:id="rId18"/>
    <p:sldId id="408" r:id="rId19"/>
    <p:sldId id="409" r:id="rId20"/>
    <p:sldId id="410" r:id="rId21"/>
    <p:sldId id="382" r:id="rId22"/>
    <p:sldId id="411" r:id="rId23"/>
    <p:sldId id="418" r:id="rId24"/>
    <p:sldId id="397" r:id="rId25"/>
    <p:sldId id="339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5"/>
    <a:srgbClr val="FFFFCC"/>
    <a:srgbClr val="FFFFFF"/>
    <a:srgbClr val="00508A"/>
    <a:srgbClr val="EB6C15"/>
    <a:srgbClr val="D05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951BA43-FC92-407B-8434-4896757AF104}" type="datetimeFigureOut">
              <a:rPr lang="zh-CN" altLang="en-US"/>
              <a:pPr>
                <a:defRPr/>
              </a:pPr>
              <a:t>2020/1/19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pitchFamily="2" charset="-122"/>
              </a:defRPr>
            </a:lvl1pPr>
          </a:lstStyle>
          <a:p>
            <a:fld id="{2B2E5D3C-B778-4F5A-9C13-A9D0E55B5B0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24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B8B5807-17D2-46B1-87F5-CE18FC529DF5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0899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25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0B53E66-2CCA-4667-B42B-75687C183E2D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146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6F1BBEC-3A10-4F7B-ACE6-150CF1C3DA9F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819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69EEE50-FB36-431B-AA21-AADED8821D46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467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DA31D61-05BE-4A97-B644-03797E2612E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805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829C6D4-FD25-460A-ABED-18F78B8ED54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35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7298A38-3EA5-4BF5-8366-7C9A4FD08DFF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3020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399386F-9A2B-4724-B853-D4468B16F6D9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196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264B3A4E-65B7-46FF-A16F-0B8E872100E0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6033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FEC9183-15C4-4AE8-9D36-B9E8A852C036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4577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8A9BEEE0-5E24-4D2E-B432-FA3147E00211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0063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65349DA4-4B16-4A19-AAF2-380FA6220D3C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708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3726BC13-60B8-424B-B3C1-EDB52127C28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22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FDFECFE1-A195-44B0-96A9-416860C91EC8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066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49FCD8D-1855-49E7-BF09-7B8620BEBC7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235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093FBF9-15B9-4F32-8C26-BDEB43E74BAE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6315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92DA2A7F-46F3-478C-B25D-C1818B7C2F3A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7433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FF846576-84D6-4379-9423-C30A9BED66B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5062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CC81185D-DAE9-4F45-8507-4C799D1EBF75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4559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18074E07-5093-42AF-AD4F-2762F1F5B71B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5944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9A83C46A-054D-4EE0-B934-7B818265476C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1417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57601A3A-F6CC-47C4-B3AA-84838173CB0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6677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DD0F2E5D-8684-4E08-94ED-B42634264900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9380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2A954D85-5049-469F-B198-7327E87CA2F4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197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86F7C-AA7E-48CB-AA57-D2E8CAD890D0}" type="datetimeFigureOut">
              <a:rPr lang="zh-CN" altLang="en-US"/>
              <a:pPr>
                <a:defRPr/>
              </a:pPr>
              <a:t>2020/1/19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A8158-67CF-489B-AEC5-D19F4951370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10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10EA6-1403-4078-BA36-7ED791250862}" type="datetimeFigureOut">
              <a:rPr lang="zh-CN" altLang="en-US"/>
              <a:pPr>
                <a:defRPr/>
              </a:pPr>
              <a:t>2020/1/19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F08E2-0910-41AE-9EFE-2EC110B08D6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57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9E68B-9E3F-4FF0-A4C3-320154148CF5}" type="datetimeFigureOut">
              <a:rPr lang="zh-CN" altLang="en-US"/>
              <a:pPr>
                <a:defRPr/>
              </a:pPr>
              <a:t>2020/1/19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0DCF1-B32F-477E-9794-D13255E048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66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56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239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700088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pic>
        <p:nvPicPr>
          <p:cNvPr id="3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-20638"/>
            <a:ext cx="1704975" cy="7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8"/>
          <p:cNvSpPr>
            <a:spLocks noChangeArrowheads="1"/>
          </p:cNvSpPr>
          <p:nvPr userDrawn="1"/>
        </p:nvSpPr>
        <p:spPr bwMode="auto">
          <a:xfrm>
            <a:off x="6477000" y="176213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</a:rPr>
              <a:t>参考文献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8564563" y="258763"/>
            <a:ext cx="184150" cy="138112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8329613" y="258763"/>
            <a:ext cx="182562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097838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786130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626350" y="258763"/>
            <a:ext cx="184150" cy="13811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383463" y="258763"/>
            <a:ext cx="184150" cy="13811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72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7752386-1701-49C2-8810-094709A2DCDB}" type="datetimeFigureOut">
              <a:rPr lang="zh-CN" altLang="en-US"/>
              <a:pPr>
                <a:defRPr/>
              </a:pPr>
              <a:t>2020/1/19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CBEC0B7F-EF34-4F1C-87CA-51F8506DCC0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timing>
    <p:tnLst>
      <p:par>
        <p:cTn id="1" dur="indefinite" restart="never" nodeType="tmRoot"/>
      </p:par>
    </p:tnLst>
  </p:timing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223838" y="1363663"/>
            <a:ext cx="55292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空调设计年终总结</a:t>
            </a:r>
            <a:r>
              <a:rPr lang="en-US" altLang="zh-CN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ppt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模板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482600" y="2022475"/>
            <a:ext cx="530701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en-US" altLang="zh-CN"/>
              <a:t>Athletic retro thesis template Athletic retro thesis template Athletic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1250" y="2168525"/>
            <a:ext cx="3963988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282575" y="1746250"/>
            <a:ext cx="2765425" cy="963613"/>
            <a:chOff x="219753" y="1976522"/>
            <a:chExt cx="2765362" cy="964005"/>
          </a:xfrm>
        </p:grpSpPr>
        <p:sp>
          <p:nvSpPr>
            <p:cNvPr id="35" name="文本框 38"/>
            <p:cNvSpPr txBox="1"/>
            <p:nvPr/>
          </p:nvSpPr>
          <p:spPr>
            <a:xfrm>
              <a:off x="219753" y="2418027"/>
              <a:ext cx="2741551" cy="5225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CONTENTS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文本框 11"/>
            <p:cNvSpPr txBox="1"/>
            <p:nvPr/>
          </p:nvSpPr>
          <p:spPr>
            <a:xfrm>
              <a:off x="1980251" y="1976522"/>
              <a:ext cx="1004864" cy="5844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目录</a:t>
              </a:r>
            </a:p>
          </p:txBody>
        </p:sp>
      </p:grpSp>
      <p:sp>
        <p:nvSpPr>
          <p:cNvPr id="37" name="文本框 18"/>
          <p:cNvSpPr txBox="1"/>
          <p:nvPr/>
        </p:nvSpPr>
        <p:spPr>
          <a:xfrm>
            <a:off x="4052888" y="189071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课题综述</a:t>
            </a:r>
          </a:p>
        </p:txBody>
      </p: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3578225" y="1817688"/>
            <a:ext cx="466725" cy="523875"/>
            <a:chOff x="3516783" y="2047768"/>
            <a:chExt cx="466304" cy="523220"/>
          </a:xfrm>
        </p:grpSpPr>
        <p:sp>
          <p:nvSpPr>
            <p:cNvPr id="39" name="文本框 16"/>
            <p:cNvSpPr txBox="1"/>
            <p:nvPr/>
          </p:nvSpPr>
          <p:spPr>
            <a:xfrm>
              <a:off x="3516783" y="2047768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flipH="1">
              <a:off x="3737247" y="2226931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21"/>
          <p:cNvSpPr txBox="1"/>
          <p:nvPr/>
        </p:nvSpPr>
        <p:spPr>
          <a:xfrm>
            <a:off x="6638925" y="1916113"/>
            <a:ext cx="1108075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研究过程</a:t>
            </a:r>
          </a:p>
        </p:txBody>
      </p: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6135688" y="1827213"/>
            <a:ext cx="496887" cy="523875"/>
            <a:chOff x="6073087" y="2057986"/>
            <a:chExt cx="497639" cy="523220"/>
          </a:xfrm>
        </p:grpSpPr>
        <p:sp>
          <p:nvSpPr>
            <p:cNvPr id="43" name="文本框 20"/>
            <p:cNvSpPr txBox="1"/>
            <p:nvPr/>
          </p:nvSpPr>
          <p:spPr>
            <a:xfrm>
              <a:off x="6073087" y="2057986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 flipH="1">
              <a:off x="6324292" y="2227636"/>
              <a:ext cx="246434" cy="24575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24"/>
          <p:cNvSpPr txBox="1"/>
          <p:nvPr/>
        </p:nvSpPr>
        <p:spPr>
          <a:xfrm>
            <a:off x="4052888" y="2470150"/>
            <a:ext cx="11080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目前现状</a:t>
            </a:r>
          </a:p>
        </p:txBody>
      </p: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3578225" y="2397125"/>
            <a:ext cx="466725" cy="523875"/>
            <a:chOff x="3516783" y="2627150"/>
            <a:chExt cx="466304" cy="523220"/>
          </a:xfrm>
        </p:grpSpPr>
        <p:sp>
          <p:nvSpPr>
            <p:cNvPr id="47" name="文本框 23"/>
            <p:cNvSpPr txBox="1"/>
            <p:nvPr/>
          </p:nvSpPr>
          <p:spPr>
            <a:xfrm>
              <a:off x="3516783" y="2627150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H="1">
              <a:off x="3737247" y="2806314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27"/>
          <p:cNvSpPr txBox="1"/>
          <p:nvPr/>
        </p:nvSpPr>
        <p:spPr>
          <a:xfrm>
            <a:off x="6638925" y="2493963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研究结论</a:t>
            </a:r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6135688" y="2406650"/>
            <a:ext cx="496887" cy="523875"/>
            <a:chOff x="6073087" y="2637368"/>
            <a:chExt cx="497639" cy="523220"/>
          </a:xfrm>
        </p:grpSpPr>
        <p:sp>
          <p:nvSpPr>
            <p:cNvPr id="51" name="文本框 26"/>
            <p:cNvSpPr txBox="1"/>
            <p:nvPr/>
          </p:nvSpPr>
          <p:spPr>
            <a:xfrm>
              <a:off x="6073087" y="2637368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H="1">
              <a:off x="6324292" y="2807019"/>
              <a:ext cx="246434" cy="24575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30"/>
          <p:cNvSpPr txBox="1"/>
          <p:nvPr/>
        </p:nvSpPr>
        <p:spPr>
          <a:xfrm>
            <a:off x="4052888" y="30432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研究目标</a:t>
            </a: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3578225" y="2970213"/>
            <a:ext cx="466725" cy="523875"/>
            <a:chOff x="3516783" y="3200893"/>
            <a:chExt cx="466304" cy="523220"/>
          </a:xfrm>
        </p:grpSpPr>
        <p:sp>
          <p:nvSpPr>
            <p:cNvPr id="55" name="文本框 29"/>
            <p:cNvSpPr txBox="1"/>
            <p:nvPr/>
          </p:nvSpPr>
          <p:spPr>
            <a:xfrm>
              <a:off x="3516783" y="3200893"/>
              <a:ext cx="3949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 flipH="1">
              <a:off x="3737247" y="3380056"/>
              <a:ext cx="245840" cy="24734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文本框 33"/>
          <p:cNvSpPr txBox="1"/>
          <p:nvPr/>
        </p:nvSpPr>
        <p:spPr>
          <a:xfrm>
            <a:off x="6638925" y="3068638"/>
            <a:ext cx="11080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参考文献</a:t>
            </a: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6135688" y="2981325"/>
            <a:ext cx="496887" cy="522288"/>
            <a:chOff x="6073087" y="3211111"/>
            <a:chExt cx="497639" cy="523220"/>
          </a:xfrm>
        </p:grpSpPr>
        <p:sp>
          <p:nvSpPr>
            <p:cNvPr id="59" name="文本框 32"/>
            <p:cNvSpPr txBox="1"/>
            <p:nvPr/>
          </p:nvSpPr>
          <p:spPr>
            <a:xfrm>
              <a:off x="6073087" y="3211111"/>
              <a:ext cx="394296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6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 flipH="1">
              <a:off x="6324292" y="3381277"/>
              <a:ext cx="246434" cy="244911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1" name="直接连接符 60"/>
          <p:cNvCxnSpPr/>
          <p:nvPr/>
        </p:nvCxnSpPr>
        <p:spPr>
          <a:xfrm>
            <a:off x="3340100" y="1909763"/>
            <a:ext cx="0" cy="15462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3 0.04136 L 2.22222E-6 -9.87654E-7 " pathEditMode="relative" rAng="0" ptsTypes="AA">
                                      <p:cBhvr>
                                        <p:cTn id="19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3 0.04104 L 2.22222E-6 4.69136E-6 " pathEditMode="relative" rAng="0" ptsTypes="AA">
                                      <p:cBhvr>
                                        <p:cTn id="27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3 0.04104 L 2.22222E-6 4.93827E-6 " pathEditMode="relative" rAng="0" ptsTypes="AA">
                                      <p:cBhvr>
                                        <p:cTn id="35" dur="7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733 0.04136 L 2.22222E-6 -2.83951E-6 " pathEditMode="relative" rAng="0" ptsTypes="AA">
                                      <p:cBhvr>
                                        <p:cTn id="43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6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3733 0.04105 L 2.22222E-6 2.83951E-6 " pathEditMode="relative" rAng="0" ptsTypes="AA">
                                      <p:cBhvr>
                                        <p:cTn id="51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6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733 0.04105 L 2.22222E-6 3.08642E-6 " pathEditMode="relative" rAng="0" ptsTypes="AA">
                                      <p:cBhvr>
                                        <p:cTn id="59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8" y="-206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1" grpId="0"/>
      <p:bldP spid="45" grpId="0"/>
      <p:bldP spid="49" grpId="0"/>
      <p:bldP spid="53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525713" y="1370013"/>
            <a:ext cx="1130300" cy="1130300"/>
            <a:chOff x="2558424" y="1401428"/>
            <a:chExt cx="1318727" cy="1318727"/>
          </a:xfrm>
        </p:grpSpPr>
        <p:sp>
          <p:nvSpPr>
            <p:cNvPr id="2" name="椭圆 1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Freeform 11"/>
            <p:cNvSpPr>
              <a:spLocks/>
            </p:cNvSpPr>
            <p:nvPr/>
          </p:nvSpPr>
          <p:spPr bwMode="auto">
            <a:xfrm>
              <a:off x="2675109" y="1814456"/>
              <a:ext cx="1085357" cy="5982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360613" y="2647950"/>
            <a:ext cx="1462087" cy="1030288"/>
            <a:chOff x="4447677" y="2026335"/>
            <a:chExt cx="1461654" cy="1031520"/>
          </a:xfrm>
        </p:grpSpPr>
        <p:sp>
          <p:nvSpPr>
            <p:cNvPr id="3" name="文本框 2"/>
            <p:cNvSpPr txBox="1"/>
            <p:nvPr/>
          </p:nvSpPr>
          <p:spPr>
            <a:xfrm>
              <a:off x="4447677" y="2226599"/>
              <a:ext cx="1461654" cy="8312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8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绪论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611141" y="2026335"/>
              <a:ext cx="1091877" cy="3083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PART ONE</a:t>
              </a:r>
              <a:endParaRPr lang="zh-CN" altLang="en-US" sz="14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4518025" y="11572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选题背景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203700" y="1249363"/>
            <a:ext cx="180975" cy="2797175"/>
            <a:chOff x="6032873" y="1880798"/>
            <a:chExt cx="180975" cy="2796989"/>
          </a:xfrm>
        </p:grpSpPr>
        <p:sp>
          <p:nvSpPr>
            <p:cNvPr id="10" name="直接连接符 14"/>
            <p:cNvSpPr>
              <a:spLocks noChangeShapeType="1"/>
            </p:cNvSpPr>
            <p:nvPr/>
          </p:nvSpPr>
          <p:spPr bwMode="auto">
            <a:xfrm>
              <a:off x="6123361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1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2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6" name="TextBox 64"/>
          <p:cNvSpPr txBox="1"/>
          <p:nvPr/>
        </p:nvSpPr>
        <p:spPr>
          <a:xfrm>
            <a:off x="4518025" y="17795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研究意义</a:t>
            </a:r>
          </a:p>
        </p:txBody>
      </p:sp>
      <p:sp>
        <p:nvSpPr>
          <p:cNvPr id="17" name="TextBox 65"/>
          <p:cNvSpPr txBox="1"/>
          <p:nvPr/>
        </p:nvSpPr>
        <p:spPr>
          <a:xfrm>
            <a:off x="4518025" y="243522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国内相关研究综述</a:t>
            </a:r>
          </a:p>
        </p:txBody>
      </p:sp>
      <p:sp>
        <p:nvSpPr>
          <p:cNvPr id="18" name="TextBox 66"/>
          <p:cNvSpPr txBox="1"/>
          <p:nvPr/>
        </p:nvSpPr>
        <p:spPr>
          <a:xfrm>
            <a:off x="4518025" y="3089275"/>
            <a:ext cx="22367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国外相关研究综述</a:t>
            </a:r>
          </a:p>
        </p:txBody>
      </p:sp>
      <p:sp>
        <p:nvSpPr>
          <p:cNvPr id="19" name="TextBox 73"/>
          <p:cNvSpPr txBox="1"/>
          <p:nvPr/>
        </p:nvSpPr>
        <p:spPr>
          <a:xfrm>
            <a:off x="4518025" y="3730625"/>
            <a:ext cx="19812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主要贡献与创新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3313113" y="2644775"/>
            <a:ext cx="1958975" cy="1871663"/>
            <a:chOff x="3065829" y="2668267"/>
            <a:chExt cx="1872107" cy="1761728"/>
          </a:xfrm>
        </p:grpSpPr>
        <p:sp>
          <p:nvSpPr>
            <p:cNvPr id="11" name="椭圆 10"/>
            <p:cNvSpPr/>
            <p:nvPr/>
          </p:nvSpPr>
          <p:spPr>
            <a:xfrm>
              <a:off x="3114376" y="2668267"/>
              <a:ext cx="1762875" cy="1761728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41842" y="2760911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439037" y="2760911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065829" y="3493096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818084" y="3493096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441842" y="4223788"/>
              <a:ext cx="119852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439037" y="4201373"/>
              <a:ext cx="119851" cy="1195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4362" name="组合 17"/>
            <p:cNvGrpSpPr>
              <a:grpSpLocks/>
            </p:cNvGrpSpPr>
            <p:nvPr/>
          </p:nvGrpSpPr>
          <p:grpSpPr bwMode="auto"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4007950" y="2955164"/>
                <a:ext cx="426307" cy="590232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3995814" y="3545396"/>
                <a:ext cx="738830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>
                <a:off x="3595298" y="2943210"/>
                <a:ext cx="412652" cy="588737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269121" y="3557350"/>
                <a:ext cx="726693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3581645" y="3569304"/>
                <a:ext cx="426306" cy="576783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4020087" y="3569304"/>
                <a:ext cx="388379" cy="576783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6">
                    <a:lumMod val="75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</p:grp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827088" y="1009650"/>
            <a:ext cx="7496175" cy="1673225"/>
            <a:chOff x="2954339" y="1349947"/>
            <a:chExt cx="7162269" cy="1576155"/>
          </a:xfrm>
        </p:grpSpPr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2954339" y="1695386"/>
              <a:ext cx="7162269" cy="1230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963440" y="1349947"/>
              <a:ext cx="960126" cy="3185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选题背景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797300" y="3082925"/>
            <a:ext cx="979488" cy="993775"/>
            <a:chOff x="3254772" y="2872916"/>
            <a:chExt cx="936104" cy="936104"/>
          </a:xfrm>
        </p:grpSpPr>
        <p:sp>
          <p:nvSpPr>
            <p:cNvPr id="29" name="椭圆 28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352" name="矩形 29"/>
            <p:cNvSpPr>
              <a:spLocks noChangeArrowheads="1"/>
            </p:cNvSpPr>
            <p:nvPr/>
          </p:nvSpPr>
          <p:spPr bwMode="auto">
            <a:xfrm>
              <a:off x="3469765" y="3187079"/>
              <a:ext cx="599223" cy="304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500">
                  <a:solidFill>
                    <a:schemeClr val="bg1"/>
                  </a:solidFill>
                  <a:latin typeface="微软雅黑" pitchFamily="34" charset="-122"/>
                </a:rPr>
                <a:t>标题</a:t>
              </a:r>
              <a:r>
                <a:rPr lang="en-US" altLang="zh-CN" sz="1500">
                  <a:solidFill>
                    <a:schemeClr val="bg1"/>
                  </a:solidFill>
                  <a:latin typeface="微软雅黑" pitchFamily="34" charset="-122"/>
                </a:rPr>
                <a:t> </a:t>
              </a:r>
              <a:endParaRPr lang="zh-CN" altLang="en-US" sz="150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5478463" y="3070225"/>
            <a:ext cx="2079625" cy="1214438"/>
            <a:chOff x="789157" y="3505487"/>
            <a:chExt cx="1985951" cy="1142552"/>
          </a:xfrm>
        </p:grpSpPr>
        <p:sp>
          <p:nvSpPr>
            <p:cNvPr id="32" name="TextBox 23"/>
            <p:cNvSpPr txBox="1"/>
            <p:nvPr/>
          </p:nvSpPr>
          <p:spPr>
            <a:xfrm>
              <a:off x="789157" y="3505487"/>
              <a:ext cx="838344" cy="2822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811896" y="3801206"/>
              <a:ext cx="1963212" cy="8468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954088" y="3081338"/>
            <a:ext cx="2054225" cy="1171575"/>
            <a:chOff x="812496" y="3514973"/>
            <a:chExt cx="1962612" cy="1103851"/>
          </a:xfrm>
        </p:grpSpPr>
        <p:sp>
          <p:nvSpPr>
            <p:cNvPr id="35" name="TextBox 26"/>
            <p:cNvSpPr txBox="1"/>
            <p:nvPr/>
          </p:nvSpPr>
          <p:spPr>
            <a:xfrm>
              <a:off x="864064" y="3514973"/>
              <a:ext cx="838736" cy="2826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12496" y="3800658"/>
              <a:ext cx="1962612" cy="8181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103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Arial" charset="0"/>
                <a:ea typeface="+mn-ea"/>
              </a:endParaRPr>
            </a:p>
          </p:txBody>
        </p:sp>
      </p:grpSp>
      <p:grpSp>
        <p:nvGrpSpPr>
          <p:cNvPr id="14343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选题背景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6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8" name="椭圆 37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研究意义</a:t>
            </a:r>
          </a:p>
        </p:txBody>
      </p: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1116013" y="2362200"/>
            <a:ext cx="830262" cy="831850"/>
            <a:chOff x="1005742" y="1959742"/>
            <a:chExt cx="1189994" cy="1189994"/>
          </a:xfrm>
        </p:grpSpPr>
        <p:sp>
          <p:nvSpPr>
            <p:cNvPr id="32" name="椭圆 31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/>
                </a:rPr>
                <a:t>标题</a:t>
              </a:r>
              <a:endParaRPr lang="en-US" altLang="zh-CN" sz="1050" kern="0" dirty="0">
                <a:solidFill>
                  <a:schemeClr val="bg1"/>
                </a:solidFill>
                <a:latin typeface="+mn-lt"/>
                <a:ea typeface="微软雅黑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微软雅黑"/>
                </a:rPr>
                <a:t>文字</a:t>
              </a:r>
            </a:p>
          </p:txBody>
        </p:sp>
        <p:sp>
          <p:nvSpPr>
            <p:cNvPr id="33" name="椭圆 32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2571750" y="1811338"/>
            <a:ext cx="831850" cy="830262"/>
            <a:chOff x="3750551" y="1408378"/>
            <a:chExt cx="1111514" cy="1111514"/>
          </a:xfrm>
        </p:grpSpPr>
        <p:sp>
          <p:nvSpPr>
            <p:cNvPr id="35" name="椭圆 34"/>
            <p:cNvSpPr/>
            <p:nvPr/>
          </p:nvSpPr>
          <p:spPr>
            <a:xfrm>
              <a:off x="3801460" y="1459384"/>
              <a:ext cx="1009696" cy="100950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3750551" y="1408378"/>
              <a:ext cx="1111514" cy="111151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66" name="组合 65"/>
          <p:cNvGrpSpPr>
            <a:grpSpLocks/>
          </p:cNvGrpSpPr>
          <p:nvPr/>
        </p:nvGrpSpPr>
        <p:grpSpPr bwMode="auto">
          <a:xfrm>
            <a:off x="2571750" y="2987675"/>
            <a:ext cx="831850" cy="830263"/>
            <a:chOff x="1005742" y="1959742"/>
            <a:chExt cx="1189994" cy="1189994"/>
          </a:xfrm>
        </p:grpSpPr>
        <p:sp>
          <p:nvSpPr>
            <p:cNvPr id="67" name="椭圆 66"/>
            <p:cNvSpPr/>
            <p:nvPr/>
          </p:nvSpPr>
          <p:spPr>
            <a:xfrm>
              <a:off x="1060246" y="2014350"/>
              <a:ext cx="1080987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68" name="椭圆 67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4119563" y="1208088"/>
            <a:ext cx="830262" cy="831850"/>
            <a:chOff x="1005742" y="1959742"/>
            <a:chExt cx="1189994" cy="1189994"/>
          </a:xfrm>
        </p:grpSpPr>
        <p:sp>
          <p:nvSpPr>
            <p:cNvPr id="70" name="椭圆 69"/>
            <p:cNvSpPr/>
            <p:nvPr/>
          </p:nvSpPr>
          <p:spPr>
            <a:xfrm>
              <a:off x="1060350" y="2014246"/>
              <a:ext cx="1080778" cy="108098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4129088" y="3624263"/>
            <a:ext cx="831850" cy="830262"/>
            <a:chOff x="1005742" y="2208327"/>
            <a:chExt cx="1189994" cy="1189994"/>
          </a:xfrm>
        </p:grpSpPr>
        <p:sp>
          <p:nvSpPr>
            <p:cNvPr id="73" name="椭圆 72"/>
            <p:cNvSpPr/>
            <p:nvPr/>
          </p:nvSpPr>
          <p:spPr>
            <a:xfrm>
              <a:off x="1060246" y="2262935"/>
              <a:ext cx="1080987" cy="108077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5742" y="2208327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grpSp>
        <p:nvGrpSpPr>
          <p:cNvPr id="75" name="组合 74"/>
          <p:cNvGrpSpPr>
            <a:grpSpLocks/>
          </p:cNvGrpSpPr>
          <p:nvPr/>
        </p:nvGrpSpPr>
        <p:grpSpPr bwMode="auto">
          <a:xfrm>
            <a:off x="4119563" y="2416175"/>
            <a:ext cx="830262" cy="830263"/>
            <a:chOff x="1005742" y="1959742"/>
            <a:chExt cx="1189994" cy="1189994"/>
          </a:xfrm>
        </p:grpSpPr>
        <p:sp>
          <p:nvSpPr>
            <p:cNvPr id="76" name="椭圆 75"/>
            <p:cNvSpPr/>
            <p:nvPr/>
          </p:nvSpPr>
          <p:spPr>
            <a:xfrm>
              <a:off x="1060350" y="2014350"/>
              <a:ext cx="1080778" cy="108077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+mn-lt"/>
                  <a:ea typeface="+mn-ea"/>
                </a:rPr>
                <a:t>标题文字</a:t>
              </a:r>
            </a:p>
          </p:txBody>
        </p:sp>
        <p:sp>
          <p:nvSpPr>
            <p:cNvPr id="77" name="椭圆 76"/>
            <p:cNvSpPr/>
            <p:nvPr/>
          </p:nvSpPr>
          <p:spPr>
            <a:xfrm>
              <a:off x="1005742" y="1959742"/>
              <a:ext cx="1189994" cy="1189994"/>
            </a:xfrm>
            <a:prstGeom prst="ellipse">
              <a:avLst/>
            </a:prstGeom>
            <a:noFill/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>
                <a:solidFill>
                  <a:schemeClr val="bg1"/>
                </a:solidFill>
                <a:latin typeface="Bodoni MT"/>
                <a:ea typeface="微软雅黑"/>
              </a:endParaRPr>
            </a:p>
          </p:txBody>
        </p:sp>
      </p:grpSp>
      <p:cxnSp>
        <p:nvCxnSpPr>
          <p:cNvPr id="78" name="直接连接符 77"/>
          <p:cNvCxnSpPr>
            <a:cxnSpLocks noChangeShapeType="1"/>
            <a:stCxn id="33" idx="7"/>
            <a:endCxn id="36" idx="2"/>
          </p:cNvCxnSpPr>
          <p:nvPr/>
        </p:nvCxnSpPr>
        <p:spPr bwMode="auto">
          <a:xfrm flipV="1">
            <a:off x="1824038" y="2227263"/>
            <a:ext cx="747712" cy="25717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79" name="直接连接符 78"/>
          <p:cNvCxnSpPr>
            <a:cxnSpLocks noChangeShapeType="1"/>
            <a:stCxn id="33" idx="5"/>
            <a:endCxn id="68" idx="2"/>
          </p:cNvCxnSpPr>
          <p:nvPr/>
        </p:nvCxnSpPr>
        <p:spPr bwMode="auto">
          <a:xfrm>
            <a:off x="1824038" y="3071813"/>
            <a:ext cx="747712" cy="3302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0" name="直接连接符 79"/>
          <p:cNvCxnSpPr>
            <a:cxnSpLocks noChangeShapeType="1"/>
            <a:stCxn id="68" idx="5"/>
            <a:endCxn id="74" idx="2"/>
          </p:cNvCxnSpPr>
          <p:nvPr/>
        </p:nvCxnSpPr>
        <p:spPr bwMode="auto">
          <a:xfrm>
            <a:off x="3281363" y="3695700"/>
            <a:ext cx="847725" cy="34290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1" name="直接连接符 80"/>
          <p:cNvCxnSpPr>
            <a:cxnSpLocks noChangeShapeType="1"/>
            <a:stCxn id="36" idx="7"/>
            <a:endCxn id="71" idx="2"/>
          </p:cNvCxnSpPr>
          <p:nvPr/>
        </p:nvCxnSpPr>
        <p:spPr bwMode="auto">
          <a:xfrm flipV="1">
            <a:off x="3281363" y="1624013"/>
            <a:ext cx="838200" cy="309562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2" name="直接连接符 81"/>
          <p:cNvCxnSpPr>
            <a:cxnSpLocks noChangeShapeType="1"/>
            <a:stCxn id="36" idx="6"/>
            <a:endCxn id="77" idx="1"/>
          </p:cNvCxnSpPr>
          <p:nvPr/>
        </p:nvCxnSpPr>
        <p:spPr bwMode="auto">
          <a:xfrm>
            <a:off x="3403600" y="2227263"/>
            <a:ext cx="836613" cy="311150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cxnSp>
        <p:nvCxnSpPr>
          <p:cNvPr id="83" name="直接连接符 82"/>
          <p:cNvCxnSpPr>
            <a:cxnSpLocks noChangeShapeType="1"/>
            <a:stCxn id="68" idx="6"/>
            <a:endCxn id="77" idx="3"/>
          </p:cNvCxnSpPr>
          <p:nvPr/>
        </p:nvCxnSpPr>
        <p:spPr bwMode="auto">
          <a:xfrm flipV="1">
            <a:off x="3403600" y="3125788"/>
            <a:ext cx="836613" cy="276225"/>
          </a:xfrm>
          <a:prstGeom prst="line">
            <a:avLst/>
          </a:prstGeom>
          <a:noFill/>
          <a:ln w="9525" algn="ctr">
            <a:solidFill>
              <a:schemeClr val="accent6">
                <a:lumMod val="75000"/>
                <a:alpha val="60000"/>
              </a:schemeClr>
            </a:solidFill>
            <a:round/>
            <a:headEnd/>
            <a:tailEnd/>
          </a:ln>
        </p:spPr>
      </p:cxn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5159375" y="1233488"/>
            <a:ext cx="3167063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5284788" y="2622550"/>
            <a:ext cx="29940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  <p:sp>
        <p:nvSpPr>
          <p:cNvPr id="86" name="矩形 85"/>
          <p:cNvSpPr>
            <a:spLocks noChangeArrowheads="1"/>
          </p:cNvSpPr>
          <p:nvPr/>
        </p:nvSpPr>
        <p:spPr bwMode="auto">
          <a:xfrm>
            <a:off x="5284788" y="3816350"/>
            <a:ext cx="299402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05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5" dur="200" fill="hold"/>
                                        <p:tgtEl>
                                          <p:spTgt spid="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00" fill="hold"/>
                                        <p:tgtEl>
                                          <p:spTgt spid="7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7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09588" y="963613"/>
            <a:ext cx="4665662" cy="3859212"/>
            <a:chOff x="555625" y="293801"/>
            <a:chExt cx="7936025" cy="6564199"/>
          </a:xfrm>
        </p:grpSpPr>
        <p:sp>
          <p:nvSpPr>
            <p:cNvPr id="4" name="Freeform 36"/>
            <p:cNvSpPr>
              <a:spLocks/>
            </p:cNvSpPr>
            <p:nvPr/>
          </p:nvSpPr>
          <p:spPr bwMode="auto">
            <a:xfrm>
              <a:off x="6806696" y="2040833"/>
              <a:ext cx="934285" cy="880267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5488975" y="6504274"/>
              <a:ext cx="423940" cy="353726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5507878" y="6536676"/>
              <a:ext cx="386134" cy="318624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5661791" y="5510598"/>
              <a:ext cx="1244815" cy="955873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674409" y="4854447"/>
              <a:ext cx="1398728" cy="1479713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851717" y="5383688"/>
              <a:ext cx="1188109" cy="885667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7381849" y="5389088"/>
              <a:ext cx="283525" cy="6534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solidFill>
              <a:srgbClr val="009900"/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7406151" y="5405289"/>
              <a:ext cx="248423" cy="618348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6709487" y="4911153"/>
              <a:ext cx="656161" cy="855964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4689702" y="4830146"/>
              <a:ext cx="961288" cy="842464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5507878" y="4654632"/>
              <a:ext cx="855977" cy="1012578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6285549" y="4597929"/>
              <a:ext cx="739868" cy="1055780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3747317" y="3928278"/>
              <a:ext cx="1541840" cy="1517516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874254" y="3269428"/>
              <a:ext cx="3094483" cy="1895544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6963310" y="4487219"/>
              <a:ext cx="577853" cy="569744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975928" y="4273904"/>
              <a:ext cx="731768" cy="761458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5437672" y="4106491"/>
              <a:ext cx="1198910" cy="739856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6423261" y="3758164"/>
              <a:ext cx="739868" cy="912669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6620380" y="3636656"/>
              <a:ext cx="864079" cy="85326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5726597" y="3488143"/>
              <a:ext cx="891082" cy="861366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5027234" y="2934602"/>
              <a:ext cx="777671" cy="1409507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2621313" y="2910299"/>
              <a:ext cx="1963080" cy="1431109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5677993" y="2718586"/>
              <a:ext cx="537350" cy="1085483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6385457" y="3102015"/>
              <a:ext cx="1015293" cy="680452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noFill/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4805814" y="2999407"/>
              <a:ext cx="440139" cy="683151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6110032" y="2294653"/>
              <a:ext cx="850579" cy="1220493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555625" y="1036357"/>
              <a:ext cx="3143087" cy="2405884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3882329" y="361305"/>
              <a:ext cx="3464416" cy="2964826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6347654" y="2599777"/>
              <a:ext cx="367234" cy="418531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003815" y="1552097"/>
              <a:ext cx="1331221" cy="845164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722989" y="293801"/>
              <a:ext cx="1768661" cy="158232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3180265" y="2302754"/>
              <a:ext cx="2238504" cy="1903644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pattFill prst="wdDnDiag">
              <a:fgClr>
                <a:srgbClr val="F2F2F2"/>
              </a:fgClr>
              <a:bgClr>
                <a:schemeClr val="bg1"/>
              </a:bgClr>
            </a:patt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6357938" y="2814638"/>
            <a:ext cx="830262" cy="523875"/>
            <a:chOff x="4167266" y="1813810"/>
            <a:chExt cx="1106205" cy="697627"/>
          </a:xfrm>
        </p:grpSpPr>
        <p:sp>
          <p:nvSpPr>
            <p:cNvPr id="42" name="文本框 41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80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23541" y="1932195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6357938" y="3749675"/>
            <a:ext cx="830262" cy="523875"/>
            <a:chOff x="4167266" y="1813810"/>
            <a:chExt cx="1106205" cy="697627"/>
          </a:xfrm>
        </p:grpSpPr>
        <p:sp>
          <p:nvSpPr>
            <p:cNvPr id="45" name="文本框 44"/>
            <p:cNvSpPr txBox="1"/>
            <p:nvPr/>
          </p:nvSpPr>
          <p:spPr>
            <a:xfrm>
              <a:off x="4167266" y="1813810"/>
              <a:ext cx="780477" cy="69762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65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723541" y="1921626"/>
              <a:ext cx="549930" cy="532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%</a:t>
              </a:r>
              <a:endParaRPr lang="zh-CN" altLang="en-US" sz="20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8" name="Freeform 19"/>
          <p:cNvSpPr>
            <a:spLocks/>
          </p:cNvSpPr>
          <p:nvPr/>
        </p:nvSpPr>
        <p:spPr bwMode="auto">
          <a:xfrm>
            <a:off x="5545138" y="3702050"/>
            <a:ext cx="722312" cy="709613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sp>
        <p:nvSpPr>
          <p:cNvPr id="49" name="Freeform 10"/>
          <p:cNvSpPr>
            <a:spLocks/>
          </p:cNvSpPr>
          <p:nvPr/>
        </p:nvSpPr>
        <p:spPr bwMode="auto">
          <a:xfrm>
            <a:off x="5465763" y="2814638"/>
            <a:ext cx="731837" cy="561975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3">
              <a:latin typeface="+mn-lt"/>
              <a:ea typeface="+mn-ea"/>
            </a:endParaRPr>
          </a:p>
        </p:txBody>
      </p: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5545138" y="1068388"/>
            <a:ext cx="3438525" cy="1298575"/>
            <a:chOff x="5545416" y="1067783"/>
            <a:chExt cx="3437717" cy="1299942"/>
          </a:xfrm>
        </p:grpSpPr>
        <p:sp>
          <p:nvSpPr>
            <p:cNvPr id="53" name="文本框 52"/>
            <p:cNvSpPr txBox="1"/>
            <p:nvPr/>
          </p:nvSpPr>
          <p:spPr>
            <a:xfrm>
              <a:off x="5553351" y="1067783"/>
              <a:ext cx="1190345" cy="2971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baseline="-3000" dirty="0">
                  <a:solidFill>
                    <a:schemeClr val="accent6">
                      <a:lumMod val="75000"/>
                    </a:schemeClr>
                  </a:solidFill>
                  <a:latin typeface="Nexa Light" panose="02000000000000000000" pitchFamily="50" charset="0"/>
                  <a:ea typeface="+mn-ea"/>
                </a:rPr>
                <a:t>添加标题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545416" y="1371314"/>
              <a:ext cx="3437717" cy="9964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7172325" y="2811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72325" y="3700463"/>
            <a:ext cx="2006600" cy="519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213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sym typeface="Arial" pitchFamily="34" charset="0"/>
            </a:endParaRPr>
          </a:p>
        </p:txBody>
      </p:sp>
      <p:grpSp>
        <p:nvGrpSpPr>
          <p:cNvPr id="18442" name="组合 4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51" name="椭圆 5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82638" y="280988"/>
            <a:ext cx="2738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国内研究综述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2492" y="1099069"/>
            <a:ext cx="6329496" cy="3448049"/>
            <a:chOff x="815256" y="742950"/>
            <a:chExt cx="6726508" cy="3688771"/>
          </a:xfrm>
          <a:solidFill>
            <a:schemeClr val="accent6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>
              <a:spLocks/>
            </p:cNvSpPr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/>
            </p:cNvSpPr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>
              <a:spLocks/>
            </p:cNvSpPr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>
              <a:spLocks/>
            </p:cNvSpPr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>
              <a:spLocks/>
            </p:cNvSpPr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>
              <a:spLocks/>
            </p:cNvSpPr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>
              <a:spLocks/>
            </p:cNvSpPr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>
              <a:spLocks/>
            </p:cNvSpPr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>
              <a:spLocks/>
            </p:cNvSpPr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grpSp>
        <p:nvGrpSpPr>
          <p:cNvPr id="259" name="组合 258"/>
          <p:cNvGrpSpPr>
            <a:grpSpLocks/>
          </p:cNvGrpSpPr>
          <p:nvPr/>
        </p:nvGrpSpPr>
        <p:grpSpPr bwMode="auto">
          <a:xfrm>
            <a:off x="6548438" y="1747838"/>
            <a:ext cx="2093912" cy="563562"/>
            <a:chOff x="5815013" y="1408485"/>
            <a:chExt cx="2093892" cy="563190"/>
          </a:xfrm>
        </p:grpSpPr>
        <p:cxnSp>
          <p:nvCxnSpPr>
            <p:cNvPr id="260" name="Straight Connector 21"/>
            <p:cNvCxnSpPr/>
            <p:nvPr/>
          </p:nvCxnSpPr>
          <p:spPr>
            <a:xfrm flipV="1">
              <a:off x="5815013" y="1629001"/>
              <a:ext cx="214310" cy="342674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2"/>
            <p:cNvCxnSpPr/>
            <p:nvPr/>
          </p:nvCxnSpPr>
          <p:spPr>
            <a:xfrm>
              <a:off x="6029323" y="1629001"/>
              <a:ext cx="642932" cy="0"/>
            </a:xfrm>
            <a:prstGeom prst="line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Rectangle 23"/>
            <p:cNvSpPr/>
            <p:nvPr/>
          </p:nvSpPr>
          <p:spPr>
            <a:xfrm>
              <a:off x="6662730" y="1408485"/>
              <a:ext cx="1246175" cy="49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3" name="组合 262"/>
          <p:cNvGrpSpPr>
            <a:grpSpLocks/>
          </p:cNvGrpSpPr>
          <p:nvPr/>
        </p:nvGrpSpPr>
        <p:grpSpPr bwMode="auto">
          <a:xfrm>
            <a:off x="127000" y="2362200"/>
            <a:ext cx="2271713" cy="493713"/>
            <a:chOff x="127257" y="2362744"/>
            <a:chExt cx="2271735" cy="492443"/>
          </a:xfrm>
        </p:grpSpPr>
        <p:grpSp>
          <p:nvGrpSpPr>
            <p:cNvPr id="20511" name="组合 263"/>
            <p:cNvGrpSpPr>
              <a:grpSpLocks/>
            </p:cNvGrpSpPr>
            <p:nvPr/>
          </p:nvGrpSpPr>
          <p:grpSpPr bwMode="auto">
            <a:xfrm>
              <a:off x="1456017" y="2382954"/>
              <a:ext cx="942975" cy="210623"/>
              <a:chOff x="1988553" y="2061090"/>
              <a:chExt cx="942975" cy="210623"/>
            </a:xfrm>
          </p:grpSpPr>
          <p:cxnSp>
            <p:nvCxnSpPr>
              <p:cNvPr id="266" name="Straight Connector 27"/>
              <p:cNvCxnSpPr/>
              <p:nvPr/>
            </p:nvCxnSpPr>
            <p:spPr>
              <a:xfrm flipH="1">
                <a:off x="2717213" y="2061465"/>
                <a:ext cx="214315" cy="210594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8"/>
              <p:cNvCxnSpPr/>
              <p:nvPr/>
            </p:nvCxnSpPr>
            <p:spPr>
              <a:xfrm flipH="1">
                <a:off x="1988544" y="2272059"/>
                <a:ext cx="728669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5" name="Rectangle 29"/>
            <p:cNvSpPr/>
            <p:nvPr/>
          </p:nvSpPr>
          <p:spPr>
            <a:xfrm>
              <a:off x="127257" y="2362744"/>
              <a:ext cx="1231912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68" name="组合 267"/>
          <p:cNvGrpSpPr>
            <a:grpSpLocks/>
          </p:cNvGrpSpPr>
          <p:nvPr/>
        </p:nvGrpSpPr>
        <p:grpSpPr bwMode="auto">
          <a:xfrm>
            <a:off x="2270125" y="1870075"/>
            <a:ext cx="468313" cy="446088"/>
            <a:chOff x="3245416" y="680837"/>
            <a:chExt cx="469486" cy="445917"/>
          </a:xfrm>
        </p:grpSpPr>
        <p:sp>
          <p:nvSpPr>
            <p:cNvPr id="269" name="椭圆 268"/>
            <p:cNvSpPr/>
            <p:nvPr/>
          </p:nvSpPr>
          <p:spPr>
            <a:xfrm>
              <a:off x="3254965" y="680837"/>
              <a:ext cx="445613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10" name="文本框 269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60%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1" name="组合 270"/>
          <p:cNvGrpSpPr>
            <a:grpSpLocks/>
          </p:cNvGrpSpPr>
          <p:nvPr/>
        </p:nvGrpSpPr>
        <p:grpSpPr bwMode="auto">
          <a:xfrm>
            <a:off x="752475" y="3870325"/>
            <a:ext cx="2265363" cy="492125"/>
            <a:chOff x="752231" y="3870462"/>
            <a:chExt cx="2265049" cy="492443"/>
          </a:xfrm>
        </p:grpSpPr>
        <p:grpSp>
          <p:nvGrpSpPr>
            <p:cNvPr id="20505" name="组合 271"/>
            <p:cNvGrpSpPr>
              <a:grpSpLocks/>
            </p:cNvGrpSpPr>
            <p:nvPr/>
          </p:nvGrpSpPr>
          <p:grpSpPr bwMode="auto">
            <a:xfrm>
              <a:off x="2074305" y="3890672"/>
              <a:ext cx="942975" cy="210623"/>
              <a:chOff x="1988553" y="2061090"/>
              <a:chExt cx="942975" cy="210623"/>
            </a:xfrm>
          </p:grpSpPr>
          <p:cxnSp>
            <p:nvCxnSpPr>
              <p:cNvPr id="274" name="Straight Connector 27"/>
              <p:cNvCxnSpPr/>
              <p:nvPr/>
            </p:nvCxnSpPr>
            <p:spPr>
              <a:xfrm flipH="1">
                <a:off x="2717245" y="2061531"/>
                <a:ext cx="214283" cy="209685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8"/>
              <p:cNvCxnSpPr/>
              <p:nvPr/>
            </p:nvCxnSpPr>
            <p:spPr>
              <a:xfrm flipH="1">
                <a:off x="1988684" y="2271217"/>
                <a:ext cx="728561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3" name="Rectangle 29"/>
            <p:cNvSpPr/>
            <p:nvPr/>
          </p:nvSpPr>
          <p:spPr>
            <a:xfrm>
              <a:off x="752231" y="3870462"/>
              <a:ext cx="1225380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6" name="组合 275"/>
          <p:cNvGrpSpPr>
            <a:grpSpLocks/>
          </p:cNvGrpSpPr>
          <p:nvPr/>
        </p:nvGrpSpPr>
        <p:grpSpPr bwMode="auto">
          <a:xfrm>
            <a:off x="2887663" y="3378200"/>
            <a:ext cx="469900" cy="446088"/>
            <a:chOff x="3245416" y="680837"/>
            <a:chExt cx="469486" cy="445917"/>
          </a:xfrm>
        </p:grpSpPr>
        <p:sp>
          <p:nvSpPr>
            <p:cNvPr id="277" name="椭圆 276"/>
            <p:cNvSpPr/>
            <p:nvPr/>
          </p:nvSpPr>
          <p:spPr>
            <a:xfrm>
              <a:off x="3254933" y="680837"/>
              <a:ext cx="44569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4" name="文本框 277"/>
            <p:cNvSpPr txBox="1">
              <a:spLocks noChangeArrowheads="1"/>
            </p:cNvSpPr>
            <p:nvPr/>
          </p:nvSpPr>
          <p:spPr bwMode="auto">
            <a:xfrm>
              <a:off x="3245416" y="783353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80%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79" name="组合 278"/>
          <p:cNvGrpSpPr>
            <a:grpSpLocks/>
          </p:cNvGrpSpPr>
          <p:nvPr/>
        </p:nvGrpSpPr>
        <p:grpSpPr bwMode="auto">
          <a:xfrm>
            <a:off x="6175375" y="2366963"/>
            <a:ext cx="468313" cy="446087"/>
            <a:chOff x="4446422" y="3918124"/>
            <a:chExt cx="469486" cy="445917"/>
          </a:xfrm>
        </p:grpSpPr>
        <p:sp>
          <p:nvSpPr>
            <p:cNvPr id="280" name="椭圆 279"/>
            <p:cNvSpPr/>
            <p:nvPr/>
          </p:nvSpPr>
          <p:spPr>
            <a:xfrm>
              <a:off x="4463929" y="3918124"/>
              <a:ext cx="447204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502" name="文本框 280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90%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82" name="组合 281"/>
          <p:cNvGrpSpPr>
            <a:grpSpLocks/>
          </p:cNvGrpSpPr>
          <p:nvPr/>
        </p:nvGrpSpPr>
        <p:grpSpPr bwMode="auto">
          <a:xfrm>
            <a:off x="4946650" y="3886200"/>
            <a:ext cx="1758950" cy="946150"/>
            <a:chOff x="4947016" y="3886853"/>
            <a:chExt cx="1758557" cy="944714"/>
          </a:xfrm>
        </p:grpSpPr>
        <p:grpSp>
          <p:nvGrpSpPr>
            <p:cNvPr id="20497" name="组合 282"/>
            <p:cNvGrpSpPr>
              <a:grpSpLocks/>
            </p:cNvGrpSpPr>
            <p:nvPr/>
          </p:nvGrpSpPr>
          <p:grpSpPr bwMode="auto">
            <a:xfrm flipV="1">
              <a:off x="4947016" y="3886853"/>
              <a:ext cx="857804" cy="342900"/>
              <a:chOff x="4912537" y="3006108"/>
              <a:chExt cx="857804" cy="342900"/>
            </a:xfrm>
          </p:grpSpPr>
          <p:cxnSp>
            <p:nvCxnSpPr>
              <p:cNvPr id="285" name="Straight Connector 21"/>
              <p:cNvCxnSpPr/>
              <p:nvPr/>
            </p:nvCxnSpPr>
            <p:spPr>
              <a:xfrm flipV="1">
                <a:off x="4912537" y="3006628"/>
                <a:ext cx="214265" cy="34238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2"/>
              <p:cNvCxnSpPr/>
              <p:nvPr/>
            </p:nvCxnSpPr>
            <p:spPr>
              <a:xfrm>
                <a:off x="5126802" y="3006628"/>
                <a:ext cx="642793" cy="0"/>
              </a:xfrm>
              <a:prstGeom prst="line">
                <a:avLst/>
              </a:prstGeom>
              <a:ln w="9525"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4" name="Rectangle 23"/>
            <p:cNvSpPr/>
            <p:nvPr/>
          </p:nvSpPr>
          <p:spPr>
            <a:xfrm>
              <a:off x="5478710" y="4338604"/>
              <a:ext cx="1226863" cy="4929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 Light" panose="02000000000000000000" pitchFamily="50" charset="0"/>
                  <a:ea typeface="+mn-ea"/>
                  <a:cs typeface="Arial" pitchFamily="34" charset="0"/>
                </a:rPr>
                <a:t>添加标题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Light" panose="02000000000000000000" pitchFamily="50" charset="0"/>
                <a:ea typeface="+mn-ea"/>
                <a:cs typeface="Arial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</a:t>
              </a:r>
              <a:endParaRPr lang="en-US" altLang="zh-CN" sz="5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87" name="组合 286"/>
          <p:cNvGrpSpPr>
            <a:grpSpLocks/>
          </p:cNvGrpSpPr>
          <p:nvPr/>
        </p:nvGrpSpPr>
        <p:grpSpPr bwMode="auto">
          <a:xfrm>
            <a:off x="4538663" y="3405188"/>
            <a:ext cx="469900" cy="446087"/>
            <a:chOff x="4446422" y="3918124"/>
            <a:chExt cx="469486" cy="445917"/>
          </a:xfrm>
        </p:grpSpPr>
        <p:sp>
          <p:nvSpPr>
            <p:cNvPr id="288" name="椭圆 287"/>
            <p:cNvSpPr/>
            <p:nvPr/>
          </p:nvSpPr>
          <p:spPr>
            <a:xfrm>
              <a:off x="4463869" y="3918124"/>
              <a:ext cx="447281" cy="445917"/>
            </a:xfrm>
            <a:prstGeom prst="ellipse">
              <a:avLst/>
            </a:prstGeom>
            <a:solidFill>
              <a:schemeClr val="accent6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496" name="文本框 288"/>
            <p:cNvSpPr txBox="1">
              <a:spLocks noChangeArrowheads="1"/>
            </p:cNvSpPr>
            <p:nvPr/>
          </p:nvSpPr>
          <p:spPr bwMode="auto">
            <a:xfrm>
              <a:off x="4446422" y="4020660"/>
              <a:ext cx="4694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1100">
                  <a:solidFill>
                    <a:schemeClr val="bg1"/>
                  </a:solidFill>
                </a:rPr>
                <a:t>40%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20491" name="组合 289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291" name="椭圆 290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92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93" name="文本框 292"/>
          <p:cNvSpPr txBox="1"/>
          <p:nvPr/>
        </p:nvSpPr>
        <p:spPr>
          <a:xfrm>
            <a:off x="782638" y="280988"/>
            <a:ext cx="21939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国外研究综述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4"/>
          <p:cNvGrpSpPr>
            <a:grpSpLocks noChangeAspect="1"/>
          </p:cNvGrpSpPr>
          <p:nvPr/>
        </p:nvGrpSpPr>
        <p:grpSpPr bwMode="auto">
          <a:xfrm>
            <a:off x="271463" y="266700"/>
            <a:ext cx="468312" cy="468313"/>
            <a:chOff x="2558424" y="1401428"/>
            <a:chExt cx="1318727" cy="1318727"/>
          </a:xfrm>
        </p:grpSpPr>
        <p:sp>
          <p:nvSpPr>
            <p:cNvPr id="36" name="椭圆 35"/>
            <p:cNvSpPr/>
            <p:nvPr/>
          </p:nvSpPr>
          <p:spPr>
            <a:xfrm>
              <a:off x="2558424" y="1401428"/>
              <a:ext cx="1318727" cy="131872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2674651" y="1817163"/>
              <a:ext cx="1086273" cy="594543"/>
            </a:xfrm>
            <a:custGeom>
              <a:avLst/>
              <a:gdLst>
                <a:gd name="T0" fmla="*/ 7 w 683"/>
                <a:gd name="T1" fmla="*/ 118 h 376"/>
                <a:gd name="T2" fmla="*/ 334 w 683"/>
                <a:gd name="T3" fmla="*/ 1 h 376"/>
                <a:gd name="T4" fmla="*/ 341 w 683"/>
                <a:gd name="T5" fmla="*/ 1 h 376"/>
                <a:gd name="T6" fmla="*/ 675 w 683"/>
                <a:gd name="T7" fmla="*/ 118 h 376"/>
                <a:gd name="T8" fmla="*/ 683 w 683"/>
                <a:gd name="T9" fmla="*/ 129 h 376"/>
                <a:gd name="T10" fmla="*/ 675 w 683"/>
                <a:gd name="T11" fmla="*/ 139 h 376"/>
                <a:gd name="T12" fmla="*/ 561 w 683"/>
                <a:gd name="T13" fmla="*/ 172 h 376"/>
                <a:gd name="T14" fmla="*/ 338 w 683"/>
                <a:gd name="T15" fmla="*/ 119 h 376"/>
                <a:gd name="T16" fmla="*/ 328 w 683"/>
                <a:gd name="T17" fmla="*/ 130 h 376"/>
                <a:gd name="T18" fmla="*/ 338 w 683"/>
                <a:gd name="T19" fmla="*/ 140 h 376"/>
                <a:gd name="T20" fmla="*/ 545 w 683"/>
                <a:gd name="T21" fmla="*/ 185 h 376"/>
                <a:gd name="T22" fmla="*/ 545 w 683"/>
                <a:gd name="T23" fmla="*/ 255 h 376"/>
                <a:gd name="T24" fmla="*/ 545 w 683"/>
                <a:gd name="T25" fmla="*/ 256 h 376"/>
                <a:gd name="T26" fmla="*/ 337 w 683"/>
                <a:gd name="T27" fmla="*/ 305 h 376"/>
                <a:gd name="T28" fmla="*/ 130 w 683"/>
                <a:gd name="T29" fmla="*/ 256 h 376"/>
                <a:gd name="T30" fmla="*/ 130 w 683"/>
                <a:gd name="T31" fmla="*/ 255 h 376"/>
                <a:gd name="T32" fmla="*/ 130 w 683"/>
                <a:gd name="T33" fmla="*/ 174 h 376"/>
                <a:gd name="T34" fmla="*/ 71 w 683"/>
                <a:gd name="T35" fmla="*/ 157 h 376"/>
                <a:gd name="T36" fmla="*/ 71 w 683"/>
                <a:gd name="T37" fmla="*/ 249 h 376"/>
                <a:gd name="T38" fmla="*/ 92 w 683"/>
                <a:gd name="T39" fmla="*/ 277 h 376"/>
                <a:gd name="T40" fmla="*/ 75 w 683"/>
                <a:gd name="T41" fmla="*/ 303 h 376"/>
                <a:gd name="T42" fmla="*/ 82 w 683"/>
                <a:gd name="T43" fmla="*/ 338 h 376"/>
                <a:gd name="T44" fmla="*/ 28 w 683"/>
                <a:gd name="T45" fmla="*/ 361 h 376"/>
                <a:gd name="T46" fmla="*/ 39 w 683"/>
                <a:gd name="T47" fmla="*/ 301 h 376"/>
                <a:gd name="T48" fmla="*/ 26 w 683"/>
                <a:gd name="T49" fmla="*/ 277 h 376"/>
                <a:gd name="T50" fmla="*/ 46 w 683"/>
                <a:gd name="T51" fmla="*/ 249 h 376"/>
                <a:gd name="T52" fmla="*/ 46 w 683"/>
                <a:gd name="T53" fmla="*/ 150 h 376"/>
                <a:gd name="T54" fmla="*/ 8 w 683"/>
                <a:gd name="T55" fmla="*/ 139 h 376"/>
                <a:gd name="T56" fmla="*/ 0 w 683"/>
                <a:gd name="T57" fmla="*/ 129 h 376"/>
                <a:gd name="T58" fmla="*/ 7 w 683"/>
                <a:gd name="T59" fmla="*/ 1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3" h="376">
                  <a:moveTo>
                    <a:pt x="7" y="118"/>
                  </a:moveTo>
                  <a:cubicBezTo>
                    <a:pt x="334" y="1"/>
                    <a:pt x="334" y="1"/>
                    <a:pt x="334" y="1"/>
                  </a:cubicBezTo>
                  <a:cubicBezTo>
                    <a:pt x="336" y="0"/>
                    <a:pt x="339" y="0"/>
                    <a:pt x="341" y="1"/>
                  </a:cubicBezTo>
                  <a:cubicBezTo>
                    <a:pt x="675" y="118"/>
                    <a:pt x="675" y="118"/>
                    <a:pt x="675" y="118"/>
                  </a:cubicBezTo>
                  <a:cubicBezTo>
                    <a:pt x="680" y="120"/>
                    <a:pt x="683" y="124"/>
                    <a:pt x="683" y="129"/>
                  </a:cubicBezTo>
                  <a:cubicBezTo>
                    <a:pt x="682" y="134"/>
                    <a:pt x="679" y="138"/>
                    <a:pt x="675" y="139"/>
                  </a:cubicBezTo>
                  <a:cubicBezTo>
                    <a:pt x="561" y="172"/>
                    <a:pt x="561" y="172"/>
                    <a:pt x="561" y="172"/>
                  </a:cubicBezTo>
                  <a:cubicBezTo>
                    <a:pt x="537" y="136"/>
                    <a:pt x="430" y="119"/>
                    <a:pt x="338" y="119"/>
                  </a:cubicBezTo>
                  <a:cubicBezTo>
                    <a:pt x="333" y="119"/>
                    <a:pt x="328" y="124"/>
                    <a:pt x="328" y="130"/>
                  </a:cubicBezTo>
                  <a:cubicBezTo>
                    <a:pt x="328" y="136"/>
                    <a:pt x="333" y="140"/>
                    <a:pt x="338" y="140"/>
                  </a:cubicBezTo>
                  <a:cubicBezTo>
                    <a:pt x="452" y="140"/>
                    <a:pt x="534" y="164"/>
                    <a:pt x="545" y="185"/>
                  </a:cubicBezTo>
                  <a:cubicBezTo>
                    <a:pt x="545" y="255"/>
                    <a:pt x="545" y="255"/>
                    <a:pt x="545" y="255"/>
                  </a:cubicBezTo>
                  <a:cubicBezTo>
                    <a:pt x="545" y="255"/>
                    <a:pt x="545" y="255"/>
                    <a:pt x="545" y="256"/>
                  </a:cubicBezTo>
                  <a:cubicBezTo>
                    <a:pt x="545" y="283"/>
                    <a:pt x="452" y="305"/>
                    <a:pt x="337" y="305"/>
                  </a:cubicBezTo>
                  <a:cubicBezTo>
                    <a:pt x="223" y="305"/>
                    <a:pt x="130" y="283"/>
                    <a:pt x="130" y="256"/>
                  </a:cubicBezTo>
                  <a:cubicBezTo>
                    <a:pt x="130" y="255"/>
                    <a:pt x="130" y="255"/>
                    <a:pt x="130" y="255"/>
                  </a:cubicBezTo>
                  <a:cubicBezTo>
                    <a:pt x="130" y="174"/>
                    <a:pt x="130" y="174"/>
                    <a:pt x="130" y="174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1" y="249"/>
                    <a:pt x="71" y="249"/>
                    <a:pt x="71" y="249"/>
                  </a:cubicBezTo>
                  <a:cubicBezTo>
                    <a:pt x="83" y="253"/>
                    <a:pt x="92" y="264"/>
                    <a:pt x="92" y="277"/>
                  </a:cubicBezTo>
                  <a:cubicBezTo>
                    <a:pt x="92" y="288"/>
                    <a:pt x="85" y="298"/>
                    <a:pt x="75" y="303"/>
                  </a:cubicBezTo>
                  <a:cubicBezTo>
                    <a:pt x="82" y="338"/>
                    <a:pt x="82" y="338"/>
                    <a:pt x="82" y="338"/>
                  </a:cubicBezTo>
                  <a:cubicBezTo>
                    <a:pt x="86" y="354"/>
                    <a:pt x="26" y="376"/>
                    <a:pt x="28" y="361"/>
                  </a:cubicBezTo>
                  <a:cubicBezTo>
                    <a:pt x="39" y="301"/>
                    <a:pt x="39" y="301"/>
                    <a:pt x="39" y="301"/>
                  </a:cubicBezTo>
                  <a:cubicBezTo>
                    <a:pt x="31" y="296"/>
                    <a:pt x="26" y="287"/>
                    <a:pt x="26" y="277"/>
                  </a:cubicBezTo>
                  <a:cubicBezTo>
                    <a:pt x="26" y="264"/>
                    <a:pt x="34" y="253"/>
                    <a:pt x="46" y="249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3" y="138"/>
                    <a:pt x="0" y="134"/>
                    <a:pt x="0" y="129"/>
                  </a:cubicBezTo>
                  <a:cubicBezTo>
                    <a:pt x="0" y="124"/>
                    <a:pt x="3" y="120"/>
                    <a:pt x="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782638" y="280988"/>
            <a:ext cx="24447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主要贡献与创新</a:t>
            </a:r>
          </a:p>
        </p:txBody>
      </p:sp>
      <p:sp>
        <p:nvSpPr>
          <p:cNvPr id="39" name="矩形 38"/>
          <p:cNvSpPr/>
          <p:nvPr/>
        </p:nvSpPr>
        <p:spPr>
          <a:xfrm>
            <a:off x="3533800" y="3254037"/>
            <a:ext cx="2010946" cy="18379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543707" y="2901118"/>
            <a:ext cx="2010946" cy="18379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571481" y="2548199"/>
            <a:ext cx="2010946" cy="183799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89937" y="2195280"/>
            <a:ext cx="2010946" cy="1837993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72157" y="1817594"/>
            <a:ext cx="2038044" cy="186276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>
              <a:solidFill>
                <a:schemeClr val="tx1"/>
              </a:solidFill>
            </a:endParaRPr>
          </a:p>
        </p:txBody>
      </p:sp>
      <p:sp>
        <p:nvSpPr>
          <p:cNvPr id="44" name="文本框 31"/>
          <p:cNvSpPr txBox="1">
            <a:spLocks noChangeArrowheads="1"/>
          </p:cNvSpPr>
          <p:nvPr/>
        </p:nvSpPr>
        <p:spPr bwMode="auto">
          <a:xfrm>
            <a:off x="468313" y="2590800"/>
            <a:ext cx="286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45" name="文本框 32"/>
          <p:cNvSpPr txBox="1"/>
          <p:nvPr/>
        </p:nvSpPr>
        <p:spPr>
          <a:xfrm>
            <a:off x="588963" y="2270125"/>
            <a:ext cx="1677987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1139825" y="2570163"/>
            <a:ext cx="24320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5768975" y="3152775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0"/>
          <p:cNvSpPr txBox="1">
            <a:spLocks noChangeArrowheads="1"/>
          </p:cNvSpPr>
          <p:nvPr/>
        </p:nvSpPr>
        <p:spPr bwMode="auto">
          <a:xfrm>
            <a:off x="6535738" y="3167063"/>
            <a:ext cx="2500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49" name="文本框 41"/>
          <p:cNvSpPr txBox="1"/>
          <p:nvPr/>
        </p:nvSpPr>
        <p:spPr>
          <a:xfrm>
            <a:off x="6535738" y="2887663"/>
            <a:ext cx="185261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5627688" y="3941763"/>
            <a:ext cx="1317625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49"/>
          <p:cNvSpPr txBox="1">
            <a:spLocks noChangeArrowheads="1"/>
          </p:cNvSpPr>
          <p:nvPr/>
        </p:nvSpPr>
        <p:spPr bwMode="auto">
          <a:xfrm>
            <a:off x="6394450" y="3984625"/>
            <a:ext cx="264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2" name="文本框 50"/>
          <p:cNvSpPr txBox="1"/>
          <p:nvPr/>
        </p:nvSpPr>
        <p:spPr>
          <a:xfrm>
            <a:off x="6394450" y="3679825"/>
            <a:ext cx="1716088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1428750" y="3492500"/>
            <a:ext cx="196850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9"/>
          <p:cNvSpPr txBox="1">
            <a:spLocks noChangeArrowheads="1"/>
          </p:cNvSpPr>
          <p:nvPr/>
        </p:nvSpPr>
        <p:spPr bwMode="auto">
          <a:xfrm>
            <a:off x="468313" y="3525838"/>
            <a:ext cx="247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5" name="文本框 60"/>
          <p:cNvSpPr txBox="1"/>
          <p:nvPr/>
        </p:nvSpPr>
        <p:spPr>
          <a:xfrm>
            <a:off x="884238" y="3157538"/>
            <a:ext cx="1528762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1000125" y="4387850"/>
            <a:ext cx="2533650" cy="0"/>
          </a:xfrm>
          <a:prstGeom prst="line">
            <a:avLst/>
          </a:prstGeom>
          <a:ln w="15875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63"/>
          <p:cNvSpPr txBox="1">
            <a:spLocks noChangeArrowheads="1"/>
          </p:cNvSpPr>
          <p:nvPr/>
        </p:nvSpPr>
        <p:spPr bwMode="auto">
          <a:xfrm>
            <a:off x="323850" y="4418013"/>
            <a:ext cx="2620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/>
            <a:r>
              <a:rPr lang="zh-CN" altLang="en-US" sz="1000">
                <a:latin typeface="微软雅黑" pitchFamily="34" charset="-122"/>
              </a:rPr>
              <a:t>您的内容打在这里，或者通过复制您的文本后，在此框中选择粘贴</a:t>
            </a:r>
            <a:endParaRPr lang="zh-CN" altLang="en-US" sz="700">
              <a:latin typeface="微软雅黑" pitchFamily="34" charset="-122"/>
            </a:endParaRPr>
          </a:p>
        </p:txBody>
      </p:sp>
      <p:sp>
        <p:nvSpPr>
          <p:cNvPr id="58" name="文本框 64"/>
          <p:cNvSpPr txBox="1"/>
          <p:nvPr/>
        </p:nvSpPr>
        <p:spPr>
          <a:xfrm>
            <a:off x="585788" y="4059238"/>
            <a:ext cx="1681162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latin typeface="微软雅黑" pitchFamily="34" charset="-122"/>
              </a:rPr>
              <a:t>点击添加标题</a:t>
            </a:r>
          </a:p>
        </p:txBody>
      </p: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552450" y="1066800"/>
            <a:ext cx="8267700" cy="738188"/>
            <a:chOff x="552805" y="1066346"/>
            <a:chExt cx="8267667" cy="739053"/>
          </a:xfrm>
        </p:grpSpPr>
        <p:sp>
          <p:nvSpPr>
            <p:cNvPr id="60" name="TextBox 30"/>
            <p:cNvSpPr txBox="1"/>
            <p:nvPr/>
          </p:nvSpPr>
          <p:spPr>
            <a:xfrm>
              <a:off x="552805" y="1066346"/>
              <a:ext cx="1262058" cy="30833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1" name="TextBox 29"/>
            <p:cNvSpPr txBox="1"/>
            <p:nvPr/>
          </p:nvSpPr>
          <p:spPr>
            <a:xfrm>
              <a:off x="552805" y="1341306"/>
              <a:ext cx="8267667" cy="46409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6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325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3750"/>
                            </p:stCondLst>
                            <p:childTnLst>
                              <p:par>
                                <p:cTn id="9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51" grpId="0"/>
      <p:bldP spid="52" grpId="0"/>
      <p:bldP spid="54" grpId="0"/>
      <p:bldP spid="55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2565400" y="1609725"/>
            <a:ext cx="1128713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2108422" y="2226772"/>
              <a:ext cx="751536" cy="61561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10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研究思路</a:t>
            </a: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12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3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8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研究方案</a:t>
            </a:r>
          </a:p>
        </p:txBody>
      </p:sp>
      <p:sp>
        <p:nvSpPr>
          <p:cNvPr id="19" name="TextBox 65"/>
          <p:cNvSpPr txBox="1"/>
          <p:nvPr/>
        </p:nvSpPr>
        <p:spPr>
          <a:xfrm>
            <a:off x="4886325" y="2857500"/>
            <a:ext cx="1979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研究可行性说明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552450" y="915988"/>
            <a:ext cx="8039100" cy="993775"/>
            <a:chOff x="552805" y="1050290"/>
            <a:chExt cx="8038391" cy="994503"/>
          </a:xfrm>
        </p:grpSpPr>
        <p:sp>
          <p:nvSpPr>
            <p:cNvPr id="18" name="TextBox 30"/>
            <p:cNvSpPr txBox="1"/>
            <p:nvPr/>
          </p:nvSpPr>
          <p:spPr>
            <a:xfrm>
              <a:off x="611538" y="1050290"/>
              <a:ext cx="877810" cy="3002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添加标题</a:t>
              </a:r>
            </a:p>
          </p:txBody>
        </p:sp>
        <p:sp>
          <p:nvSpPr>
            <p:cNvPr id="19" name="TextBox 29"/>
            <p:cNvSpPr txBox="1"/>
            <p:nvPr/>
          </p:nvSpPr>
          <p:spPr>
            <a:xfrm>
              <a:off x="552805" y="1418860"/>
              <a:ext cx="8038391" cy="625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4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</p:grp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28650" y="2178050"/>
          <a:ext cx="7805737" cy="2200278"/>
        </p:xfrm>
        <a:graphic>
          <a:graphicData uri="http://schemas.openxmlformats.org/drawingml/2006/table">
            <a:tbl>
              <a:tblPr/>
              <a:tblGrid>
                <a:gridCol w="641309"/>
                <a:gridCol w="1358815"/>
                <a:gridCol w="863546"/>
                <a:gridCol w="1371514"/>
                <a:gridCol w="2563598"/>
                <a:gridCol w="1006955"/>
              </a:tblGrid>
              <a:tr h="35586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点击添加标题</a:t>
                      </a:r>
                      <a:endParaRPr lang="zh-CN" altLang="en-US" sz="1500" b="1" i="0" u="none" strike="noStrike" dirty="0">
                        <a:solidFill>
                          <a:schemeClr val="bg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 时间：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20XX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年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 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- 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月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XX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序号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工作任务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日期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目的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网站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备注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348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en-US" altLang="zh-CN" sz="11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8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4807" marR="4807" marT="36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研究思路</a:t>
            </a:r>
          </a:p>
        </p:txBody>
      </p:sp>
      <p:grpSp>
        <p:nvGrpSpPr>
          <p:cNvPr id="26683" name="组合 7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9" name="椭圆 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grpSp>
        <p:nvGrpSpPr>
          <p:cNvPr id="28675" name="组合 32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34" name="椭圆 33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931863" y="1492250"/>
            <a:ext cx="1352550" cy="1354138"/>
            <a:chOff x="1003844" y="1472285"/>
            <a:chExt cx="1352926" cy="1352926"/>
          </a:xfrm>
        </p:grpSpPr>
        <p:sp>
          <p:nvSpPr>
            <p:cNvPr id="36" name="泪滴形 24"/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37" name="TextBox 34"/>
            <p:cNvSpPr txBox="1"/>
            <p:nvPr/>
          </p:nvSpPr>
          <p:spPr>
            <a:xfrm>
              <a:off x="1202336" y="1811706"/>
              <a:ext cx="801911" cy="4615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40%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755650" y="2881313"/>
            <a:ext cx="1512888" cy="1514475"/>
            <a:chOff x="827584" y="2860726"/>
            <a:chExt cx="1512620" cy="1513898"/>
          </a:xfrm>
        </p:grpSpPr>
        <p:sp>
          <p:nvSpPr>
            <p:cNvPr id="39" name="泪滴形 38"/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0" name="TextBox 37"/>
            <p:cNvSpPr txBox="1"/>
            <p:nvPr/>
          </p:nvSpPr>
          <p:spPr>
            <a:xfrm>
              <a:off x="1114871" y="3493897"/>
              <a:ext cx="801545" cy="461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2303463" y="1279525"/>
            <a:ext cx="1566862" cy="1566863"/>
            <a:chOff x="2375123" y="1258934"/>
            <a:chExt cx="1567555" cy="1566277"/>
          </a:xfrm>
        </p:grpSpPr>
        <p:sp>
          <p:nvSpPr>
            <p:cNvPr id="42" name="泪滴形 34"/>
            <p:cNvSpPr>
              <a:spLocks/>
            </p:cNvSpPr>
            <p:nvPr/>
          </p:nvSpPr>
          <p:spPr bwMode="auto">
            <a:xfrm rot="16200000" flipH="1">
              <a:off x="2375761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3" name="TextBox 40"/>
            <p:cNvSpPr txBox="1"/>
            <p:nvPr/>
          </p:nvSpPr>
          <p:spPr>
            <a:xfrm>
              <a:off x="2915112" y="1698508"/>
              <a:ext cx="802042" cy="4617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60%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303463" y="2881313"/>
            <a:ext cx="1727200" cy="1727200"/>
            <a:chOff x="2376067" y="2860726"/>
            <a:chExt cx="1727248" cy="1727248"/>
          </a:xfrm>
        </p:grpSpPr>
        <p:sp>
          <p:nvSpPr>
            <p:cNvPr id="45" name="泪滴形 36"/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46" name="TextBox 43"/>
            <p:cNvSpPr txBox="1"/>
            <p:nvPr/>
          </p:nvSpPr>
          <p:spPr>
            <a:xfrm>
              <a:off x="2961870" y="3651323"/>
              <a:ext cx="801710" cy="461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 dirty="0">
                  <a:latin typeface="+mn-lt"/>
                </a:rPr>
                <a:t>90%</a:t>
              </a:r>
              <a:endParaRPr lang="zh-CN" altLang="en-US" sz="2400" b="1" kern="0" dirty="0">
                <a:latin typeface="+mn-lt"/>
              </a:endParaRPr>
            </a:p>
          </p:txBody>
        </p:sp>
      </p:grp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5240338" y="1458913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5240338" y="2265363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5240338" y="3049588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sp>
        <p:nvSpPr>
          <p:cNvPr id="50" name="Text Box 11"/>
          <p:cNvSpPr txBox="1">
            <a:spLocks noChangeArrowheads="1"/>
          </p:cNvSpPr>
          <p:nvPr/>
        </p:nvSpPr>
        <p:spPr bwMode="auto">
          <a:xfrm>
            <a:off x="5240338" y="3835400"/>
            <a:ext cx="3148012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100" dirty="0">
              <a:latin typeface="+mn-ea"/>
              <a:ea typeface="+mn-ea"/>
            </a:endParaRPr>
          </a:p>
        </p:txBody>
      </p: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4589463" y="2382838"/>
            <a:ext cx="506412" cy="506412"/>
            <a:chOff x="4589463" y="2382980"/>
            <a:chExt cx="506412" cy="506413"/>
          </a:xfrm>
        </p:grpSpPr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4589463" y="238298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3" name="Freeform 155"/>
            <p:cNvSpPr>
              <a:spLocks noEditPoints="1"/>
            </p:cNvSpPr>
            <p:nvPr/>
          </p:nvSpPr>
          <p:spPr bwMode="auto">
            <a:xfrm>
              <a:off x="4687888" y="2467117"/>
              <a:ext cx="322262" cy="322264"/>
            </a:xfrm>
            <a:custGeom>
              <a:avLst/>
              <a:gdLst>
                <a:gd name="T0" fmla="*/ 0 w 82"/>
                <a:gd name="T1" fmla="*/ 41 h 82"/>
                <a:gd name="T2" fmla="*/ 82 w 82"/>
                <a:gd name="T3" fmla="*/ 41 h 82"/>
                <a:gd name="T4" fmla="*/ 64 w 82"/>
                <a:gd name="T5" fmla="*/ 55 h 82"/>
                <a:gd name="T6" fmla="*/ 77 w 82"/>
                <a:gd name="T7" fmla="*/ 44 h 82"/>
                <a:gd name="T8" fmla="*/ 64 w 82"/>
                <a:gd name="T9" fmla="*/ 55 h 82"/>
                <a:gd name="T10" fmla="*/ 16 w 82"/>
                <a:gd name="T11" fmla="*/ 38 h 82"/>
                <a:gd name="T12" fmla="*/ 8 w 82"/>
                <a:gd name="T13" fmla="*/ 27 h 82"/>
                <a:gd name="T14" fmla="*/ 59 w 82"/>
                <a:gd name="T15" fmla="*/ 27 h 82"/>
                <a:gd name="T16" fmla="*/ 44 w 82"/>
                <a:gd name="T17" fmla="*/ 38 h 82"/>
                <a:gd name="T18" fmla="*/ 59 w 82"/>
                <a:gd name="T19" fmla="*/ 27 h 82"/>
                <a:gd name="T20" fmla="*/ 44 w 82"/>
                <a:gd name="T21" fmla="*/ 5 h 82"/>
                <a:gd name="T22" fmla="*/ 54 w 82"/>
                <a:gd name="T23" fmla="*/ 14 h 82"/>
                <a:gd name="T24" fmla="*/ 44 w 82"/>
                <a:gd name="T25" fmla="*/ 22 h 82"/>
                <a:gd name="T26" fmla="*/ 35 w 82"/>
                <a:gd name="T27" fmla="*/ 7 h 82"/>
                <a:gd name="T28" fmla="*/ 38 w 82"/>
                <a:gd name="T29" fmla="*/ 22 h 82"/>
                <a:gd name="T30" fmla="*/ 28 w 82"/>
                <a:gd name="T31" fmla="*/ 14 h 82"/>
                <a:gd name="T32" fmla="*/ 38 w 82"/>
                <a:gd name="T33" fmla="*/ 38 h 82"/>
                <a:gd name="T34" fmla="*/ 23 w 82"/>
                <a:gd name="T35" fmla="*/ 27 h 82"/>
                <a:gd name="T36" fmla="*/ 8 w 82"/>
                <a:gd name="T37" fmla="*/ 55 h 82"/>
                <a:gd name="T38" fmla="*/ 16 w 82"/>
                <a:gd name="T39" fmla="*/ 44 h 82"/>
                <a:gd name="T40" fmla="*/ 8 w 82"/>
                <a:gd name="T41" fmla="*/ 55 h 82"/>
                <a:gd name="T42" fmla="*/ 38 w 82"/>
                <a:gd name="T43" fmla="*/ 44 h 82"/>
                <a:gd name="T44" fmla="*/ 23 w 82"/>
                <a:gd name="T45" fmla="*/ 55 h 82"/>
                <a:gd name="T46" fmla="*/ 38 w 82"/>
                <a:gd name="T47" fmla="*/ 60 h 82"/>
                <a:gd name="T48" fmla="*/ 35 w 82"/>
                <a:gd name="T49" fmla="*/ 74 h 82"/>
                <a:gd name="T50" fmla="*/ 25 w 82"/>
                <a:gd name="T51" fmla="*/ 60 h 82"/>
                <a:gd name="T52" fmla="*/ 54 w 82"/>
                <a:gd name="T53" fmla="*/ 67 h 82"/>
                <a:gd name="T54" fmla="*/ 44 w 82"/>
                <a:gd name="T55" fmla="*/ 76 h 82"/>
                <a:gd name="T56" fmla="*/ 57 w 82"/>
                <a:gd name="T57" fmla="*/ 60 h 82"/>
                <a:gd name="T58" fmla="*/ 44 w 82"/>
                <a:gd name="T59" fmla="*/ 55 h 82"/>
                <a:gd name="T60" fmla="*/ 60 w 82"/>
                <a:gd name="T61" fmla="*/ 44 h 82"/>
                <a:gd name="T62" fmla="*/ 44 w 82"/>
                <a:gd name="T63" fmla="*/ 55 h 82"/>
                <a:gd name="T64" fmla="*/ 64 w 82"/>
                <a:gd name="T65" fmla="*/ 27 h 82"/>
                <a:gd name="T66" fmla="*/ 77 w 82"/>
                <a:gd name="T67" fmla="*/ 38 h 82"/>
                <a:gd name="T68" fmla="*/ 71 w 82"/>
                <a:gd name="T69" fmla="*/ 22 h 82"/>
                <a:gd name="T70" fmla="*/ 57 w 82"/>
                <a:gd name="T71" fmla="*/ 9 h 82"/>
                <a:gd name="T72" fmla="*/ 71 w 82"/>
                <a:gd name="T73" fmla="*/ 22 h 82"/>
                <a:gd name="T74" fmla="*/ 26 w 82"/>
                <a:gd name="T75" fmla="*/ 9 h 82"/>
                <a:gd name="T76" fmla="*/ 11 w 82"/>
                <a:gd name="T77" fmla="*/ 22 h 82"/>
                <a:gd name="T78" fmla="*/ 11 w 82"/>
                <a:gd name="T79" fmla="*/ 60 h 82"/>
                <a:gd name="T80" fmla="*/ 26 w 82"/>
                <a:gd name="T81" fmla="*/ 73 h 82"/>
                <a:gd name="T82" fmla="*/ 11 w 82"/>
                <a:gd name="T83" fmla="*/ 60 h 82"/>
                <a:gd name="T84" fmla="*/ 57 w 82"/>
                <a:gd name="T85" fmla="*/ 73 h 82"/>
                <a:gd name="T86" fmla="*/ 71 w 82"/>
                <a:gd name="T87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  <a:moveTo>
                    <a:pt x="64" y="55"/>
                  </a:moveTo>
                  <a:cubicBezTo>
                    <a:pt x="65" y="51"/>
                    <a:pt x="66" y="47"/>
                    <a:pt x="6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7"/>
                    <a:pt x="76" y="51"/>
                    <a:pt x="74" y="55"/>
                  </a:cubicBezTo>
                  <a:lnTo>
                    <a:pt x="64" y="55"/>
                  </a:lnTo>
                  <a:close/>
                  <a:moveTo>
                    <a:pt x="18" y="27"/>
                  </a:moveTo>
                  <a:cubicBezTo>
                    <a:pt x="17" y="31"/>
                    <a:pt x="17" y="34"/>
                    <a:pt x="1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4"/>
                    <a:pt x="7" y="31"/>
                    <a:pt x="8" y="27"/>
                  </a:cubicBezTo>
                  <a:lnTo>
                    <a:pt x="18" y="27"/>
                  </a:lnTo>
                  <a:close/>
                  <a:moveTo>
                    <a:pt x="59" y="27"/>
                  </a:moveTo>
                  <a:cubicBezTo>
                    <a:pt x="60" y="31"/>
                    <a:pt x="60" y="34"/>
                    <a:pt x="60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59" y="27"/>
                  </a:lnTo>
                  <a:close/>
                  <a:moveTo>
                    <a:pt x="44" y="22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6" y="6"/>
                    <a:pt x="48" y="7"/>
                  </a:cubicBezTo>
                  <a:cubicBezTo>
                    <a:pt x="50" y="9"/>
                    <a:pt x="52" y="11"/>
                    <a:pt x="54" y="14"/>
                  </a:cubicBezTo>
                  <a:cubicBezTo>
                    <a:pt x="55" y="17"/>
                    <a:pt x="56" y="19"/>
                    <a:pt x="57" y="22"/>
                  </a:cubicBezTo>
                  <a:cubicBezTo>
                    <a:pt x="44" y="22"/>
                    <a:pt x="44" y="22"/>
                    <a:pt x="44" y="22"/>
                  </a:cubicBezTo>
                  <a:close/>
                  <a:moveTo>
                    <a:pt x="28" y="14"/>
                  </a:moveTo>
                  <a:cubicBezTo>
                    <a:pt x="30" y="11"/>
                    <a:pt x="32" y="9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19"/>
                    <a:pt x="27" y="17"/>
                    <a:pt x="28" y="14"/>
                  </a:cubicBezTo>
                  <a:close/>
                  <a:moveTo>
                    <a:pt x="38" y="27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4"/>
                    <a:pt x="23" y="31"/>
                    <a:pt x="23" y="27"/>
                  </a:cubicBezTo>
                  <a:lnTo>
                    <a:pt x="38" y="27"/>
                  </a:lnTo>
                  <a:close/>
                  <a:moveTo>
                    <a:pt x="8" y="55"/>
                  </a:moveTo>
                  <a:cubicBezTo>
                    <a:pt x="7" y="51"/>
                    <a:pt x="6" y="47"/>
                    <a:pt x="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7"/>
                    <a:pt x="17" y="51"/>
                    <a:pt x="18" y="55"/>
                  </a:cubicBezTo>
                  <a:lnTo>
                    <a:pt x="8" y="55"/>
                  </a:lnTo>
                  <a:close/>
                  <a:moveTo>
                    <a:pt x="22" y="44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1"/>
                    <a:pt x="22" y="47"/>
                    <a:pt x="22" y="44"/>
                  </a:cubicBezTo>
                  <a:close/>
                  <a:moveTo>
                    <a:pt x="38" y="60"/>
                  </a:moveTo>
                  <a:cubicBezTo>
                    <a:pt x="38" y="76"/>
                    <a:pt x="38" y="76"/>
                    <a:pt x="38" y="76"/>
                  </a:cubicBezTo>
                  <a:cubicBezTo>
                    <a:pt x="37" y="76"/>
                    <a:pt x="36" y="75"/>
                    <a:pt x="35" y="74"/>
                  </a:cubicBezTo>
                  <a:cubicBezTo>
                    <a:pt x="32" y="73"/>
                    <a:pt x="30" y="70"/>
                    <a:pt x="28" y="67"/>
                  </a:cubicBezTo>
                  <a:cubicBezTo>
                    <a:pt x="27" y="65"/>
                    <a:pt x="26" y="63"/>
                    <a:pt x="25" y="60"/>
                  </a:cubicBezTo>
                  <a:cubicBezTo>
                    <a:pt x="38" y="60"/>
                    <a:pt x="38" y="60"/>
                    <a:pt x="38" y="60"/>
                  </a:cubicBezTo>
                  <a:close/>
                  <a:moveTo>
                    <a:pt x="54" y="67"/>
                  </a:moveTo>
                  <a:cubicBezTo>
                    <a:pt x="52" y="70"/>
                    <a:pt x="50" y="73"/>
                    <a:pt x="48" y="74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6" y="63"/>
                    <a:pt x="55" y="65"/>
                    <a:pt x="54" y="67"/>
                  </a:cubicBezTo>
                  <a:close/>
                  <a:moveTo>
                    <a:pt x="44" y="55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7"/>
                    <a:pt x="60" y="51"/>
                    <a:pt x="59" y="55"/>
                  </a:cubicBezTo>
                  <a:lnTo>
                    <a:pt x="44" y="55"/>
                  </a:lnTo>
                  <a:close/>
                  <a:moveTo>
                    <a:pt x="66" y="38"/>
                  </a:moveTo>
                  <a:cubicBezTo>
                    <a:pt x="66" y="34"/>
                    <a:pt x="65" y="31"/>
                    <a:pt x="6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31"/>
                    <a:pt x="76" y="34"/>
                    <a:pt x="77" y="38"/>
                  </a:cubicBezTo>
                  <a:lnTo>
                    <a:pt x="66" y="38"/>
                  </a:lnTo>
                  <a:close/>
                  <a:moveTo>
                    <a:pt x="71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1" y="17"/>
                    <a:pt x="59" y="12"/>
                    <a:pt x="57" y="9"/>
                  </a:cubicBezTo>
                  <a:cubicBezTo>
                    <a:pt x="60" y="10"/>
                    <a:pt x="63" y="13"/>
                    <a:pt x="66" y="16"/>
                  </a:cubicBezTo>
                  <a:cubicBezTo>
                    <a:pt x="68" y="17"/>
                    <a:pt x="70" y="19"/>
                    <a:pt x="71" y="22"/>
                  </a:cubicBezTo>
                  <a:close/>
                  <a:moveTo>
                    <a:pt x="16" y="16"/>
                  </a:moveTo>
                  <a:cubicBezTo>
                    <a:pt x="19" y="13"/>
                    <a:pt x="22" y="10"/>
                    <a:pt x="26" y="9"/>
                  </a:cubicBezTo>
                  <a:cubicBezTo>
                    <a:pt x="23" y="12"/>
                    <a:pt x="21" y="17"/>
                    <a:pt x="19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19"/>
                    <a:pt x="14" y="17"/>
                    <a:pt x="16" y="16"/>
                  </a:cubicBezTo>
                  <a:close/>
                  <a:moveTo>
                    <a:pt x="11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65"/>
                    <a:pt x="23" y="69"/>
                    <a:pt x="26" y="73"/>
                  </a:cubicBezTo>
                  <a:cubicBezTo>
                    <a:pt x="22" y="71"/>
                    <a:pt x="19" y="69"/>
                    <a:pt x="16" y="66"/>
                  </a:cubicBezTo>
                  <a:cubicBezTo>
                    <a:pt x="14" y="64"/>
                    <a:pt x="12" y="62"/>
                    <a:pt x="11" y="60"/>
                  </a:cubicBezTo>
                  <a:close/>
                  <a:moveTo>
                    <a:pt x="66" y="66"/>
                  </a:moveTo>
                  <a:cubicBezTo>
                    <a:pt x="63" y="69"/>
                    <a:pt x="60" y="71"/>
                    <a:pt x="57" y="73"/>
                  </a:cubicBezTo>
                  <a:cubicBezTo>
                    <a:pt x="59" y="69"/>
                    <a:pt x="61" y="65"/>
                    <a:pt x="63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2"/>
                    <a:pt x="68" y="64"/>
                    <a:pt x="66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4594225" y="1568450"/>
            <a:ext cx="501650" cy="506413"/>
            <a:chOff x="4594225" y="1568160"/>
            <a:chExt cx="501650" cy="506413"/>
          </a:xfrm>
        </p:grpSpPr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4594225" y="1568160"/>
              <a:ext cx="501650" cy="506413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6" name="Freeform 184"/>
            <p:cNvSpPr>
              <a:spLocks noChangeAspect="1" noEditPoints="1"/>
            </p:cNvSpPr>
            <p:nvPr/>
          </p:nvSpPr>
          <p:spPr bwMode="auto">
            <a:xfrm>
              <a:off x="4683125" y="1669760"/>
              <a:ext cx="323850" cy="323850"/>
            </a:xfrm>
            <a:custGeom>
              <a:avLst/>
              <a:gdLst>
                <a:gd name="T0" fmla="*/ 38 w 77"/>
                <a:gd name="T1" fmla="*/ 0 h 77"/>
                <a:gd name="T2" fmla="*/ 0 w 77"/>
                <a:gd name="T3" fmla="*/ 39 h 77"/>
                <a:gd name="T4" fmla="*/ 38 w 77"/>
                <a:gd name="T5" fmla="*/ 77 h 77"/>
                <a:gd name="T6" fmla="*/ 77 w 77"/>
                <a:gd name="T7" fmla="*/ 39 h 77"/>
                <a:gd name="T8" fmla="*/ 38 w 77"/>
                <a:gd name="T9" fmla="*/ 0 h 77"/>
                <a:gd name="T10" fmla="*/ 24 w 77"/>
                <a:gd name="T11" fmla="*/ 39 h 77"/>
                <a:gd name="T12" fmla="*/ 38 w 77"/>
                <a:gd name="T13" fmla="*/ 24 h 77"/>
                <a:gd name="T14" fmla="*/ 53 w 77"/>
                <a:gd name="T15" fmla="*/ 39 h 77"/>
                <a:gd name="T16" fmla="*/ 38 w 77"/>
                <a:gd name="T17" fmla="*/ 53 h 77"/>
                <a:gd name="T18" fmla="*/ 24 w 77"/>
                <a:gd name="T19" fmla="*/ 39 h 77"/>
                <a:gd name="T20" fmla="*/ 70 w 77"/>
                <a:gd name="T21" fmla="*/ 52 h 77"/>
                <a:gd name="T22" fmla="*/ 70 w 77"/>
                <a:gd name="T23" fmla="*/ 52 h 77"/>
                <a:gd name="T24" fmla="*/ 56 w 77"/>
                <a:gd name="T25" fmla="*/ 46 h 77"/>
                <a:gd name="T26" fmla="*/ 58 w 77"/>
                <a:gd name="T27" fmla="*/ 39 h 77"/>
                <a:gd name="T28" fmla="*/ 56 w 77"/>
                <a:gd name="T29" fmla="*/ 31 h 77"/>
                <a:gd name="T30" fmla="*/ 66 w 77"/>
                <a:gd name="T31" fmla="*/ 27 h 77"/>
                <a:gd name="T32" fmla="*/ 70 w 77"/>
                <a:gd name="T33" fmla="*/ 26 h 77"/>
                <a:gd name="T34" fmla="*/ 72 w 77"/>
                <a:gd name="T35" fmla="*/ 39 h 77"/>
                <a:gd name="T36" fmla="*/ 70 w 77"/>
                <a:gd name="T37" fmla="*/ 52 h 77"/>
                <a:gd name="T38" fmla="*/ 51 w 77"/>
                <a:gd name="T39" fmla="*/ 7 h 77"/>
                <a:gd name="T40" fmla="*/ 51 w 77"/>
                <a:gd name="T41" fmla="*/ 7 h 77"/>
                <a:gd name="T42" fmla="*/ 51 w 77"/>
                <a:gd name="T43" fmla="*/ 7 h 77"/>
                <a:gd name="T44" fmla="*/ 46 w 77"/>
                <a:gd name="T45" fmla="*/ 21 h 77"/>
                <a:gd name="T46" fmla="*/ 38 w 77"/>
                <a:gd name="T47" fmla="*/ 19 h 77"/>
                <a:gd name="T48" fmla="*/ 31 w 77"/>
                <a:gd name="T49" fmla="*/ 21 h 77"/>
                <a:gd name="T50" fmla="*/ 28 w 77"/>
                <a:gd name="T51" fmla="*/ 14 h 77"/>
                <a:gd name="T52" fmla="*/ 25 w 77"/>
                <a:gd name="T53" fmla="*/ 7 h 77"/>
                <a:gd name="T54" fmla="*/ 38 w 77"/>
                <a:gd name="T55" fmla="*/ 5 h 77"/>
                <a:gd name="T56" fmla="*/ 51 w 77"/>
                <a:gd name="T57" fmla="*/ 7 h 77"/>
                <a:gd name="T58" fmla="*/ 7 w 77"/>
                <a:gd name="T59" fmla="*/ 26 h 77"/>
                <a:gd name="T60" fmla="*/ 14 w 77"/>
                <a:gd name="T61" fmla="*/ 29 h 77"/>
                <a:gd name="T62" fmla="*/ 20 w 77"/>
                <a:gd name="T63" fmla="*/ 31 h 77"/>
                <a:gd name="T64" fmla="*/ 19 w 77"/>
                <a:gd name="T65" fmla="*/ 39 h 77"/>
                <a:gd name="T66" fmla="*/ 20 w 77"/>
                <a:gd name="T67" fmla="*/ 46 h 77"/>
                <a:gd name="T68" fmla="*/ 7 w 77"/>
                <a:gd name="T69" fmla="*/ 52 h 77"/>
                <a:gd name="T70" fmla="*/ 4 w 77"/>
                <a:gd name="T71" fmla="*/ 39 h 77"/>
                <a:gd name="T72" fmla="*/ 7 w 77"/>
                <a:gd name="T73" fmla="*/ 26 h 77"/>
                <a:gd name="T74" fmla="*/ 25 w 77"/>
                <a:gd name="T75" fmla="*/ 70 h 77"/>
                <a:gd name="T76" fmla="*/ 27 w 77"/>
                <a:gd name="T77" fmla="*/ 66 h 77"/>
                <a:gd name="T78" fmla="*/ 31 w 77"/>
                <a:gd name="T79" fmla="*/ 57 h 77"/>
                <a:gd name="T80" fmla="*/ 38 w 77"/>
                <a:gd name="T81" fmla="*/ 58 h 77"/>
                <a:gd name="T82" fmla="*/ 46 w 77"/>
                <a:gd name="T83" fmla="*/ 57 h 77"/>
                <a:gd name="T84" fmla="*/ 51 w 77"/>
                <a:gd name="T85" fmla="*/ 70 h 77"/>
                <a:gd name="T86" fmla="*/ 51 w 77"/>
                <a:gd name="T87" fmla="*/ 70 h 77"/>
                <a:gd name="T88" fmla="*/ 51 w 77"/>
                <a:gd name="T89" fmla="*/ 70 h 77"/>
                <a:gd name="T90" fmla="*/ 38 w 77"/>
                <a:gd name="T91" fmla="*/ 73 h 77"/>
                <a:gd name="T92" fmla="*/ 25 w 77"/>
                <a:gd name="T93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60"/>
                    <a:pt x="17" y="77"/>
                    <a:pt x="38" y="77"/>
                  </a:cubicBezTo>
                  <a:cubicBezTo>
                    <a:pt x="60" y="77"/>
                    <a:pt x="77" y="60"/>
                    <a:pt x="77" y="39"/>
                  </a:cubicBezTo>
                  <a:cubicBezTo>
                    <a:pt x="77" y="17"/>
                    <a:pt x="60" y="0"/>
                    <a:pt x="38" y="0"/>
                  </a:cubicBezTo>
                  <a:close/>
                  <a:moveTo>
                    <a:pt x="24" y="39"/>
                  </a:moveTo>
                  <a:cubicBezTo>
                    <a:pt x="24" y="31"/>
                    <a:pt x="30" y="24"/>
                    <a:pt x="38" y="24"/>
                  </a:cubicBezTo>
                  <a:cubicBezTo>
                    <a:pt x="46" y="24"/>
                    <a:pt x="53" y="31"/>
                    <a:pt x="53" y="39"/>
                  </a:cubicBezTo>
                  <a:cubicBezTo>
                    <a:pt x="53" y="47"/>
                    <a:pt x="46" y="53"/>
                    <a:pt x="38" y="53"/>
                  </a:cubicBezTo>
                  <a:cubicBezTo>
                    <a:pt x="30" y="53"/>
                    <a:pt x="24" y="47"/>
                    <a:pt x="24" y="39"/>
                  </a:cubicBezTo>
                  <a:close/>
                  <a:moveTo>
                    <a:pt x="70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4"/>
                    <a:pt x="58" y="41"/>
                    <a:pt x="58" y="39"/>
                  </a:cubicBezTo>
                  <a:cubicBezTo>
                    <a:pt x="58" y="36"/>
                    <a:pt x="57" y="34"/>
                    <a:pt x="56" y="31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30"/>
                    <a:pt x="72" y="34"/>
                    <a:pt x="72" y="39"/>
                  </a:cubicBezTo>
                  <a:cubicBezTo>
                    <a:pt x="72" y="43"/>
                    <a:pt x="71" y="48"/>
                    <a:pt x="70" y="52"/>
                  </a:cubicBezTo>
                  <a:close/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0"/>
                    <a:pt x="41" y="19"/>
                    <a:pt x="38" y="19"/>
                  </a:cubicBezTo>
                  <a:cubicBezTo>
                    <a:pt x="36" y="19"/>
                    <a:pt x="33" y="20"/>
                    <a:pt x="31" y="21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9" y="6"/>
                    <a:pt x="34" y="5"/>
                    <a:pt x="38" y="5"/>
                  </a:cubicBezTo>
                  <a:cubicBezTo>
                    <a:pt x="43" y="5"/>
                    <a:pt x="47" y="6"/>
                    <a:pt x="51" y="7"/>
                  </a:cubicBezTo>
                  <a:close/>
                  <a:moveTo>
                    <a:pt x="7" y="26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4"/>
                    <a:pt x="19" y="36"/>
                    <a:pt x="19" y="39"/>
                  </a:cubicBezTo>
                  <a:cubicBezTo>
                    <a:pt x="19" y="41"/>
                    <a:pt x="19" y="44"/>
                    <a:pt x="20" y="46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48"/>
                    <a:pt x="4" y="43"/>
                    <a:pt x="4" y="39"/>
                  </a:cubicBezTo>
                  <a:cubicBezTo>
                    <a:pt x="4" y="34"/>
                    <a:pt x="5" y="30"/>
                    <a:pt x="7" y="26"/>
                  </a:cubicBezTo>
                  <a:close/>
                  <a:moveTo>
                    <a:pt x="25" y="70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3" y="58"/>
                    <a:pt x="36" y="58"/>
                    <a:pt x="38" y="58"/>
                  </a:cubicBezTo>
                  <a:cubicBezTo>
                    <a:pt x="41" y="58"/>
                    <a:pt x="43" y="58"/>
                    <a:pt x="46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7" y="72"/>
                    <a:pt x="43" y="73"/>
                    <a:pt x="38" y="73"/>
                  </a:cubicBezTo>
                  <a:cubicBezTo>
                    <a:pt x="34" y="73"/>
                    <a:pt x="29" y="72"/>
                    <a:pt x="25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4589463" y="3887788"/>
            <a:ext cx="506412" cy="506412"/>
            <a:chOff x="4589463" y="3887930"/>
            <a:chExt cx="506412" cy="506413"/>
          </a:xfrm>
        </p:grpSpPr>
        <p:sp>
          <p:nvSpPr>
            <p:cNvPr id="58" name="Freeform 29"/>
            <p:cNvSpPr>
              <a:spLocks/>
            </p:cNvSpPr>
            <p:nvPr/>
          </p:nvSpPr>
          <p:spPr bwMode="auto">
            <a:xfrm>
              <a:off x="4589463" y="3887930"/>
              <a:ext cx="506412" cy="506413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59" name="Freeform 178"/>
            <p:cNvSpPr>
              <a:spLocks noChangeAspect="1" noEditPoints="1"/>
            </p:cNvSpPr>
            <p:nvPr/>
          </p:nvSpPr>
          <p:spPr bwMode="auto">
            <a:xfrm>
              <a:off x="4710113" y="3978417"/>
              <a:ext cx="322262" cy="325439"/>
            </a:xfrm>
            <a:custGeom>
              <a:avLst/>
              <a:gdLst>
                <a:gd name="T0" fmla="*/ 67 w 127"/>
                <a:gd name="T1" fmla="*/ 0 h 128"/>
                <a:gd name="T2" fmla="*/ 55 w 127"/>
                <a:gd name="T3" fmla="*/ 13 h 128"/>
                <a:gd name="T4" fmla="*/ 67 w 127"/>
                <a:gd name="T5" fmla="*/ 25 h 128"/>
                <a:gd name="T6" fmla="*/ 39 w 127"/>
                <a:gd name="T7" fmla="*/ 56 h 128"/>
                <a:gd name="T8" fmla="*/ 11 w 127"/>
                <a:gd name="T9" fmla="*/ 56 h 128"/>
                <a:gd name="T10" fmla="*/ 32 w 127"/>
                <a:gd name="T11" fmla="*/ 79 h 128"/>
                <a:gd name="T12" fmla="*/ 0 w 127"/>
                <a:gd name="T13" fmla="*/ 123 h 128"/>
                <a:gd name="T14" fmla="*/ 0 w 127"/>
                <a:gd name="T15" fmla="*/ 128 h 128"/>
                <a:gd name="T16" fmla="*/ 5 w 127"/>
                <a:gd name="T17" fmla="*/ 128 h 128"/>
                <a:gd name="T18" fmla="*/ 49 w 127"/>
                <a:gd name="T19" fmla="*/ 93 h 128"/>
                <a:gd name="T20" fmla="*/ 72 w 127"/>
                <a:gd name="T21" fmla="*/ 116 h 128"/>
                <a:gd name="T22" fmla="*/ 72 w 127"/>
                <a:gd name="T23" fmla="*/ 88 h 128"/>
                <a:gd name="T24" fmla="*/ 103 w 127"/>
                <a:gd name="T25" fmla="*/ 61 h 128"/>
                <a:gd name="T26" fmla="*/ 114 w 127"/>
                <a:gd name="T27" fmla="*/ 72 h 128"/>
                <a:gd name="T28" fmla="*/ 127 w 127"/>
                <a:gd name="T29" fmla="*/ 61 h 128"/>
                <a:gd name="T30" fmla="*/ 67 w 127"/>
                <a:gd name="T31" fmla="*/ 0 h 128"/>
                <a:gd name="T32" fmla="*/ 55 w 127"/>
                <a:gd name="T33" fmla="*/ 69 h 128"/>
                <a:gd name="T34" fmla="*/ 47 w 127"/>
                <a:gd name="T35" fmla="*/ 61 h 128"/>
                <a:gd name="T36" fmla="*/ 75 w 127"/>
                <a:gd name="T37" fmla="*/ 33 h 128"/>
                <a:gd name="T38" fmla="*/ 83 w 127"/>
                <a:gd name="T39" fmla="*/ 41 h 128"/>
                <a:gd name="T40" fmla="*/ 55 w 127"/>
                <a:gd name="T4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7" y="0"/>
                  </a:moveTo>
                  <a:lnTo>
                    <a:pt x="55" y="13"/>
                  </a:lnTo>
                  <a:lnTo>
                    <a:pt x="67" y="25"/>
                  </a:lnTo>
                  <a:lnTo>
                    <a:pt x="39" y="56"/>
                  </a:lnTo>
                  <a:lnTo>
                    <a:pt x="11" y="56"/>
                  </a:lnTo>
                  <a:lnTo>
                    <a:pt x="32" y="79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5" y="128"/>
                  </a:lnTo>
                  <a:lnTo>
                    <a:pt x="49" y="93"/>
                  </a:lnTo>
                  <a:lnTo>
                    <a:pt x="72" y="116"/>
                  </a:lnTo>
                  <a:lnTo>
                    <a:pt x="72" y="88"/>
                  </a:lnTo>
                  <a:lnTo>
                    <a:pt x="103" y="61"/>
                  </a:lnTo>
                  <a:lnTo>
                    <a:pt x="114" y="72"/>
                  </a:lnTo>
                  <a:lnTo>
                    <a:pt x="127" y="61"/>
                  </a:lnTo>
                  <a:lnTo>
                    <a:pt x="67" y="0"/>
                  </a:lnTo>
                  <a:close/>
                  <a:moveTo>
                    <a:pt x="55" y="69"/>
                  </a:moveTo>
                  <a:lnTo>
                    <a:pt x="47" y="61"/>
                  </a:lnTo>
                  <a:lnTo>
                    <a:pt x="75" y="33"/>
                  </a:lnTo>
                  <a:lnTo>
                    <a:pt x="83" y="41"/>
                  </a:lnTo>
                  <a:lnTo>
                    <a:pt x="55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4594225" y="3135313"/>
            <a:ext cx="501650" cy="506412"/>
            <a:chOff x="4594225" y="3135455"/>
            <a:chExt cx="501650" cy="506413"/>
          </a:xfrm>
        </p:grpSpPr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4594225" y="3135455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latin typeface="+mn-lt"/>
                <a:ea typeface="+mn-ea"/>
              </a:endParaRPr>
            </a:p>
          </p:txBody>
        </p:sp>
        <p:sp>
          <p:nvSpPr>
            <p:cNvPr id="62" name="Freeform 215"/>
            <p:cNvSpPr>
              <a:spLocks noChangeAspect="1" noEditPoints="1"/>
            </p:cNvSpPr>
            <p:nvPr/>
          </p:nvSpPr>
          <p:spPr bwMode="auto">
            <a:xfrm>
              <a:off x="4675188" y="3222767"/>
              <a:ext cx="323850" cy="315914"/>
            </a:xfrm>
            <a:custGeom>
              <a:avLst/>
              <a:gdLst>
                <a:gd name="T0" fmla="*/ 110 w 115"/>
                <a:gd name="T1" fmla="*/ 36 h 112"/>
                <a:gd name="T2" fmla="*/ 86 w 115"/>
                <a:gd name="T3" fmla="*/ 1 h 112"/>
                <a:gd name="T4" fmla="*/ 86 w 115"/>
                <a:gd name="T5" fmla="*/ 1 h 112"/>
                <a:gd name="T6" fmla="*/ 77 w 115"/>
                <a:gd name="T7" fmla="*/ 4 h 112"/>
                <a:gd name="T8" fmla="*/ 32 w 115"/>
                <a:gd name="T9" fmla="*/ 39 h 112"/>
                <a:gd name="T10" fmla="*/ 36 w 115"/>
                <a:gd name="T11" fmla="*/ 56 h 112"/>
                <a:gd name="T12" fmla="*/ 42 w 115"/>
                <a:gd name="T13" fmla="*/ 73 h 112"/>
                <a:gd name="T14" fmla="*/ 98 w 115"/>
                <a:gd name="T15" fmla="*/ 81 h 112"/>
                <a:gd name="T16" fmla="*/ 106 w 115"/>
                <a:gd name="T17" fmla="*/ 78 h 112"/>
                <a:gd name="T18" fmla="*/ 106 w 115"/>
                <a:gd name="T19" fmla="*/ 79 h 112"/>
                <a:gd name="T20" fmla="*/ 110 w 115"/>
                <a:gd name="T21" fmla="*/ 36 h 112"/>
                <a:gd name="T22" fmla="*/ 102 w 115"/>
                <a:gd name="T23" fmla="*/ 73 h 112"/>
                <a:gd name="T24" fmla="*/ 99 w 115"/>
                <a:gd name="T25" fmla="*/ 73 h 112"/>
                <a:gd name="T26" fmla="*/ 93 w 115"/>
                <a:gd name="T27" fmla="*/ 67 h 112"/>
                <a:gd name="T28" fmla="*/ 83 w 115"/>
                <a:gd name="T29" fmla="*/ 43 h 112"/>
                <a:gd name="T30" fmla="*/ 80 w 115"/>
                <a:gd name="T31" fmla="*/ 18 h 112"/>
                <a:gd name="T32" fmla="*/ 82 w 115"/>
                <a:gd name="T33" fmla="*/ 10 h 112"/>
                <a:gd name="T34" fmla="*/ 84 w 115"/>
                <a:gd name="T35" fmla="*/ 8 h 112"/>
                <a:gd name="T36" fmla="*/ 87 w 115"/>
                <a:gd name="T37" fmla="*/ 9 h 112"/>
                <a:gd name="T38" fmla="*/ 93 w 115"/>
                <a:gd name="T39" fmla="*/ 15 h 112"/>
                <a:gd name="T40" fmla="*/ 103 w 115"/>
                <a:gd name="T41" fmla="*/ 38 h 112"/>
                <a:gd name="T42" fmla="*/ 106 w 115"/>
                <a:gd name="T43" fmla="*/ 63 h 112"/>
                <a:gd name="T44" fmla="*/ 104 w 115"/>
                <a:gd name="T45" fmla="*/ 71 h 112"/>
                <a:gd name="T46" fmla="*/ 102 w 115"/>
                <a:gd name="T47" fmla="*/ 73 h 112"/>
                <a:gd name="T48" fmla="*/ 28 w 115"/>
                <a:gd name="T49" fmla="*/ 58 h 112"/>
                <a:gd name="T50" fmla="*/ 25 w 115"/>
                <a:gd name="T51" fmla="*/ 42 h 112"/>
                <a:gd name="T52" fmla="*/ 11 w 115"/>
                <a:gd name="T53" fmla="*/ 47 h 112"/>
                <a:gd name="T54" fmla="*/ 4 w 115"/>
                <a:gd name="T55" fmla="*/ 49 h 112"/>
                <a:gd name="T56" fmla="*/ 0 w 115"/>
                <a:gd name="T57" fmla="*/ 61 h 112"/>
                <a:gd name="T58" fmla="*/ 3 w 115"/>
                <a:gd name="T59" fmla="*/ 70 h 112"/>
                <a:gd name="T60" fmla="*/ 11 w 115"/>
                <a:gd name="T61" fmla="*/ 78 h 112"/>
                <a:gd name="T62" fmla="*/ 19 w 115"/>
                <a:gd name="T63" fmla="*/ 76 h 112"/>
                <a:gd name="T64" fmla="*/ 34 w 115"/>
                <a:gd name="T65" fmla="*/ 73 h 112"/>
                <a:gd name="T66" fmla="*/ 28 w 115"/>
                <a:gd name="T67" fmla="*/ 58 h 112"/>
                <a:gd name="T68" fmla="*/ 47 w 115"/>
                <a:gd name="T69" fmla="*/ 77 h 112"/>
                <a:gd name="T70" fmla="*/ 32 w 115"/>
                <a:gd name="T71" fmla="*/ 78 h 112"/>
                <a:gd name="T72" fmla="*/ 50 w 115"/>
                <a:gd name="T73" fmla="*/ 110 h 112"/>
                <a:gd name="T74" fmla="*/ 54 w 115"/>
                <a:gd name="T75" fmla="*/ 111 h 112"/>
                <a:gd name="T76" fmla="*/ 66 w 115"/>
                <a:gd name="T77" fmla="*/ 102 h 112"/>
                <a:gd name="T78" fmla="*/ 66 w 115"/>
                <a:gd name="T79" fmla="*/ 98 h 112"/>
                <a:gd name="T80" fmla="*/ 47 w 115"/>
                <a:gd name="T81" fmla="*/ 77 h 112"/>
                <a:gd name="T82" fmla="*/ 96 w 115"/>
                <a:gd name="T83" fmla="*/ 53 h 112"/>
                <a:gd name="T84" fmla="*/ 95 w 115"/>
                <a:gd name="T85" fmla="*/ 53 h 112"/>
                <a:gd name="T86" fmla="*/ 93 w 115"/>
                <a:gd name="T87" fmla="*/ 51 h 112"/>
                <a:gd name="T88" fmla="*/ 89 w 115"/>
                <a:gd name="T89" fmla="*/ 42 h 112"/>
                <a:gd name="T90" fmla="*/ 88 w 115"/>
                <a:gd name="T91" fmla="*/ 32 h 112"/>
                <a:gd name="T92" fmla="*/ 89 w 115"/>
                <a:gd name="T93" fmla="*/ 29 h 112"/>
                <a:gd name="T94" fmla="*/ 90 w 115"/>
                <a:gd name="T95" fmla="*/ 28 h 112"/>
                <a:gd name="T96" fmla="*/ 91 w 115"/>
                <a:gd name="T97" fmla="*/ 29 h 112"/>
                <a:gd name="T98" fmla="*/ 93 w 115"/>
                <a:gd name="T99" fmla="*/ 31 h 112"/>
                <a:gd name="T100" fmla="*/ 97 w 115"/>
                <a:gd name="T101" fmla="*/ 40 h 112"/>
                <a:gd name="T102" fmla="*/ 98 w 115"/>
                <a:gd name="T103" fmla="*/ 49 h 112"/>
                <a:gd name="T104" fmla="*/ 97 w 115"/>
                <a:gd name="T105" fmla="*/ 52 h 112"/>
                <a:gd name="T106" fmla="*/ 96 w 115"/>
                <a:gd name="T10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2">
                  <a:moveTo>
                    <a:pt x="110" y="36"/>
                  </a:moveTo>
                  <a:cubicBezTo>
                    <a:pt x="104" y="15"/>
                    <a:pt x="93" y="0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60" y="25"/>
                    <a:pt x="32" y="39"/>
                  </a:cubicBezTo>
                  <a:cubicBezTo>
                    <a:pt x="33" y="44"/>
                    <a:pt x="34" y="50"/>
                    <a:pt x="36" y="56"/>
                  </a:cubicBezTo>
                  <a:cubicBezTo>
                    <a:pt x="37" y="63"/>
                    <a:pt x="39" y="68"/>
                    <a:pt x="42" y="73"/>
                  </a:cubicBezTo>
                  <a:cubicBezTo>
                    <a:pt x="73" y="71"/>
                    <a:pt x="98" y="81"/>
                    <a:pt x="98" y="81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6" y="78"/>
                    <a:pt x="106" y="79"/>
                    <a:pt x="106" y="79"/>
                  </a:cubicBezTo>
                  <a:cubicBezTo>
                    <a:pt x="114" y="76"/>
                    <a:pt x="115" y="57"/>
                    <a:pt x="110" y="36"/>
                  </a:cubicBezTo>
                  <a:close/>
                  <a:moveTo>
                    <a:pt x="102" y="73"/>
                  </a:moveTo>
                  <a:cubicBezTo>
                    <a:pt x="101" y="74"/>
                    <a:pt x="99" y="73"/>
                    <a:pt x="99" y="73"/>
                  </a:cubicBezTo>
                  <a:cubicBezTo>
                    <a:pt x="97" y="71"/>
                    <a:pt x="95" y="69"/>
                    <a:pt x="93" y="67"/>
                  </a:cubicBezTo>
                  <a:cubicBezTo>
                    <a:pt x="89" y="61"/>
                    <a:pt x="85" y="53"/>
                    <a:pt x="83" y="43"/>
                  </a:cubicBezTo>
                  <a:cubicBezTo>
                    <a:pt x="80" y="34"/>
                    <a:pt x="79" y="25"/>
                    <a:pt x="80" y="18"/>
                  </a:cubicBezTo>
                  <a:cubicBezTo>
                    <a:pt x="80" y="15"/>
                    <a:pt x="81" y="12"/>
                    <a:pt x="82" y="10"/>
                  </a:cubicBezTo>
                  <a:cubicBezTo>
                    <a:pt x="82" y="10"/>
                    <a:pt x="83" y="8"/>
                    <a:pt x="84" y="8"/>
                  </a:cubicBezTo>
                  <a:cubicBezTo>
                    <a:pt x="85" y="8"/>
                    <a:pt x="87" y="9"/>
                    <a:pt x="87" y="9"/>
                  </a:cubicBezTo>
                  <a:cubicBezTo>
                    <a:pt x="89" y="10"/>
                    <a:pt x="91" y="12"/>
                    <a:pt x="93" y="15"/>
                  </a:cubicBezTo>
                  <a:cubicBezTo>
                    <a:pt x="97" y="20"/>
                    <a:pt x="101" y="29"/>
                    <a:pt x="103" y="38"/>
                  </a:cubicBezTo>
                  <a:cubicBezTo>
                    <a:pt x="106" y="47"/>
                    <a:pt x="107" y="56"/>
                    <a:pt x="106" y="63"/>
                  </a:cubicBezTo>
                  <a:cubicBezTo>
                    <a:pt x="105" y="67"/>
                    <a:pt x="105" y="69"/>
                    <a:pt x="104" y="71"/>
                  </a:cubicBezTo>
                  <a:cubicBezTo>
                    <a:pt x="103" y="72"/>
                    <a:pt x="103" y="73"/>
                    <a:pt x="102" y="73"/>
                  </a:cubicBezTo>
                  <a:close/>
                  <a:moveTo>
                    <a:pt x="28" y="58"/>
                  </a:moveTo>
                  <a:cubicBezTo>
                    <a:pt x="27" y="53"/>
                    <a:pt x="26" y="47"/>
                    <a:pt x="25" y="42"/>
                  </a:cubicBezTo>
                  <a:cubicBezTo>
                    <a:pt x="20" y="44"/>
                    <a:pt x="16" y="46"/>
                    <a:pt x="11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9" y="76"/>
                  </a:cubicBezTo>
                  <a:cubicBezTo>
                    <a:pt x="24" y="75"/>
                    <a:pt x="28" y="74"/>
                    <a:pt x="34" y="73"/>
                  </a:cubicBezTo>
                  <a:cubicBezTo>
                    <a:pt x="32" y="69"/>
                    <a:pt x="30" y="64"/>
                    <a:pt x="28" y="58"/>
                  </a:cubicBezTo>
                  <a:close/>
                  <a:moveTo>
                    <a:pt x="47" y="77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2"/>
                    <a:pt x="53" y="112"/>
                    <a:pt x="54" y="11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1"/>
                    <a:pt x="67" y="99"/>
                    <a:pt x="66" y="98"/>
                  </a:cubicBezTo>
                  <a:lnTo>
                    <a:pt x="47" y="77"/>
                  </a:lnTo>
                  <a:close/>
                  <a:moveTo>
                    <a:pt x="96" y="53"/>
                  </a:moveTo>
                  <a:cubicBezTo>
                    <a:pt x="96" y="53"/>
                    <a:pt x="95" y="53"/>
                    <a:pt x="95" y="53"/>
                  </a:cubicBezTo>
                  <a:cubicBezTo>
                    <a:pt x="94" y="53"/>
                    <a:pt x="94" y="52"/>
                    <a:pt x="93" y="51"/>
                  </a:cubicBezTo>
                  <a:cubicBezTo>
                    <a:pt x="91" y="49"/>
                    <a:pt x="90" y="45"/>
                    <a:pt x="89" y="42"/>
                  </a:cubicBezTo>
                  <a:cubicBezTo>
                    <a:pt x="88" y="38"/>
                    <a:pt x="88" y="35"/>
                    <a:pt x="88" y="32"/>
                  </a:cubicBezTo>
                  <a:cubicBezTo>
                    <a:pt x="88" y="31"/>
                    <a:pt x="88" y="30"/>
                    <a:pt x="89" y="29"/>
                  </a:cubicBezTo>
                  <a:cubicBezTo>
                    <a:pt x="89" y="29"/>
                    <a:pt x="89" y="28"/>
                    <a:pt x="90" y="28"/>
                  </a:cubicBezTo>
                  <a:cubicBezTo>
                    <a:pt x="90" y="28"/>
                    <a:pt x="90" y="28"/>
                    <a:pt x="91" y="29"/>
                  </a:cubicBezTo>
                  <a:cubicBezTo>
                    <a:pt x="91" y="29"/>
                    <a:pt x="92" y="30"/>
                    <a:pt x="93" y="31"/>
                  </a:cubicBezTo>
                  <a:cubicBezTo>
                    <a:pt x="94" y="33"/>
                    <a:pt x="96" y="36"/>
                    <a:pt x="97" y="40"/>
                  </a:cubicBezTo>
                  <a:cubicBezTo>
                    <a:pt x="98" y="43"/>
                    <a:pt x="98" y="47"/>
                    <a:pt x="98" y="49"/>
                  </a:cubicBezTo>
                  <a:cubicBezTo>
                    <a:pt x="98" y="51"/>
                    <a:pt x="98" y="52"/>
                    <a:pt x="97" y="52"/>
                  </a:cubicBezTo>
                  <a:cubicBezTo>
                    <a:pt x="97" y="53"/>
                    <a:pt x="97" y="53"/>
                    <a:pt x="96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3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6666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0" presetID="2" presetClass="entr" presetSubtype="1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5" presetID="2" presetClass="entr" presetSubtype="3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" presetClass="entr" presetSubtype="6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形状 2"/>
          <p:cNvSpPr/>
          <p:nvPr/>
        </p:nvSpPr>
        <p:spPr>
          <a:xfrm>
            <a:off x="190023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087438" y="1757363"/>
            <a:ext cx="1587500" cy="1431925"/>
            <a:chOff x="1087372" y="1757964"/>
            <a:chExt cx="1587583" cy="1431012"/>
          </a:xfrm>
        </p:grpSpPr>
        <p:sp>
          <p:nvSpPr>
            <p:cNvPr id="2" name="任意多边形 1"/>
            <p:cNvSpPr/>
            <p:nvPr/>
          </p:nvSpPr>
          <p:spPr>
            <a:xfrm>
              <a:off x="1087372" y="1757964"/>
              <a:ext cx="1428825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404889" y="2684473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6228" tIns="49083" rIns="66228" bIns="49083" spcCol="1270"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sp>
        <p:nvSpPr>
          <p:cNvPr id="6" name="环形箭头 5"/>
          <p:cNvSpPr/>
          <p:nvPr/>
        </p:nvSpPr>
        <p:spPr>
          <a:xfrm>
            <a:off x="3681413" y="1049338"/>
            <a:ext cx="1709737" cy="1709737"/>
          </a:xfrm>
          <a:prstGeom prst="circularArrow">
            <a:avLst>
              <a:gd name="adj1" fmla="val 2534"/>
              <a:gd name="adj2" fmla="val 307384"/>
              <a:gd name="adj3" fmla="val 19517105"/>
              <a:gd name="adj4" fmla="val 12575511"/>
              <a:gd name="adj5" fmla="val 2957"/>
            </a:avLst>
          </a:prstGeom>
          <a:solidFill>
            <a:srgbClr val="404040"/>
          </a:solidFill>
          <a:ln>
            <a:solidFill>
              <a:schemeClr val="accent6"/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形状 8"/>
          <p:cNvSpPr/>
          <p:nvPr/>
        </p:nvSpPr>
        <p:spPr>
          <a:xfrm>
            <a:off x="5487988" y="2071688"/>
            <a:ext cx="1525587" cy="1527175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675188" y="1757363"/>
            <a:ext cx="1587500" cy="1431925"/>
            <a:chOff x="4675155" y="1757964"/>
            <a:chExt cx="1587581" cy="1431012"/>
          </a:xfrm>
        </p:grpSpPr>
        <p:sp>
          <p:nvSpPr>
            <p:cNvPr id="8" name="任意多边形 7"/>
            <p:cNvSpPr/>
            <p:nvPr/>
          </p:nvSpPr>
          <p:spPr>
            <a:xfrm>
              <a:off x="4675155" y="1757964"/>
              <a:ext cx="1428823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/>
            <a:lstStyle/>
            <a:p>
              <a:pPr marL="0" lvl="1" indent="0" defTabSz="1066800" eaLnBrk="1" fontAlgn="auto" hangingPunct="1">
                <a:lnSpc>
                  <a:spcPct val="150000"/>
                </a:lnSpc>
                <a:spcAft>
                  <a:spcPct val="15000"/>
                </a:spcAft>
                <a:defRPr/>
              </a:pPr>
              <a:r>
                <a:rPr lang="zh-CN" altLang="en-US" sz="10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900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4992671" y="2684473"/>
              <a:ext cx="1270065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4672013" y="4003675"/>
            <a:ext cx="2071687" cy="598488"/>
            <a:chOff x="4671292" y="4003427"/>
            <a:chExt cx="2072775" cy="598103"/>
          </a:xfrm>
        </p:grpSpPr>
        <p:sp>
          <p:nvSpPr>
            <p:cNvPr id="17" name="任意多边形 16"/>
            <p:cNvSpPr/>
            <p:nvPr/>
          </p:nvSpPr>
          <p:spPr>
            <a:xfrm>
              <a:off x="4671292" y="4003427"/>
              <a:ext cx="503501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30385" y="4093857"/>
              <a:ext cx="1513682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sp>
          <p:nvSpPr>
            <p:cNvPr id="21" name="Freeform 538"/>
            <p:cNvSpPr>
              <a:spLocks noEditPoints="1"/>
            </p:cNvSpPr>
            <p:nvPr/>
          </p:nvSpPr>
          <p:spPr bwMode="auto">
            <a:xfrm>
              <a:off x="4765003" y="4125586"/>
              <a:ext cx="330373" cy="314123"/>
            </a:xfrm>
            <a:custGeom>
              <a:avLst/>
              <a:gdLst>
                <a:gd name="T0" fmla="*/ 131 w 200"/>
                <a:gd name="T1" fmla="*/ 0 h 191"/>
                <a:gd name="T2" fmla="*/ 69 w 200"/>
                <a:gd name="T3" fmla="*/ 0 h 191"/>
                <a:gd name="T4" fmla="*/ 0 w 200"/>
                <a:gd name="T5" fmla="*/ 75 h 191"/>
                <a:gd name="T6" fmla="*/ 59 w 200"/>
                <a:gd name="T7" fmla="*/ 148 h 191"/>
                <a:gd name="T8" fmla="*/ 59 w 200"/>
                <a:gd name="T9" fmla="*/ 183 h 191"/>
                <a:gd name="T10" fmla="*/ 64 w 200"/>
                <a:gd name="T11" fmla="*/ 190 h 191"/>
                <a:gd name="T12" fmla="*/ 67 w 200"/>
                <a:gd name="T13" fmla="*/ 191 h 191"/>
                <a:gd name="T14" fmla="*/ 73 w 200"/>
                <a:gd name="T15" fmla="*/ 188 h 191"/>
                <a:gd name="T16" fmla="*/ 111 w 200"/>
                <a:gd name="T17" fmla="*/ 149 h 191"/>
                <a:gd name="T18" fmla="*/ 131 w 200"/>
                <a:gd name="T19" fmla="*/ 149 h 191"/>
                <a:gd name="T20" fmla="*/ 200 w 200"/>
                <a:gd name="T21" fmla="*/ 75 h 191"/>
                <a:gd name="T22" fmla="*/ 131 w 200"/>
                <a:gd name="T23" fmla="*/ 0 h 191"/>
                <a:gd name="T24" fmla="*/ 93 w 200"/>
                <a:gd name="T25" fmla="*/ 73 h 191"/>
                <a:gd name="T26" fmla="*/ 85 w 200"/>
                <a:gd name="T27" fmla="*/ 103 h 191"/>
                <a:gd name="T28" fmla="*/ 63 w 200"/>
                <a:gd name="T29" fmla="*/ 111 h 191"/>
                <a:gd name="T30" fmla="*/ 61 w 200"/>
                <a:gd name="T31" fmla="*/ 110 h 191"/>
                <a:gd name="T32" fmla="*/ 61 w 200"/>
                <a:gd name="T33" fmla="*/ 98 h 191"/>
                <a:gd name="T34" fmla="*/ 63 w 200"/>
                <a:gd name="T35" fmla="*/ 97 h 191"/>
                <a:gd name="T36" fmla="*/ 74 w 200"/>
                <a:gd name="T37" fmla="*/ 82 h 191"/>
                <a:gd name="T38" fmla="*/ 74 w 200"/>
                <a:gd name="T39" fmla="*/ 77 h 191"/>
                <a:gd name="T40" fmla="*/ 56 w 200"/>
                <a:gd name="T41" fmla="*/ 77 h 191"/>
                <a:gd name="T42" fmla="*/ 55 w 200"/>
                <a:gd name="T43" fmla="*/ 76 h 191"/>
                <a:gd name="T44" fmla="*/ 55 w 200"/>
                <a:gd name="T45" fmla="*/ 43 h 191"/>
                <a:gd name="T46" fmla="*/ 56 w 200"/>
                <a:gd name="T47" fmla="*/ 42 h 191"/>
                <a:gd name="T48" fmla="*/ 91 w 200"/>
                <a:gd name="T49" fmla="*/ 42 h 191"/>
                <a:gd name="T50" fmla="*/ 93 w 200"/>
                <a:gd name="T51" fmla="*/ 43 h 191"/>
                <a:gd name="T52" fmla="*/ 93 w 200"/>
                <a:gd name="T53" fmla="*/ 73 h 191"/>
                <a:gd name="T54" fmla="*/ 146 w 200"/>
                <a:gd name="T55" fmla="*/ 73 h 191"/>
                <a:gd name="T56" fmla="*/ 138 w 200"/>
                <a:gd name="T57" fmla="*/ 103 h 191"/>
                <a:gd name="T58" fmla="*/ 116 w 200"/>
                <a:gd name="T59" fmla="*/ 111 h 191"/>
                <a:gd name="T60" fmla="*/ 114 w 200"/>
                <a:gd name="T61" fmla="*/ 110 h 191"/>
                <a:gd name="T62" fmla="*/ 114 w 200"/>
                <a:gd name="T63" fmla="*/ 98 h 191"/>
                <a:gd name="T64" fmla="*/ 116 w 200"/>
                <a:gd name="T65" fmla="*/ 97 h 191"/>
                <a:gd name="T66" fmla="*/ 127 w 200"/>
                <a:gd name="T67" fmla="*/ 82 h 191"/>
                <a:gd name="T68" fmla="*/ 127 w 200"/>
                <a:gd name="T69" fmla="*/ 77 h 191"/>
                <a:gd name="T70" fmla="*/ 109 w 200"/>
                <a:gd name="T71" fmla="*/ 77 h 191"/>
                <a:gd name="T72" fmla="*/ 108 w 200"/>
                <a:gd name="T73" fmla="*/ 76 h 191"/>
                <a:gd name="T74" fmla="*/ 108 w 200"/>
                <a:gd name="T75" fmla="*/ 43 h 191"/>
                <a:gd name="T76" fmla="*/ 109 w 200"/>
                <a:gd name="T77" fmla="*/ 42 h 191"/>
                <a:gd name="T78" fmla="*/ 144 w 200"/>
                <a:gd name="T79" fmla="*/ 42 h 191"/>
                <a:gd name="T80" fmla="*/ 146 w 200"/>
                <a:gd name="T81" fmla="*/ 43 h 191"/>
                <a:gd name="T82" fmla="*/ 146 w 200"/>
                <a:gd name="T83" fmla="*/ 7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91">
                  <a:moveTo>
                    <a:pt x="131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3"/>
                    <a:pt x="0" y="75"/>
                  </a:cubicBezTo>
                  <a:cubicBezTo>
                    <a:pt x="0" y="112"/>
                    <a:pt x="26" y="143"/>
                    <a:pt x="59" y="148"/>
                  </a:cubicBezTo>
                  <a:cubicBezTo>
                    <a:pt x="59" y="183"/>
                    <a:pt x="59" y="183"/>
                    <a:pt x="59" y="183"/>
                  </a:cubicBezTo>
                  <a:cubicBezTo>
                    <a:pt x="59" y="186"/>
                    <a:pt x="61" y="189"/>
                    <a:pt x="64" y="190"/>
                  </a:cubicBezTo>
                  <a:cubicBezTo>
                    <a:pt x="65" y="191"/>
                    <a:pt x="66" y="191"/>
                    <a:pt x="67" y="191"/>
                  </a:cubicBezTo>
                  <a:cubicBezTo>
                    <a:pt x="70" y="191"/>
                    <a:pt x="72" y="190"/>
                    <a:pt x="73" y="18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69" y="149"/>
                    <a:pt x="200" y="116"/>
                    <a:pt x="200" y="75"/>
                  </a:cubicBezTo>
                  <a:cubicBezTo>
                    <a:pt x="200" y="33"/>
                    <a:pt x="169" y="0"/>
                    <a:pt x="131" y="0"/>
                  </a:cubicBezTo>
                  <a:close/>
                  <a:moveTo>
                    <a:pt x="93" y="73"/>
                  </a:moveTo>
                  <a:cubicBezTo>
                    <a:pt x="93" y="87"/>
                    <a:pt x="90" y="97"/>
                    <a:pt x="85" y="103"/>
                  </a:cubicBezTo>
                  <a:cubicBezTo>
                    <a:pt x="79" y="108"/>
                    <a:pt x="72" y="111"/>
                    <a:pt x="63" y="111"/>
                  </a:cubicBezTo>
                  <a:cubicBezTo>
                    <a:pt x="62" y="111"/>
                    <a:pt x="61" y="111"/>
                    <a:pt x="61" y="110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2" y="97"/>
                    <a:pt x="63" y="97"/>
                  </a:cubicBezTo>
                  <a:cubicBezTo>
                    <a:pt x="70" y="97"/>
                    <a:pt x="74" y="92"/>
                    <a:pt x="74" y="82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5" y="77"/>
                    <a:pt x="55" y="76"/>
                    <a:pt x="55" y="76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5" y="43"/>
                    <a:pt x="55" y="42"/>
                    <a:pt x="56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2" y="42"/>
                    <a:pt x="93" y="43"/>
                    <a:pt x="93" y="43"/>
                  </a:cubicBezTo>
                  <a:lnTo>
                    <a:pt x="93" y="73"/>
                  </a:lnTo>
                  <a:close/>
                  <a:moveTo>
                    <a:pt x="146" y="73"/>
                  </a:moveTo>
                  <a:cubicBezTo>
                    <a:pt x="146" y="87"/>
                    <a:pt x="143" y="97"/>
                    <a:pt x="138" y="103"/>
                  </a:cubicBezTo>
                  <a:cubicBezTo>
                    <a:pt x="132" y="108"/>
                    <a:pt x="125" y="111"/>
                    <a:pt x="116" y="111"/>
                  </a:cubicBezTo>
                  <a:cubicBezTo>
                    <a:pt x="115" y="111"/>
                    <a:pt x="114" y="111"/>
                    <a:pt x="114" y="110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4" y="98"/>
                    <a:pt x="115" y="97"/>
                    <a:pt x="116" y="97"/>
                  </a:cubicBezTo>
                  <a:cubicBezTo>
                    <a:pt x="123" y="97"/>
                    <a:pt x="127" y="92"/>
                    <a:pt x="127" y="82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7"/>
                    <a:pt x="108" y="76"/>
                    <a:pt x="108" y="76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08" y="42"/>
                    <a:pt x="109" y="42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42"/>
                    <a:pt x="146" y="43"/>
                    <a:pt x="146" y="43"/>
                  </a:cubicBezTo>
                  <a:lnTo>
                    <a:pt x="146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414338" y="4003675"/>
            <a:ext cx="2073275" cy="598488"/>
            <a:chOff x="414847" y="4003427"/>
            <a:chExt cx="2072775" cy="598103"/>
          </a:xfrm>
        </p:grpSpPr>
        <p:grpSp>
          <p:nvGrpSpPr>
            <p:cNvPr id="30750" name="组合 28"/>
            <p:cNvGrpSpPr>
              <a:grpSpLocks/>
            </p:cNvGrpSpPr>
            <p:nvPr/>
          </p:nvGrpSpPr>
          <p:grpSpPr bwMode="auto">
            <a:xfrm>
              <a:off x="414847" y="4003427"/>
              <a:ext cx="2072775" cy="598103"/>
              <a:chOff x="414847" y="4003427"/>
              <a:chExt cx="2072775" cy="598103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414847" y="4003427"/>
                <a:ext cx="503116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6228" tIns="49083" rIns="66228" bIns="49083" spcCol="1270" anchor="ctr"/>
              <a:lstStyle/>
              <a:p>
                <a:pPr algn="ctr" defTabSz="1200150" eaLnBrk="1" fontAlgn="auto" hangingPunct="1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zh-CN" altLang="en-US" sz="2700" dirty="0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73512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2" name="Freeform 947"/>
            <p:cNvSpPr>
              <a:spLocks noEditPoints="1"/>
            </p:cNvSpPr>
            <p:nvPr/>
          </p:nvSpPr>
          <p:spPr bwMode="auto">
            <a:xfrm>
              <a:off x="503726" y="4125586"/>
              <a:ext cx="325359" cy="310950"/>
            </a:xfrm>
            <a:custGeom>
              <a:avLst/>
              <a:gdLst>
                <a:gd name="T0" fmla="*/ 67 w 197"/>
                <a:gd name="T1" fmla="*/ 189 h 189"/>
                <a:gd name="T2" fmla="*/ 64 w 197"/>
                <a:gd name="T3" fmla="*/ 188 h 189"/>
                <a:gd name="T4" fmla="*/ 58 w 197"/>
                <a:gd name="T5" fmla="*/ 181 h 189"/>
                <a:gd name="T6" fmla="*/ 58 w 197"/>
                <a:gd name="T7" fmla="*/ 147 h 189"/>
                <a:gd name="T8" fmla="*/ 0 w 197"/>
                <a:gd name="T9" fmla="*/ 74 h 189"/>
                <a:gd name="T10" fmla="*/ 69 w 197"/>
                <a:gd name="T11" fmla="*/ 0 h 189"/>
                <a:gd name="T12" fmla="*/ 129 w 197"/>
                <a:gd name="T13" fmla="*/ 0 h 189"/>
                <a:gd name="T14" fmla="*/ 197 w 197"/>
                <a:gd name="T15" fmla="*/ 74 h 189"/>
                <a:gd name="T16" fmla="*/ 129 w 197"/>
                <a:gd name="T17" fmla="*/ 148 h 189"/>
                <a:gd name="T18" fmla="*/ 109 w 197"/>
                <a:gd name="T19" fmla="*/ 148 h 189"/>
                <a:gd name="T20" fmla="*/ 72 w 197"/>
                <a:gd name="T21" fmla="*/ 186 h 189"/>
                <a:gd name="T22" fmla="*/ 67 w 197"/>
                <a:gd name="T23" fmla="*/ 189 h 189"/>
                <a:gd name="T24" fmla="*/ 69 w 197"/>
                <a:gd name="T25" fmla="*/ 17 h 189"/>
                <a:gd name="T26" fmla="*/ 17 w 197"/>
                <a:gd name="T27" fmla="*/ 74 h 189"/>
                <a:gd name="T28" fmla="*/ 67 w 197"/>
                <a:gd name="T29" fmla="*/ 131 h 189"/>
                <a:gd name="T30" fmla="*/ 75 w 197"/>
                <a:gd name="T31" fmla="*/ 140 h 189"/>
                <a:gd name="T32" fmla="*/ 75 w 197"/>
                <a:gd name="T33" fmla="*/ 160 h 189"/>
                <a:gd name="T34" fmla="*/ 100 w 197"/>
                <a:gd name="T35" fmla="*/ 134 h 189"/>
                <a:gd name="T36" fmla="*/ 106 w 197"/>
                <a:gd name="T37" fmla="*/ 132 h 189"/>
                <a:gd name="T38" fmla="*/ 129 w 197"/>
                <a:gd name="T39" fmla="*/ 132 h 189"/>
                <a:gd name="T40" fmla="*/ 181 w 197"/>
                <a:gd name="T41" fmla="*/ 74 h 189"/>
                <a:gd name="T42" fmla="*/ 129 w 197"/>
                <a:gd name="T43" fmla="*/ 17 h 189"/>
                <a:gd name="T44" fmla="*/ 69 w 197"/>
                <a:gd name="T45" fmla="*/ 1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89">
                  <a:moveTo>
                    <a:pt x="67" y="189"/>
                  </a:moveTo>
                  <a:cubicBezTo>
                    <a:pt x="66" y="189"/>
                    <a:pt x="65" y="189"/>
                    <a:pt x="64" y="188"/>
                  </a:cubicBezTo>
                  <a:cubicBezTo>
                    <a:pt x="60" y="187"/>
                    <a:pt x="58" y="184"/>
                    <a:pt x="58" y="181"/>
                  </a:cubicBezTo>
                  <a:cubicBezTo>
                    <a:pt x="58" y="147"/>
                    <a:pt x="58" y="147"/>
                    <a:pt x="58" y="147"/>
                  </a:cubicBezTo>
                  <a:cubicBezTo>
                    <a:pt x="25" y="142"/>
                    <a:pt x="0" y="111"/>
                    <a:pt x="0" y="74"/>
                  </a:cubicBezTo>
                  <a:cubicBezTo>
                    <a:pt x="0" y="33"/>
                    <a:pt x="31" y="0"/>
                    <a:pt x="6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67" y="0"/>
                    <a:pt x="197" y="33"/>
                    <a:pt x="197" y="74"/>
                  </a:cubicBezTo>
                  <a:cubicBezTo>
                    <a:pt x="197" y="115"/>
                    <a:pt x="167" y="148"/>
                    <a:pt x="129" y="148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1" y="188"/>
                    <a:pt x="69" y="189"/>
                    <a:pt x="67" y="189"/>
                  </a:cubicBezTo>
                  <a:close/>
                  <a:moveTo>
                    <a:pt x="69" y="17"/>
                  </a:moveTo>
                  <a:cubicBezTo>
                    <a:pt x="40" y="17"/>
                    <a:pt x="17" y="42"/>
                    <a:pt x="17" y="74"/>
                  </a:cubicBezTo>
                  <a:cubicBezTo>
                    <a:pt x="17" y="105"/>
                    <a:pt x="39" y="130"/>
                    <a:pt x="67" y="131"/>
                  </a:cubicBezTo>
                  <a:cubicBezTo>
                    <a:pt x="71" y="132"/>
                    <a:pt x="75" y="135"/>
                    <a:pt x="75" y="140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2" y="132"/>
                    <a:pt x="104" y="132"/>
                    <a:pt x="106" y="132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58" y="132"/>
                    <a:pt x="181" y="106"/>
                    <a:pt x="181" y="74"/>
                  </a:cubicBezTo>
                  <a:cubicBezTo>
                    <a:pt x="181" y="42"/>
                    <a:pt x="158" y="17"/>
                    <a:pt x="129" y="17"/>
                  </a:cubicBezTo>
                  <a:lnTo>
                    <a:pt x="69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2543175" y="4003675"/>
            <a:ext cx="2073275" cy="598488"/>
            <a:chOff x="2543069" y="4003427"/>
            <a:chExt cx="2072776" cy="598103"/>
          </a:xfrm>
        </p:grpSpPr>
        <p:grpSp>
          <p:nvGrpSpPr>
            <p:cNvPr id="30746" name="组合 29"/>
            <p:cNvGrpSpPr>
              <a:grpSpLocks/>
            </p:cNvGrpSpPr>
            <p:nvPr/>
          </p:nvGrpSpPr>
          <p:grpSpPr bwMode="auto">
            <a:xfrm>
              <a:off x="2543069" y="4003427"/>
              <a:ext cx="2072776" cy="598103"/>
              <a:chOff x="2543069" y="4003427"/>
              <a:chExt cx="2072776" cy="598103"/>
            </a:xfrm>
          </p:grpSpPr>
          <p:sp>
            <p:nvSpPr>
              <p:cNvPr id="15" name="任意多边形 14"/>
              <p:cNvSpPr/>
              <p:nvPr/>
            </p:nvSpPr>
            <p:spPr>
              <a:xfrm>
                <a:off x="2543069" y="4003427"/>
                <a:ext cx="503117" cy="504500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25400">
                <a:solidFill>
                  <a:schemeClr val="bg1"/>
                </a:solidFill>
              </a:ln>
              <a:effectLst>
                <a:outerShdw blurRad="63500" dist="508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 dirty="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101735" y="4093857"/>
                <a:ext cx="1514110" cy="50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zh-CN" altLang="en-US" sz="825" dirty="0">
                  <a:latin typeface="+mn-lt"/>
                  <a:ea typeface="+mn-ea"/>
                </a:endParaRPr>
              </a:p>
            </p:txBody>
          </p:sp>
        </p:grpSp>
        <p:sp>
          <p:nvSpPr>
            <p:cNvPr id="23" name="Freeform 948"/>
            <p:cNvSpPr>
              <a:spLocks noEditPoints="1"/>
            </p:cNvSpPr>
            <p:nvPr/>
          </p:nvSpPr>
          <p:spPr bwMode="auto">
            <a:xfrm>
              <a:off x="2641470" y="4127172"/>
              <a:ext cx="322185" cy="309364"/>
            </a:xfrm>
            <a:custGeom>
              <a:avLst/>
              <a:gdLst>
                <a:gd name="T0" fmla="*/ 128 w 196"/>
                <a:gd name="T1" fmla="*/ 0 h 188"/>
                <a:gd name="T2" fmla="*/ 68 w 196"/>
                <a:gd name="T3" fmla="*/ 0 h 188"/>
                <a:gd name="T4" fmla="*/ 0 w 196"/>
                <a:gd name="T5" fmla="*/ 73 h 188"/>
                <a:gd name="T6" fmla="*/ 58 w 196"/>
                <a:gd name="T7" fmla="*/ 146 h 188"/>
                <a:gd name="T8" fmla="*/ 58 w 196"/>
                <a:gd name="T9" fmla="*/ 180 h 188"/>
                <a:gd name="T10" fmla="*/ 63 w 196"/>
                <a:gd name="T11" fmla="*/ 187 h 188"/>
                <a:gd name="T12" fmla="*/ 66 w 196"/>
                <a:gd name="T13" fmla="*/ 188 h 188"/>
                <a:gd name="T14" fmla="*/ 72 w 196"/>
                <a:gd name="T15" fmla="*/ 185 h 188"/>
                <a:gd name="T16" fmla="*/ 109 w 196"/>
                <a:gd name="T17" fmla="*/ 147 h 188"/>
                <a:gd name="T18" fmla="*/ 128 w 196"/>
                <a:gd name="T19" fmla="*/ 147 h 188"/>
                <a:gd name="T20" fmla="*/ 196 w 196"/>
                <a:gd name="T21" fmla="*/ 73 h 188"/>
                <a:gd name="T22" fmla="*/ 128 w 196"/>
                <a:gd name="T23" fmla="*/ 0 h 188"/>
                <a:gd name="T24" fmla="*/ 95 w 196"/>
                <a:gd name="T25" fmla="*/ 106 h 188"/>
                <a:gd name="T26" fmla="*/ 57 w 196"/>
                <a:gd name="T27" fmla="*/ 106 h 188"/>
                <a:gd name="T28" fmla="*/ 53 w 196"/>
                <a:gd name="T29" fmla="*/ 101 h 188"/>
                <a:gd name="T30" fmla="*/ 57 w 196"/>
                <a:gd name="T31" fmla="*/ 97 h 188"/>
                <a:gd name="T32" fmla="*/ 95 w 196"/>
                <a:gd name="T33" fmla="*/ 97 h 188"/>
                <a:gd name="T34" fmla="*/ 99 w 196"/>
                <a:gd name="T35" fmla="*/ 101 h 188"/>
                <a:gd name="T36" fmla="*/ 95 w 196"/>
                <a:gd name="T37" fmla="*/ 106 h 188"/>
                <a:gd name="T38" fmla="*/ 139 w 196"/>
                <a:gd name="T39" fmla="*/ 79 h 188"/>
                <a:gd name="T40" fmla="*/ 57 w 196"/>
                <a:gd name="T41" fmla="*/ 79 h 188"/>
                <a:gd name="T42" fmla="*/ 53 w 196"/>
                <a:gd name="T43" fmla="*/ 75 h 188"/>
                <a:gd name="T44" fmla="*/ 57 w 196"/>
                <a:gd name="T45" fmla="*/ 71 h 188"/>
                <a:gd name="T46" fmla="*/ 139 w 196"/>
                <a:gd name="T47" fmla="*/ 71 h 188"/>
                <a:gd name="T48" fmla="*/ 143 w 196"/>
                <a:gd name="T49" fmla="*/ 75 h 188"/>
                <a:gd name="T50" fmla="*/ 139 w 196"/>
                <a:gd name="T51" fmla="*/ 79 h 188"/>
                <a:gd name="T52" fmla="*/ 139 w 196"/>
                <a:gd name="T53" fmla="*/ 49 h 188"/>
                <a:gd name="T54" fmla="*/ 57 w 196"/>
                <a:gd name="T55" fmla="*/ 49 h 188"/>
                <a:gd name="T56" fmla="*/ 53 w 196"/>
                <a:gd name="T57" fmla="*/ 45 h 188"/>
                <a:gd name="T58" fmla="*/ 57 w 196"/>
                <a:gd name="T59" fmla="*/ 41 h 188"/>
                <a:gd name="T60" fmla="*/ 139 w 196"/>
                <a:gd name="T61" fmla="*/ 41 h 188"/>
                <a:gd name="T62" fmla="*/ 143 w 196"/>
                <a:gd name="T63" fmla="*/ 45 h 188"/>
                <a:gd name="T64" fmla="*/ 139 w 196"/>
                <a:gd name="T65" fmla="*/ 4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188">
                  <a:moveTo>
                    <a:pt x="12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30" y="0"/>
                    <a:pt x="0" y="33"/>
                    <a:pt x="0" y="73"/>
                  </a:cubicBezTo>
                  <a:cubicBezTo>
                    <a:pt x="0" y="110"/>
                    <a:pt x="25" y="141"/>
                    <a:pt x="58" y="146"/>
                  </a:cubicBezTo>
                  <a:cubicBezTo>
                    <a:pt x="58" y="180"/>
                    <a:pt x="58" y="180"/>
                    <a:pt x="58" y="180"/>
                  </a:cubicBezTo>
                  <a:cubicBezTo>
                    <a:pt x="58" y="183"/>
                    <a:pt x="60" y="186"/>
                    <a:pt x="63" y="187"/>
                  </a:cubicBezTo>
                  <a:cubicBezTo>
                    <a:pt x="64" y="188"/>
                    <a:pt x="65" y="188"/>
                    <a:pt x="66" y="188"/>
                  </a:cubicBezTo>
                  <a:cubicBezTo>
                    <a:pt x="68" y="188"/>
                    <a:pt x="70" y="187"/>
                    <a:pt x="72" y="185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66" y="147"/>
                    <a:pt x="196" y="114"/>
                    <a:pt x="196" y="73"/>
                  </a:cubicBezTo>
                  <a:cubicBezTo>
                    <a:pt x="196" y="33"/>
                    <a:pt x="166" y="0"/>
                    <a:pt x="128" y="0"/>
                  </a:cubicBezTo>
                  <a:close/>
                  <a:moveTo>
                    <a:pt x="95" y="106"/>
                  </a:moveTo>
                  <a:cubicBezTo>
                    <a:pt x="57" y="106"/>
                    <a:pt x="57" y="106"/>
                    <a:pt x="57" y="106"/>
                  </a:cubicBezTo>
                  <a:cubicBezTo>
                    <a:pt x="55" y="106"/>
                    <a:pt x="53" y="104"/>
                    <a:pt x="53" y="101"/>
                  </a:cubicBezTo>
                  <a:cubicBezTo>
                    <a:pt x="53" y="99"/>
                    <a:pt x="55" y="97"/>
                    <a:pt x="57" y="97"/>
                  </a:cubicBezTo>
                  <a:cubicBezTo>
                    <a:pt x="95" y="97"/>
                    <a:pt x="95" y="97"/>
                    <a:pt x="95" y="97"/>
                  </a:cubicBezTo>
                  <a:cubicBezTo>
                    <a:pt x="97" y="97"/>
                    <a:pt x="99" y="99"/>
                    <a:pt x="99" y="101"/>
                  </a:cubicBezTo>
                  <a:cubicBezTo>
                    <a:pt x="99" y="104"/>
                    <a:pt x="97" y="106"/>
                    <a:pt x="95" y="106"/>
                  </a:cubicBezTo>
                  <a:close/>
                  <a:moveTo>
                    <a:pt x="139" y="79"/>
                  </a:moveTo>
                  <a:cubicBezTo>
                    <a:pt x="57" y="79"/>
                    <a:pt x="57" y="79"/>
                    <a:pt x="57" y="79"/>
                  </a:cubicBezTo>
                  <a:cubicBezTo>
                    <a:pt x="55" y="79"/>
                    <a:pt x="53" y="77"/>
                    <a:pt x="53" y="75"/>
                  </a:cubicBezTo>
                  <a:cubicBezTo>
                    <a:pt x="53" y="72"/>
                    <a:pt x="55" y="71"/>
                    <a:pt x="57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1" y="71"/>
                    <a:pt x="143" y="72"/>
                    <a:pt x="143" y="75"/>
                  </a:cubicBezTo>
                  <a:cubicBezTo>
                    <a:pt x="143" y="77"/>
                    <a:pt x="141" y="79"/>
                    <a:pt x="139" y="79"/>
                  </a:cubicBezTo>
                  <a:close/>
                  <a:moveTo>
                    <a:pt x="139" y="49"/>
                  </a:moveTo>
                  <a:cubicBezTo>
                    <a:pt x="57" y="49"/>
                    <a:pt x="57" y="49"/>
                    <a:pt x="57" y="49"/>
                  </a:cubicBezTo>
                  <a:cubicBezTo>
                    <a:pt x="55" y="49"/>
                    <a:pt x="53" y="47"/>
                    <a:pt x="53" y="45"/>
                  </a:cubicBezTo>
                  <a:cubicBezTo>
                    <a:pt x="53" y="43"/>
                    <a:pt x="55" y="41"/>
                    <a:pt x="57" y="41"/>
                  </a:cubicBezTo>
                  <a:cubicBezTo>
                    <a:pt x="139" y="41"/>
                    <a:pt x="139" y="41"/>
                    <a:pt x="139" y="41"/>
                  </a:cubicBezTo>
                  <a:cubicBezTo>
                    <a:pt x="141" y="41"/>
                    <a:pt x="143" y="43"/>
                    <a:pt x="143" y="45"/>
                  </a:cubicBezTo>
                  <a:cubicBezTo>
                    <a:pt x="143" y="47"/>
                    <a:pt x="141" y="49"/>
                    <a:pt x="139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latin typeface="+mn-lt"/>
                <a:ea typeface="+mn-ea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799263" y="4003675"/>
            <a:ext cx="2073275" cy="598488"/>
            <a:chOff x="6799514" y="4003427"/>
            <a:chExt cx="2072776" cy="598103"/>
          </a:xfrm>
        </p:grpSpPr>
        <p:sp>
          <p:nvSpPr>
            <p:cNvPr id="19" name="任意多边形 18"/>
            <p:cNvSpPr/>
            <p:nvPr/>
          </p:nvSpPr>
          <p:spPr>
            <a:xfrm>
              <a:off x="6799514" y="4003427"/>
              <a:ext cx="503116" cy="504500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7358180" y="4093857"/>
              <a:ext cx="1514110" cy="5076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25" dirty="0">
                <a:latin typeface="+mn-lt"/>
                <a:ea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894834" y="4135651"/>
              <a:ext cx="326649" cy="285469"/>
              <a:chOff x="6438901" y="2987676"/>
              <a:chExt cx="742950" cy="649287"/>
            </a:xfrm>
            <a:solidFill>
              <a:schemeClr val="bg1"/>
            </a:solidFill>
          </p:grpSpPr>
          <p:sp>
            <p:nvSpPr>
              <p:cNvPr id="25" name="Freeform 949"/>
              <p:cNvSpPr>
                <a:spLocks/>
              </p:cNvSpPr>
              <p:nvPr/>
            </p:nvSpPr>
            <p:spPr bwMode="auto">
              <a:xfrm>
                <a:off x="6769101" y="3224213"/>
                <a:ext cx="412750" cy="412750"/>
              </a:xfrm>
              <a:custGeom>
                <a:avLst/>
                <a:gdLst>
                  <a:gd name="T0" fmla="*/ 75 w 110"/>
                  <a:gd name="T1" fmla="*/ 0 h 110"/>
                  <a:gd name="T2" fmla="*/ 75 w 110"/>
                  <a:gd name="T3" fmla="*/ 6 h 110"/>
                  <a:gd name="T4" fmla="*/ 12 w 110"/>
                  <a:gd name="T5" fmla="*/ 63 h 110"/>
                  <a:gd name="T6" fmla="*/ 2 w 110"/>
                  <a:gd name="T7" fmla="*/ 63 h 110"/>
                  <a:gd name="T8" fmla="*/ 0 w 110"/>
                  <a:gd name="T9" fmla="*/ 65 h 110"/>
                  <a:gd name="T10" fmla="*/ 35 w 110"/>
                  <a:gd name="T11" fmla="*/ 87 h 110"/>
                  <a:gd name="T12" fmla="*/ 45 w 110"/>
                  <a:gd name="T13" fmla="*/ 87 h 110"/>
                  <a:gd name="T14" fmla="*/ 65 w 110"/>
                  <a:gd name="T15" fmla="*/ 108 h 110"/>
                  <a:gd name="T16" fmla="*/ 70 w 110"/>
                  <a:gd name="T17" fmla="*/ 110 h 110"/>
                  <a:gd name="T18" fmla="*/ 73 w 110"/>
                  <a:gd name="T19" fmla="*/ 109 h 110"/>
                  <a:gd name="T20" fmla="*/ 77 w 110"/>
                  <a:gd name="T21" fmla="*/ 103 h 110"/>
                  <a:gd name="T22" fmla="*/ 77 w 110"/>
                  <a:gd name="T23" fmla="*/ 86 h 110"/>
                  <a:gd name="T24" fmla="*/ 110 w 110"/>
                  <a:gd name="T25" fmla="*/ 43 h 110"/>
                  <a:gd name="T26" fmla="*/ 75 w 110"/>
                  <a:gd name="T27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10">
                    <a:moveTo>
                      <a:pt x="75" y="0"/>
                    </a:moveTo>
                    <a:cubicBezTo>
                      <a:pt x="75" y="2"/>
                      <a:pt x="75" y="4"/>
                      <a:pt x="75" y="6"/>
                    </a:cubicBezTo>
                    <a:cubicBezTo>
                      <a:pt x="70" y="39"/>
                      <a:pt x="44" y="63"/>
                      <a:pt x="12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7" y="78"/>
                      <a:pt x="20" y="87"/>
                      <a:pt x="3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7" y="109"/>
                      <a:pt x="68" y="110"/>
                      <a:pt x="70" y="110"/>
                    </a:cubicBezTo>
                    <a:cubicBezTo>
                      <a:pt x="71" y="110"/>
                      <a:pt x="72" y="109"/>
                      <a:pt x="73" y="109"/>
                    </a:cubicBezTo>
                    <a:cubicBezTo>
                      <a:pt x="75" y="108"/>
                      <a:pt x="77" y="106"/>
                      <a:pt x="77" y="103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96" y="82"/>
                      <a:pt x="110" y="64"/>
                      <a:pt x="110" y="43"/>
                    </a:cubicBezTo>
                    <a:cubicBezTo>
                      <a:pt x="110" y="21"/>
                      <a:pt x="95" y="3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  <p:sp>
            <p:nvSpPr>
              <p:cNvPr id="26" name="Freeform 950"/>
              <p:cNvSpPr>
                <a:spLocks noEditPoints="1"/>
              </p:cNvSpPr>
              <p:nvPr/>
            </p:nvSpPr>
            <p:spPr bwMode="auto">
              <a:xfrm>
                <a:off x="6438901" y="2987676"/>
                <a:ext cx="577850" cy="555625"/>
              </a:xfrm>
              <a:custGeom>
                <a:avLst/>
                <a:gdLst>
                  <a:gd name="T0" fmla="*/ 153 w 154"/>
                  <a:gd name="T1" fmla="*/ 67 h 148"/>
                  <a:gd name="T2" fmla="*/ 154 w 154"/>
                  <a:gd name="T3" fmla="*/ 58 h 148"/>
                  <a:gd name="T4" fmla="*/ 100 w 154"/>
                  <a:gd name="T5" fmla="*/ 0 h 148"/>
                  <a:gd name="T6" fmla="*/ 54 w 154"/>
                  <a:gd name="T7" fmla="*/ 0 h 148"/>
                  <a:gd name="T8" fmla="*/ 0 w 154"/>
                  <a:gd name="T9" fmla="*/ 58 h 148"/>
                  <a:gd name="T10" fmla="*/ 44 w 154"/>
                  <a:gd name="T11" fmla="*/ 115 h 148"/>
                  <a:gd name="T12" fmla="*/ 44 w 154"/>
                  <a:gd name="T13" fmla="*/ 140 h 148"/>
                  <a:gd name="T14" fmla="*/ 49 w 154"/>
                  <a:gd name="T15" fmla="*/ 147 h 148"/>
                  <a:gd name="T16" fmla="*/ 52 w 154"/>
                  <a:gd name="T17" fmla="*/ 148 h 148"/>
                  <a:gd name="T18" fmla="*/ 58 w 154"/>
                  <a:gd name="T19" fmla="*/ 145 h 148"/>
                  <a:gd name="T20" fmla="*/ 86 w 154"/>
                  <a:gd name="T21" fmla="*/ 116 h 148"/>
                  <a:gd name="T22" fmla="*/ 100 w 154"/>
                  <a:gd name="T23" fmla="*/ 116 h 148"/>
                  <a:gd name="T24" fmla="*/ 153 w 154"/>
                  <a:gd name="T25" fmla="*/ 67 h 148"/>
                  <a:gd name="T26" fmla="*/ 39 w 154"/>
                  <a:gd name="T27" fmla="*/ 40 h 148"/>
                  <a:gd name="T28" fmla="*/ 114 w 154"/>
                  <a:gd name="T29" fmla="*/ 40 h 148"/>
                  <a:gd name="T30" fmla="*/ 118 w 154"/>
                  <a:gd name="T31" fmla="*/ 44 h 148"/>
                  <a:gd name="T32" fmla="*/ 114 w 154"/>
                  <a:gd name="T33" fmla="*/ 48 h 148"/>
                  <a:gd name="T34" fmla="*/ 39 w 154"/>
                  <a:gd name="T35" fmla="*/ 48 h 148"/>
                  <a:gd name="T36" fmla="*/ 35 w 154"/>
                  <a:gd name="T37" fmla="*/ 44 h 148"/>
                  <a:gd name="T38" fmla="*/ 39 w 154"/>
                  <a:gd name="T39" fmla="*/ 40 h 148"/>
                  <a:gd name="T40" fmla="*/ 84 w 154"/>
                  <a:gd name="T41" fmla="*/ 78 h 148"/>
                  <a:gd name="T42" fmla="*/ 39 w 154"/>
                  <a:gd name="T43" fmla="*/ 78 h 148"/>
                  <a:gd name="T44" fmla="*/ 35 w 154"/>
                  <a:gd name="T45" fmla="*/ 74 h 148"/>
                  <a:gd name="T46" fmla="*/ 39 w 154"/>
                  <a:gd name="T47" fmla="*/ 70 h 148"/>
                  <a:gd name="T48" fmla="*/ 84 w 154"/>
                  <a:gd name="T49" fmla="*/ 70 h 148"/>
                  <a:gd name="T50" fmla="*/ 88 w 154"/>
                  <a:gd name="T51" fmla="*/ 74 h 148"/>
                  <a:gd name="T52" fmla="*/ 84 w 154"/>
                  <a:gd name="T53" fmla="*/ 7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4" h="148">
                    <a:moveTo>
                      <a:pt x="153" y="67"/>
                    </a:moveTo>
                    <a:cubicBezTo>
                      <a:pt x="154" y="64"/>
                      <a:pt x="154" y="61"/>
                      <a:pt x="154" y="58"/>
                    </a:cubicBezTo>
                    <a:cubicBezTo>
                      <a:pt x="154" y="26"/>
                      <a:pt x="130" y="0"/>
                      <a:pt x="10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4" y="0"/>
                      <a:pt x="0" y="26"/>
                      <a:pt x="0" y="58"/>
                    </a:cubicBezTo>
                    <a:cubicBezTo>
                      <a:pt x="0" y="87"/>
                      <a:pt x="19" y="111"/>
                      <a:pt x="44" y="115"/>
                    </a:cubicBezTo>
                    <a:cubicBezTo>
                      <a:pt x="44" y="140"/>
                      <a:pt x="44" y="140"/>
                      <a:pt x="44" y="140"/>
                    </a:cubicBezTo>
                    <a:cubicBezTo>
                      <a:pt x="44" y="143"/>
                      <a:pt x="46" y="146"/>
                      <a:pt x="49" y="147"/>
                    </a:cubicBezTo>
                    <a:cubicBezTo>
                      <a:pt x="50" y="147"/>
                      <a:pt x="51" y="148"/>
                      <a:pt x="52" y="148"/>
                    </a:cubicBezTo>
                    <a:cubicBezTo>
                      <a:pt x="54" y="148"/>
                      <a:pt x="56" y="147"/>
                      <a:pt x="58" y="145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100" y="116"/>
                      <a:pt x="100" y="116"/>
                      <a:pt x="100" y="116"/>
                    </a:cubicBezTo>
                    <a:cubicBezTo>
                      <a:pt x="127" y="116"/>
                      <a:pt x="149" y="96"/>
                      <a:pt x="153" y="67"/>
                    </a:cubicBezTo>
                    <a:close/>
                    <a:moveTo>
                      <a:pt x="39" y="40"/>
                    </a:moveTo>
                    <a:cubicBezTo>
                      <a:pt x="114" y="40"/>
                      <a:pt x="114" y="40"/>
                      <a:pt x="114" y="40"/>
                    </a:cubicBezTo>
                    <a:cubicBezTo>
                      <a:pt x="116" y="40"/>
                      <a:pt x="118" y="42"/>
                      <a:pt x="118" y="44"/>
                    </a:cubicBezTo>
                    <a:cubicBezTo>
                      <a:pt x="118" y="47"/>
                      <a:pt x="116" y="48"/>
                      <a:pt x="114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7" y="48"/>
                      <a:pt x="35" y="47"/>
                      <a:pt x="35" y="44"/>
                    </a:cubicBezTo>
                    <a:cubicBezTo>
                      <a:pt x="35" y="42"/>
                      <a:pt x="37" y="40"/>
                      <a:pt x="39" y="40"/>
                    </a:cubicBezTo>
                    <a:close/>
                    <a:moveTo>
                      <a:pt x="84" y="78"/>
                    </a:move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78"/>
                      <a:pt x="35" y="76"/>
                      <a:pt x="35" y="74"/>
                    </a:cubicBezTo>
                    <a:cubicBezTo>
                      <a:pt x="35" y="72"/>
                      <a:pt x="37" y="70"/>
                      <a:pt x="39" y="70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6" y="70"/>
                      <a:pt x="88" y="72"/>
                      <a:pt x="88" y="74"/>
                    </a:cubicBezTo>
                    <a:cubicBezTo>
                      <a:pt x="88" y="76"/>
                      <a:pt x="86" y="78"/>
                      <a:pt x="84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2833688" y="1504950"/>
            <a:ext cx="1635125" cy="1431925"/>
            <a:chOff x="2833233" y="1505432"/>
            <a:chExt cx="1635612" cy="1431012"/>
          </a:xfrm>
        </p:grpSpPr>
        <p:sp>
          <p:nvSpPr>
            <p:cNvPr id="5" name="任意多边形 4"/>
            <p:cNvSpPr/>
            <p:nvPr/>
          </p:nvSpPr>
          <p:spPr>
            <a:xfrm>
              <a:off x="2880872" y="1757684"/>
              <a:ext cx="1429176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72840" rIns="72840" bIns="325372" spcCol="1270" anchor="b"/>
            <a:lstStyle/>
            <a:p>
              <a:pPr marL="214313" lvl="1" indent="-214313" defTabSz="1066800" eaLnBrk="1" fontAlgn="auto" hangingPunct="1">
                <a:lnSpc>
                  <a:spcPct val="15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altLang="zh-CN" sz="750" dirty="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198467" y="1505432"/>
              <a:ext cx="1270378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0742" name="矩形 26"/>
            <p:cNvSpPr>
              <a:spLocks noChangeArrowheads="1"/>
            </p:cNvSpPr>
            <p:nvPr/>
          </p:nvSpPr>
          <p:spPr bwMode="auto">
            <a:xfrm>
              <a:off x="2833233" y="2086666"/>
              <a:ext cx="1492189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469063" y="1504950"/>
            <a:ext cx="1587500" cy="1431925"/>
            <a:chOff x="6469046" y="1505432"/>
            <a:chExt cx="1587582" cy="1431012"/>
          </a:xfrm>
        </p:grpSpPr>
        <p:sp>
          <p:nvSpPr>
            <p:cNvPr id="11" name="任意多边形 10"/>
            <p:cNvSpPr/>
            <p:nvPr/>
          </p:nvSpPr>
          <p:spPr>
            <a:xfrm>
              <a:off x="6469046" y="1757684"/>
              <a:ext cx="1428824" cy="1178760"/>
            </a:xfrm>
            <a:custGeom>
              <a:avLst/>
              <a:gdLst>
                <a:gd name="connsiteX0" fmla="*/ 0 w 1905098"/>
                <a:gd name="connsiteY0" fmla="*/ 157131 h 1571307"/>
                <a:gd name="connsiteX1" fmla="*/ 157131 w 1905098"/>
                <a:gd name="connsiteY1" fmla="*/ 0 h 1571307"/>
                <a:gd name="connsiteX2" fmla="*/ 1747967 w 1905098"/>
                <a:gd name="connsiteY2" fmla="*/ 0 h 1571307"/>
                <a:gd name="connsiteX3" fmla="*/ 1905098 w 1905098"/>
                <a:gd name="connsiteY3" fmla="*/ 157131 h 1571307"/>
                <a:gd name="connsiteX4" fmla="*/ 1905098 w 1905098"/>
                <a:gd name="connsiteY4" fmla="*/ 1414176 h 1571307"/>
                <a:gd name="connsiteX5" fmla="*/ 1747967 w 1905098"/>
                <a:gd name="connsiteY5" fmla="*/ 1571307 h 1571307"/>
                <a:gd name="connsiteX6" fmla="*/ 157131 w 1905098"/>
                <a:gd name="connsiteY6" fmla="*/ 1571307 h 1571307"/>
                <a:gd name="connsiteX7" fmla="*/ 0 w 1905098"/>
                <a:gd name="connsiteY7" fmla="*/ 1414176 h 1571307"/>
                <a:gd name="connsiteX8" fmla="*/ 0 w 1905098"/>
                <a:gd name="connsiteY8" fmla="*/ 157131 h 1571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98" h="1571307">
                  <a:moveTo>
                    <a:pt x="0" y="157131"/>
                  </a:moveTo>
                  <a:cubicBezTo>
                    <a:pt x="0" y="70350"/>
                    <a:pt x="70350" y="0"/>
                    <a:pt x="157131" y="0"/>
                  </a:cubicBezTo>
                  <a:lnTo>
                    <a:pt x="1747967" y="0"/>
                  </a:lnTo>
                  <a:cubicBezTo>
                    <a:pt x="1834748" y="0"/>
                    <a:pt x="1905098" y="70350"/>
                    <a:pt x="1905098" y="157131"/>
                  </a:cubicBezTo>
                  <a:lnTo>
                    <a:pt x="1905098" y="1414176"/>
                  </a:lnTo>
                  <a:cubicBezTo>
                    <a:pt x="1905098" y="1500957"/>
                    <a:pt x="1834748" y="1571307"/>
                    <a:pt x="1747967" y="1571307"/>
                  </a:cubicBezTo>
                  <a:lnTo>
                    <a:pt x="157131" y="1571307"/>
                  </a:lnTo>
                  <a:cubicBezTo>
                    <a:pt x="70350" y="1571307"/>
                    <a:pt x="0" y="1500957"/>
                    <a:pt x="0" y="1414176"/>
                  </a:cubicBezTo>
                  <a:lnTo>
                    <a:pt x="0" y="157131"/>
                  </a:lnTo>
                  <a:close/>
                </a:path>
              </a:pathLst>
            </a:custGeom>
            <a:noFill/>
            <a:ln>
              <a:solidFill>
                <a:srgbClr val="40404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2840" tIns="325372" rIns="72840" bIns="72840" spcCol="1270"/>
            <a:lstStyle/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  <a:p>
              <a:pPr marL="214313" lvl="1" indent="-214313" defTabSz="10668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zh-CN" altLang="en-US" sz="240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786562" y="1505432"/>
              <a:ext cx="1270066" cy="504503"/>
            </a:xfrm>
            <a:custGeom>
              <a:avLst/>
              <a:gdLst>
                <a:gd name="connsiteX0" fmla="*/ 0 w 1693420"/>
                <a:gd name="connsiteY0" fmla="*/ 67342 h 673417"/>
                <a:gd name="connsiteX1" fmla="*/ 67342 w 1693420"/>
                <a:gd name="connsiteY1" fmla="*/ 0 h 673417"/>
                <a:gd name="connsiteX2" fmla="*/ 1626078 w 1693420"/>
                <a:gd name="connsiteY2" fmla="*/ 0 h 673417"/>
                <a:gd name="connsiteX3" fmla="*/ 1693420 w 1693420"/>
                <a:gd name="connsiteY3" fmla="*/ 67342 h 673417"/>
                <a:gd name="connsiteX4" fmla="*/ 1693420 w 1693420"/>
                <a:gd name="connsiteY4" fmla="*/ 606075 h 673417"/>
                <a:gd name="connsiteX5" fmla="*/ 1626078 w 1693420"/>
                <a:gd name="connsiteY5" fmla="*/ 673417 h 673417"/>
                <a:gd name="connsiteX6" fmla="*/ 67342 w 1693420"/>
                <a:gd name="connsiteY6" fmla="*/ 673417 h 673417"/>
                <a:gd name="connsiteX7" fmla="*/ 0 w 1693420"/>
                <a:gd name="connsiteY7" fmla="*/ 606075 h 673417"/>
                <a:gd name="connsiteX8" fmla="*/ 0 w 1693420"/>
                <a:gd name="connsiteY8" fmla="*/ 67342 h 67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3420" h="673417">
                  <a:moveTo>
                    <a:pt x="0" y="67342"/>
                  </a:moveTo>
                  <a:cubicBezTo>
                    <a:pt x="0" y="30150"/>
                    <a:pt x="30150" y="0"/>
                    <a:pt x="67342" y="0"/>
                  </a:cubicBezTo>
                  <a:lnTo>
                    <a:pt x="1626078" y="0"/>
                  </a:lnTo>
                  <a:cubicBezTo>
                    <a:pt x="1663270" y="0"/>
                    <a:pt x="1693420" y="30150"/>
                    <a:pt x="1693420" y="67342"/>
                  </a:cubicBezTo>
                  <a:lnTo>
                    <a:pt x="1693420" y="606075"/>
                  </a:lnTo>
                  <a:cubicBezTo>
                    <a:pt x="1693420" y="643267"/>
                    <a:pt x="1663270" y="673417"/>
                    <a:pt x="1626078" y="673417"/>
                  </a:cubicBezTo>
                  <a:lnTo>
                    <a:pt x="67342" y="673417"/>
                  </a:lnTo>
                  <a:cubicBezTo>
                    <a:pt x="30150" y="673417"/>
                    <a:pt x="0" y="643267"/>
                    <a:pt x="0" y="606075"/>
                  </a:cubicBezTo>
                  <a:lnTo>
                    <a:pt x="0" y="67342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bg1"/>
              </a:solidFill>
            </a:ln>
            <a:effectLst>
              <a:outerShdw blurRad="63500" dist="508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0015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1200" dirty="0"/>
                <a:t>添加标题文字</a:t>
              </a:r>
            </a:p>
          </p:txBody>
        </p:sp>
        <p:sp>
          <p:nvSpPr>
            <p:cNvPr id="30739" name="矩形 27"/>
            <p:cNvSpPr>
              <a:spLocks noChangeArrowheads="1"/>
            </p:cNvSpPr>
            <p:nvPr/>
          </p:nvSpPr>
          <p:spPr bwMode="auto">
            <a:xfrm>
              <a:off x="6472623" y="2081157"/>
              <a:ext cx="153321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lvl="1" indent="0" defTabSz="1066800" eaLnBrk="1" hangingPunct="1">
                <a:lnSpc>
                  <a:spcPct val="150000"/>
                </a:lnSpc>
                <a:spcAft>
                  <a:spcPct val="15000"/>
                </a:spcAft>
              </a:pPr>
              <a:r>
                <a:rPr lang="zh-CN" altLang="en-US" sz="1000"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en-US" altLang="zh-CN" sz="900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</a:t>
            </a:r>
          </a:p>
        </p:txBody>
      </p:sp>
      <p:grpSp>
        <p:nvGrpSpPr>
          <p:cNvPr id="30734" name="组合 40"/>
          <p:cNvGrpSpPr>
            <a:grpSpLocks noChangeAspect="1"/>
          </p:cNvGrpSpPr>
          <p:nvPr/>
        </p:nvGrpSpPr>
        <p:grpSpPr bwMode="auto">
          <a:xfrm>
            <a:off x="314325" y="290513"/>
            <a:ext cx="468313" cy="468312"/>
            <a:chOff x="1928879" y="1944350"/>
            <a:chExt cx="1129689" cy="1129689"/>
          </a:xfrm>
        </p:grpSpPr>
        <p:sp>
          <p:nvSpPr>
            <p:cNvPr id="42" name="椭圆 4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2108864" y="2227730"/>
              <a:ext cx="750572" cy="616542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41" presetID="2" presetClass="entr" presetSubtype="4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66667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66667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12838" y="2960688"/>
            <a:ext cx="434816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关键技术与难点</a:t>
            </a: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722563" y="1668463"/>
            <a:ext cx="1128712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2154499" y="2106187"/>
              <a:ext cx="659382" cy="790148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8" name="TextBox 49"/>
          <p:cNvSpPr txBox="1"/>
          <p:nvPr/>
        </p:nvSpPr>
        <p:spPr>
          <a:xfrm>
            <a:off x="5118100" y="11572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重要理论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802188" y="1249363"/>
            <a:ext cx="180975" cy="2797175"/>
            <a:chOff x="6032873" y="1880798"/>
            <a:chExt cx="180975" cy="2796989"/>
          </a:xfrm>
        </p:grpSpPr>
        <p:sp>
          <p:nvSpPr>
            <p:cNvPr id="11" name="直接连接符 14"/>
            <p:cNvSpPr>
              <a:spLocks noChangeShapeType="1"/>
            </p:cNvSpPr>
            <p:nvPr/>
          </p:nvSpPr>
          <p:spPr bwMode="auto">
            <a:xfrm>
              <a:off x="6123360" y="1898259"/>
              <a:ext cx="0" cy="2689046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12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37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3" name="椭圆 8"/>
            <p:cNvSpPr>
              <a:spLocks noChangeArrowheads="1"/>
            </p:cNvSpPr>
            <p:nvPr/>
          </p:nvSpPr>
          <p:spPr bwMode="auto">
            <a:xfrm>
              <a:off x="6032873" y="2534805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4" name="椭圆 9"/>
            <p:cNvSpPr>
              <a:spLocks noChangeArrowheads="1"/>
            </p:cNvSpPr>
            <p:nvPr/>
          </p:nvSpPr>
          <p:spPr bwMode="auto">
            <a:xfrm>
              <a:off x="6032873" y="3188811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5" name="椭圆 10"/>
            <p:cNvSpPr>
              <a:spLocks noChangeArrowheads="1"/>
            </p:cNvSpPr>
            <p:nvPr/>
          </p:nvSpPr>
          <p:spPr bwMode="auto">
            <a:xfrm>
              <a:off x="6032873" y="3842818"/>
              <a:ext cx="180975" cy="18096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16" name="椭圆 11"/>
            <p:cNvSpPr>
              <a:spLocks noChangeArrowheads="1"/>
            </p:cNvSpPr>
            <p:nvPr/>
          </p:nvSpPr>
          <p:spPr bwMode="auto">
            <a:xfrm>
              <a:off x="6032873" y="4498411"/>
              <a:ext cx="180975" cy="17937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17" name="TextBox 64"/>
          <p:cNvSpPr txBox="1"/>
          <p:nvPr/>
        </p:nvSpPr>
        <p:spPr>
          <a:xfrm>
            <a:off x="5118100" y="1779588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关键技术</a:t>
            </a:r>
          </a:p>
        </p:txBody>
      </p:sp>
      <p:sp>
        <p:nvSpPr>
          <p:cNvPr id="18" name="TextBox 65"/>
          <p:cNvSpPr txBox="1"/>
          <p:nvPr/>
        </p:nvSpPr>
        <p:spPr>
          <a:xfrm>
            <a:off x="5118100" y="243522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关键难点</a:t>
            </a:r>
          </a:p>
        </p:txBody>
      </p:sp>
      <p:sp>
        <p:nvSpPr>
          <p:cNvPr id="19" name="TextBox 66"/>
          <p:cNvSpPr txBox="1"/>
          <p:nvPr/>
        </p:nvSpPr>
        <p:spPr>
          <a:xfrm>
            <a:off x="5118100" y="3089275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实践难点</a:t>
            </a:r>
          </a:p>
        </p:txBody>
      </p:sp>
      <p:sp>
        <p:nvSpPr>
          <p:cNvPr id="20" name="TextBox 73"/>
          <p:cNvSpPr txBox="1"/>
          <p:nvPr/>
        </p:nvSpPr>
        <p:spPr>
          <a:xfrm>
            <a:off x="5118100" y="3730625"/>
            <a:ext cx="1722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案例对比分析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/>
        </p:nvSpPr>
        <p:spPr bwMode="auto">
          <a:xfrm>
            <a:off x="941388" y="1884363"/>
            <a:ext cx="7261225" cy="1117600"/>
          </a:xfrm>
          <a:custGeom>
            <a:avLst/>
            <a:gdLst>
              <a:gd name="T0" fmla="*/ 2134 w 2522"/>
              <a:gd name="T1" fmla="*/ 0 h 388"/>
              <a:gd name="T2" fmla="*/ 1749 w 2522"/>
              <a:gd name="T3" fmla="*/ 341 h 388"/>
              <a:gd name="T4" fmla="*/ 0 w 2522"/>
              <a:gd name="T5" fmla="*/ 341 h 388"/>
              <a:gd name="T6" fmla="*/ 0 w 2522"/>
              <a:gd name="T7" fmla="*/ 388 h 388"/>
              <a:gd name="T8" fmla="*/ 1746 w 2522"/>
              <a:gd name="T9" fmla="*/ 388 h 388"/>
              <a:gd name="T10" fmla="*/ 1803 w 2522"/>
              <a:gd name="T11" fmla="*/ 388 h 388"/>
              <a:gd name="T12" fmla="*/ 2522 w 2522"/>
              <a:gd name="T13" fmla="*/ 388 h 388"/>
              <a:gd name="T14" fmla="*/ 2134 w 2522"/>
              <a:gd name="T15" fmla="*/ 0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0"/>
                </a:moveTo>
                <a:cubicBezTo>
                  <a:pt x="1936" y="0"/>
                  <a:pt x="1772" y="149"/>
                  <a:pt x="1749" y="341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88"/>
                  <a:pt x="0" y="388"/>
                  <a:pt x="0" y="388"/>
                </a:cubicBezTo>
                <a:cubicBezTo>
                  <a:pt x="1746" y="388"/>
                  <a:pt x="1746" y="388"/>
                  <a:pt x="1746" y="388"/>
                </a:cubicBezTo>
                <a:cubicBezTo>
                  <a:pt x="1803" y="388"/>
                  <a:pt x="1803" y="388"/>
                  <a:pt x="1803" y="388"/>
                </a:cubicBezTo>
                <a:cubicBezTo>
                  <a:pt x="2522" y="388"/>
                  <a:pt x="2522" y="388"/>
                  <a:pt x="2522" y="388"/>
                </a:cubicBezTo>
                <a:cubicBezTo>
                  <a:pt x="2522" y="174"/>
                  <a:pt x="2348" y="0"/>
                  <a:pt x="213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3"/>
          <p:cNvSpPr>
            <a:spLocks/>
          </p:cNvSpPr>
          <p:nvPr/>
        </p:nvSpPr>
        <p:spPr bwMode="auto">
          <a:xfrm>
            <a:off x="941388" y="3044825"/>
            <a:ext cx="7261225" cy="1117600"/>
          </a:xfrm>
          <a:custGeom>
            <a:avLst/>
            <a:gdLst>
              <a:gd name="T0" fmla="*/ 2134 w 2522"/>
              <a:gd name="T1" fmla="*/ 388 h 388"/>
              <a:gd name="T2" fmla="*/ 1749 w 2522"/>
              <a:gd name="T3" fmla="*/ 48 h 388"/>
              <a:gd name="T4" fmla="*/ 0 w 2522"/>
              <a:gd name="T5" fmla="*/ 48 h 388"/>
              <a:gd name="T6" fmla="*/ 0 w 2522"/>
              <a:gd name="T7" fmla="*/ 0 h 388"/>
              <a:gd name="T8" fmla="*/ 1746 w 2522"/>
              <a:gd name="T9" fmla="*/ 0 h 388"/>
              <a:gd name="T10" fmla="*/ 1803 w 2522"/>
              <a:gd name="T11" fmla="*/ 0 h 388"/>
              <a:gd name="T12" fmla="*/ 2522 w 2522"/>
              <a:gd name="T13" fmla="*/ 0 h 388"/>
              <a:gd name="T14" fmla="*/ 2134 w 2522"/>
              <a:gd name="T15" fmla="*/ 38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22" h="388">
                <a:moveTo>
                  <a:pt x="2134" y="388"/>
                </a:moveTo>
                <a:cubicBezTo>
                  <a:pt x="1936" y="388"/>
                  <a:pt x="1772" y="240"/>
                  <a:pt x="1749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1746" y="0"/>
                  <a:pt x="1746" y="0"/>
                  <a:pt x="1746" y="0"/>
                </a:cubicBezTo>
                <a:cubicBezTo>
                  <a:pt x="1803" y="0"/>
                  <a:pt x="1803" y="0"/>
                  <a:pt x="1803" y="0"/>
                </a:cubicBezTo>
                <a:cubicBezTo>
                  <a:pt x="2522" y="0"/>
                  <a:pt x="2522" y="0"/>
                  <a:pt x="2522" y="0"/>
                </a:cubicBezTo>
                <a:cubicBezTo>
                  <a:pt x="2522" y="215"/>
                  <a:pt x="2348" y="388"/>
                  <a:pt x="2134" y="3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>
            <a:off x="941388" y="1603375"/>
            <a:ext cx="6164262" cy="280988"/>
          </a:xfrm>
          <a:custGeom>
            <a:avLst/>
            <a:gdLst>
              <a:gd name="T0" fmla="*/ 0 w 3883"/>
              <a:gd name="T1" fmla="*/ 0 h 177"/>
              <a:gd name="T2" fmla="*/ 3883 w 3883"/>
              <a:gd name="T3" fmla="*/ 0 h 177"/>
              <a:gd name="T4" fmla="*/ 3883 w 3883"/>
              <a:gd name="T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7">
                <a:moveTo>
                  <a:pt x="0" y="0"/>
                </a:moveTo>
                <a:lnTo>
                  <a:pt x="3883" y="0"/>
                </a:lnTo>
                <a:lnTo>
                  <a:pt x="3883" y="177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941388" y="4162425"/>
            <a:ext cx="6164262" cy="279400"/>
          </a:xfrm>
          <a:custGeom>
            <a:avLst/>
            <a:gdLst>
              <a:gd name="T0" fmla="*/ 0 w 3883"/>
              <a:gd name="T1" fmla="*/ 176 h 176"/>
              <a:gd name="T2" fmla="*/ 3883 w 3883"/>
              <a:gd name="T3" fmla="*/ 176 h 176"/>
              <a:gd name="T4" fmla="*/ 3883 w 3883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83" h="176">
                <a:moveTo>
                  <a:pt x="0" y="176"/>
                </a:moveTo>
                <a:lnTo>
                  <a:pt x="3883" y="176"/>
                </a:lnTo>
                <a:lnTo>
                  <a:pt x="3883" y="0"/>
                </a:lnTo>
              </a:path>
            </a:pathLst>
          </a:custGeom>
          <a:noFill/>
          <a:ln w="12700" cap="flat" cmpd="sng">
            <a:solidFill>
              <a:schemeClr val="accent6">
                <a:lumMod val="60000"/>
                <a:lumOff val="40000"/>
              </a:schemeClr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6523038" y="2184400"/>
            <a:ext cx="1154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523038" y="3262313"/>
            <a:ext cx="1154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</a:t>
            </a: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文字标题</a:t>
            </a:r>
            <a:endParaRPr lang="zh-CN" sz="135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877888" y="1751013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itchFamily="34" charset="0"/>
            </a:endParaRPr>
          </a:p>
        </p:txBody>
      </p:sp>
      <p:sp>
        <p:nvSpPr>
          <p:cNvPr id="13" name="Text Box 65"/>
          <p:cNvSpPr txBox="1">
            <a:spLocks noChangeArrowheads="1"/>
          </p:cNvSpPr>
          <p:nvPr/>
        </p:nvSpPr>
        <p:spPr bwMode="auto">
          <a:xfrm>
            <a:off x="877888" y="3405188"/>
            <a:ext cx="36703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sz="1200" b="1">
                <a:solidFill>
                  <a:srgbClr val="3A3A3A"/>
                </a:solidFill>
              </a:rPr>
              <a:t>单击添加标题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1000">
                <a:solidFill>
                  <a:srgbClr val="3A3A3A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zh-CN" altLang="en-US" sz="800">
              <a:solidFill>
                <a:srgbClr val="3A3A3A"/>
              </a:solidFill>
              <a:sym typeface="Arial" pitchFamily="34" charset="0"/>
            </a:endParaRPr>
          </a:p>
        </p:txBody>
      </p:sp>
      <p:sp>
        <p:nvSpPr>
          <p:cNvPr id="14" name="Freeform 103"/>
          <p:cNvSpPr>
            <a:spLocks noEditPoints="1" noChangeArrowheads="1"/>
          </p:cNvSpPr>
          <p:nvPr/>
        </p:nvSpPr>
        <p:spPr bwMode="auto">
          <a:xfrm>
            <a:off x="6838950" y="2533650"/>
            <a:ext cx="465138" cy="358775"/>
          </a:xfrm>
          <a:custGeom>
            <a:avLst/>
            <a:gdLst>
              <a:gd name="T0" fmla="*/ 33 w 97"/>
              <a:gd name="T1" fmla="*/ 75 h 75"/>
              <a:gd name="T2" fmla="*/ 44 w 97"/>
              <a:gd name="T3" fmla="*/ 75 h 75"/>
              <a:gd name="T4" fmla="*/ 47 w 97"/>
              <a:gd name="T5" fmla="*/ 73 h 75"/>
              <a:gd name="T6" fmla="*/ 47 w 97"/>
              <a:gd name="T7" fmla="*/ 49 h 75"/>
              <a:gd name="T8" fmla="*/ 39 w 97"/>
              <a:gd name="T9" fmla="*/ 45 h 75"/>
              <a:gd name="T10" fmla="*/ 30 w 97"/>
              <a:gd name="T11" fmla="*/ 50 h 75"/>
              <a:gd name="T12" fmla="*/ 30 w 97"/>
              <a:gd name="T13" fmla="*/ 73 h 75"/>
              <a:gd name="T14" fmla="*/ 33 w 97"/>
              <a:gd name="T15" fmla="*/ 75 h 75"/>
              <a:gd name="T16" fmla="*/ 0 w 97"/>
              <a:gd name="T17" fmla="*/ 49 h 75"/>
              <a:gd name="T18" fmla="*/ 37 w 97"/>
              <a:gd name="T19" fmla="*/ 28 h 75"/>
              <a:gd name="T20" fmla="*/ 39 w 97"/>
              <a:gd name="T21" fmla="*/ 26 h 75"/>
              <a:gd name="T22" fmla="*/ 41 w 97"/>
              <a:gd name="T23" fmla="*/ 28 h 75"/>
              <a:gd name="T24" fmla="*/ 52 w 97"/>
              <a:gd name="T25" fmla="*/ 34 h 75"/>
              <a:gd name="T26" fmla="*/ 81 w 97"/>
              <a:gd name="T27" fmla="*/ 9 h 75"/>
              <a:gd name="T28" fmla="*/ 77 w 97"/>
              <a:gd name="T29" fmla="*/ 4 h 75"/>
              <a:gd name="T30" fmla="*/ 87 w 97"/>
              <a:gd name="T31" fmla="*/ 2 h 75"/>
              <a:gd name="T32" fmla="*/ 97 w 97"/>
              <a:gd name="T33" fmla="*/ 0 h 75"/>
              <a:gd name="T34" fmla="*/ 94 w 97"/>
              <a:gd name="T35" fmla="*/ 10 h 75"/>
              <a:gd name="T36" fmla="*/ 91 w 97"/>
              <a:gd name="T37" fmla="*/ 19 h 75"/>
              <a:gd name="T38" fmla="*/ 87 w 97"/>
              <a:gd name="T39" fmla="*/ 15 h 75"/>
              <a:gd name="T40" fmla="*/ 55 w 97"/>
              <a:gd name="T41" fmla="*/ 42 h 75"/>
              <a:gd name="T42" fmla="*/ 53 w 97"/>
              <a:gd name="T43" fmla="*/ 44 h 75"/>
              <a:gd name="T44" fmla="*/ 50 w 97"/>
              <a:gd name="T45" fmla="*/ 43 h 75"/>
              <a:gd name="T46" fmla="*/ 39 w 97"/>
              <a:gd name="T47" fmla="*/ 36 h 75"/>
              <a:gd name="T48" fmla="*/ 5 w 97"/>
              <a:gd name="T49" fmla="*/ 57 h 75"/>
              <a:gd name="T50" fmla="*/ 0 w 97"/>
              <a:gd name="T51" fmla="*/ 49 h 75"/>
              <a:gd name="T52" fmla="*/ 10 w 97"/>
              <a:gd name="T53" fmla="*/ 75 h 75"/>
              <a:gd name="T54" fmla="*/ 21 w 97"/>
              <a:gd name="T55" fmla="*/ 75 h 75"/>
              <a:gd name="T56" fmla="*/ 23 w 97"/>
              <a:gd name="T57" fmla="*/ 73 h 75"/>
              <a:gd name="T58" fmla="*/ 23 w 97"/>
              <a:gd name="T59" fmla="*/ 54 h 75"/>
              <a:gd name="T60" fmla="*/ 7 w 97"/>
              <a:gd name="T61" fmla="*/ 64 h 75"/>
              <a:gd name="T62" fmla="*/ 7 w 97"/>
              <a:gd name="T63" fmla="*/ 73 h 75"/>
              <a:gd name="T64" fmla="*/ 10 w 97"/>
              <a:gd name="T65" fmla="*/ 75 h 75"/>
              <a:gd name="T66" fmla="*/ 56 w 97"/>
              <a:gd name="T67" fmla="*/ 75 h 75"/>
              <a:gd name="T68" fmla="*/ 67 w 97"/>
              <a:gd name="T69" fmla="*/ 75 h 75"/>
              <a:gd name="T70" fmla="*/ 70 w 97"/>
              <a:gd name="T71" fmla="*/ 73 h 75"/>
              <a:gd name="T72" fmla="*/ 70 w 97"/>
              <a:gd name="T73" fmla="*/ 39 h 75"/>
              <a:gd name="T74" fmla="*/ 70 w 97"/>
              <a:gd name="T75" fmla="*/ 39 h 75"/>
              <a:gd name="T76" fmla="*/ 54 w 97"/>
              <a:gd name="T77" fmla="*/ 53 h 75"/>
              <a:gd name="T78" fmla="*/ 53 w 97"/>
              <a:gd name="T79" fmla="*/ 52 h 75"/>
              <a:gd name="T80" fmla="*/ 53 w 97"/>
              <a:gd name="T81" fmla="*/ 73 h 75"/>
              <a:gd name="T82" fmla="*/ 56 w 97"/>
              <a:gd name="T83" fmla="*/ 75 h 75"/>
              <a:gd name="T84" fmla="*/ 79 w 97"/>
              <a:gd name="T85" fmla="*/ 75 h 75"/>
              <a:gd name="T86" fmla="*/ 90 w 97"/>
              <a:gd name="T87" fmla="*/ 75 h 75"/>
              <a:gd name="T88" fmla="*/ 93 w 97"/>
              <a:gd name="T89" fmla="*/ 73 h 75"/>
              <a:gd name="T90" fmla="*/ 93 w 97"/>
              <a:gd name="T91" fmla="*/ 32 h 75"/>
              <a:gd name="T92" fmla="*/ 86 w 97"/>
              <a:gd name="T93" fmla="*/ 24 h 75"/>
              <a:gd name="T94" fmla="*/ 77 w 97"/>
              <a:gd name="T95" fmla="*/ 33 h 75"/>
              <a:gd name="T96" fmla="*/ 77 w 97"/>
              <a:gd name="T97" fmla="*/ 73 h 75"/>
              <a:gd name="T98" fmla="*/ 79 w 97"/>
              <a:gd name="T99" fmla="*/ 75 h 7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7"/>
              <a:gd name="T151" fmla="*/ 0 h 75"/>
              <a:gd name="T152" fmla="*/ 97 w 97"/>
              <a:gd name="T153" fmla="*/ 75 h 7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7" h="75">
                <a:moveTo>
                  <a:pt x="33" y="75"/>
                </a:moveTo>
                <a:cubicBezTo>
                  <a:pt x="37" y="75"/>
                  <a:pt x="40" y="75"/>
                  <a:pt x="44" y="75"/>
                </a:cubicBezTo>
                <a:cubicBezTo>
                  <a:pt x="45" y="75"/>
                  <a:pt x="47" y="74"/>
                  <a:pt x="47" y="73"/>
                </a:cubicBezTo>
                <a:cubicBezTo>
                  <a:pt x="47" y="49"/>
                  <a:pt x="47" y="49"/>
                  <a:pt x="47" y="49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4"/>
                  <a:pt x="31" y="75"/>
                  <a:pt x="33" y="75"/>
                </a:cubicBezTo>
                <a:close/>
                <a:moveTo>
                  <a:pt x="0" y="49"/>
                </a:moveTo>
                <a:cubicBezTo>
                  <a:pt x="37" y="28"/>
                  <a:pt x="37" y="28"/>
                  <a:pt x="37" y="28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28"/>
                  <a:pt x="41" y="28"/>
                  <a:pt x="41" y="28"/>
                </a:cubicBezTo>
                <a:cubicBezTo>
                  <a:pt x="52" y="34"/>
                  <a:pt x="52" y="34"/>
                  <a:pt x="52" y="34"/>
                </a:cubicBezTo>
                <a:cubicBezTo>
                  <a:pt x="81" y="9"/>
                  <a:pt x="81" y="9"/>
                  <a:pt x="81" y="9"/>
                </a:cubicBezTo>
                <a:cubicBezTo>
                  <a:pt x="77" y="4"/>
                  <a:pt x="77" y="4"/>
                  <a:pt x="77" y="4"/>
                </a:cubicBezTo>
                <a:cubicBezTo>
                  <a:pt x="87" y="2"/>
                  <a:pt x="87" y="2"/>
                  <a:pt x="87" y="2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10"/>
                  <a:pt x="94" y="10"/>
                  <a:pt x="94" y="10"/>
                </a:cubicBezTo>
                <a:cubicBezTo>
                  <a:pt x="91" y="19"/>
                  <a:pt x="91" y="19"/>
                  <a:pt x="91" y="19"/>
                </a:cubicBezTo>
                <a:cubicBezTo>
                  <a:pt x="87" y="15"/>
                  <a:pt x="87" y="15"/>
                  <a:pt x="87" y="15"/>
                </a:cubicBezTo>
                <a:cubicBezTo>
                  <a:pt x="55" y="42"/>
                  <a:pt x="55" y="42"/>
                  <a:pt x="55" y="42"/>
                </a:cubicBezTo>
                <a:cubicBezTo>
                  <a:pt x="53" y="44"/>
                  <a:pt x="53" y="44"/>
                  <a:pt x="53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39" y="36"/>
                  <a:pt x="39" y="36"/>
                  <a:pt x="39" y="36"/>
                </a:cubicBezTo>
                <a:cubicBezTo>
                  <a:pt x="5" y="57"/>
                  <a:pt x="5" y="57"/>
                  <a:pt x="5" y="57"/>
                </a:cubicBezTo>
                <a:cubicBezTo>
                  <a:pt x="0" y="49"/>
                  <a:pt x="0" y="49"/>
                  <a:pt x="0" y="49"/>
                </a:cubicBezTo>
                <a:close/>
                <a:moveTo>
                  <a:pt x="10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2" y="75"/>
                  <a:pt x="23" y="74"/>
                  <a:pt x="23" y="73"/>
                </a:cubicBezTo>
                <a:cubicBezTo>
                  <a:pt x="23" y="54"/>
                  <a:pt x="23" y="54"/>
                  <a:pt x="23" y="5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73"/>
                  <a:pt x="7" y="73"/>
                  <a:pt x="7" y="73"/>
                </a:cubicBezTo>
                <a:cubicBezTo>
                  <a:pt x="7" y="74"/>
                  <a:pt x="8" y="75"/>
                  <a:pt x="10" y="75"/>
                </a:cubicBezTo>
                <a:close/>
                <a:moveTo>
                  <a:pt x="56" y="75"/>
                </a:moveTo>
                <a:cubicBezTo>
                  <a:pt x="60" y="75"/>
                  <a:pt x="63" y="75"/>
                  <a:pt x="67" y="75"/>
                </a:cubicBezTo>
                <a:cubicBezTo>
                  <a:pt x="69" y="75"/>
                  <a:pt x="70" y="74"/>
                  <a:pt x="70" y="73"/>
                </a:cubicBezTo>
                <a:cubicBezTo>
                  <a:pt x="70" y="62"/>
                  <a:pt x="70" y="50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4"/>
                  <a:pt x="55" y="75"/>
                  <a:pt x="56" y="75"/>
                </a:cubicBezTo>
                <a:close/>
                <a:moveTo>
                  <a:pt x="79" y="75"/>
                </a:move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3" y="74"/>
                  <a:pt x="93" y="73"/>
                </a:cubicBezTo>
                <a:cubicBezTo>
                  <a:pt x="93" y="32"/>
                  <a:pt x="93" y="32"/>
                  <a:pt x="93" y="32"/>
                </a:cubicBezTo>
                <a:cubicBezTo>
                  <a:pt x="86" y="24"/>
                  <a:pt x="86" y="24"/>
                  <a:pt x="86" y="2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4"/>
                  <a:pt x="78" y="75"/>
                  <a:pt x="79" y="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5" name="Freeform 33"/>
          <p:cNvSpPr>
            <a:spLocks noEditPoints="1" noChangeArrowheads="1"/>
          </p:cNvSpPr>
          <p:nvPr/>
        </p:nvSpPr>
        <p:spPr bwMode="auto">
          <a:xfrm>
            <a:off x="6899275" y="3673475"/>
            <a:ext cx="412750" cy="26670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350">
              <a:solidFill>
                <a:srgbClr val="000000"/>
              </a:solidFill>
              <a:latin typeface="Calibri" pitchFamily="34" charset="0"/>
              <a:ea typeface="+mn-ea"/>
              <a:sym typeface="宋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关键技术</a:t>
            </a:r>
          </a:p>
        </p:txBody>
      </p:sp>
      <p:grpSp>
        <p:nvGrpSpPr>
          <p:cNvPr id="34829" name="组合 17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19" name="椭圆 1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36638" y="858838"/>
            <a:ext cx="3516312" cy="3657600"/>
            <a:chOff x="839089" y="1016488"/>
            <a:chExt cx="4688114" cy="4876868"/>
          </a:xfrm>
        </p:grpSpPr>
        <p:grpSp>
          <p:nvGrpSpPr>
            <p:cNvPr id="36882" name="组合 2"/>
            <p:cNvGrpSpPr>
              <a:grpSpLocks/>
            </p:cNvGrpSpPr>
            <p:nvPr/>
          </p:nvGrpSpPr>
          <p:grpSpPr bwMode="auto">
            <a:xfrm rot="-297887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0" idx="3"/>
              </p:cNvCxnSpPr>
              <p:nvPr/>
            </p:nvCxnSpPr>
            <p:spPr>
              <a:xfrm rot="297887" flipV="1">
                <a:off x="3094697" y="2229144"/>
                <a:ext cx="842494" cy="599705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0" idx="5"/>
              </p:cNvCxnSpPr>
              <p:nvPr/>
            </p:nvCxnSpPr>
            <p:spPr>
              <a:xfrm rot="297887">
                <a:off x="4139761" y="2295669"/>
                <a:ext cx="740898" cy="624486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308"/>
              <a:ext cx="4688114" cy="3429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95388" y="2370138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95388" y="3298825"/>
            <a:ext cx="3119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283200" y="1011238"/>
            <a:ext cx="2601913" cy="2855912"/>
            <a:chOff x="6502470" y="1193868"/>
            <a:chExt cx="3467440" cy="3806628"/>
          </a:xfrm>
        </p:grpSpPr>
        <p:grpSp>
          <p:nvGrpSpPr>
            <p:cNvPr id="36875" name="组合 10"/>
            <p:cNvGrpSpPr>
              <a:grpSpLocks/>
            </p:cNvGrpSpPr>
            <p:nvPr/>
          </p:nvGrpSpPr>
          <p:grpSpPr bwMode="auto">
            <a:xfrm rot="-297887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0" idx="3"/>
              </p:cNvCxnSpPr>
              <p:nvPr/>
            </p:nvCxnSpPr>
            <p:spPr>
              <a:xfrm rot="297887" flipV="1">
                <a:off x="3088495" y="2333580"/>
                <a:ext cx="854327" cy="496933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0" idx="5"/>
              </p:cNvCxnSpPr>
              <p:nvPr/>
            </p:nvCxnSpPr>
            <p:spPr>
              <a:xfrm rot="297887">
                <a:off x="4142586" y="2401697"/>
                <a:ext cx="733146" cy="521174"/>
              </a:xfrm>
              <a:prstGeom prst="line">
                <a:avLst/>
              </a:prstGeom>
              <a:noFill/>
              <a:ln w="9525" cap="flat">
                <a:solidFill>
                  <a:schemeClr val="accent6">
                    <a:lumMod val="75000"/>
                  </a:schemeClr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3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3450"/>
              <a:ext cx="3467440" cy="25370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434013" y="2235200"/>
            <a:ext cx="23002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2638" y="280988"/>
            <a:ext cx="172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关键难点</a:t>
            </a:r>
          </a:p>
        </p:txBody>
      </p:sp>
      <p:grpSp>
        <p:nvGrpSpPr>
          <p:cNvPr id="36872" name="组合 18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20" name="椭圆 19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572000" y="1108075"/>
            <a:ext cx="0" cy="3298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4219575" y="2254250"/>
            <a:ext cx="704850" cy="70643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b="1" dirty="0">
                <a:solidFill>
                  <a:schemeClr val="bg1"/>
                </a:solidFill>
              </a:rPr>
              <a:t>VS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212850" y="1393825"/>
            <a:ext cx="2698750" cy="1412875"/>
            <a:chOff x="1212260" y="1394385"/>
            <a:chExt cx="2699790" cy="1413046"/>
          </a:xfrm>
        </p:grpSpPr>
        <p:sp>
          <p:nvSpPr>
            <p:cNvPr id="22" name="TextBox 12"/>
            <p:cNvSpPr txBox="1"/>
            <p:nvPr/>
          </p:nvSpPr>
          <p:spPr>
            <a:xfrm>
              <a:off x="1212260" y="1745265"/>
              <a:ext cx="2699790" cy="10621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1682341" y="1394385"/>
              <a:ext cx="2039136" cy="3699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Aft>
                  <a:spcPts val="0"/>
                </a:spcAft>
                <a:defRPr/>
              </a:pPr>
              <a:r>
                <a:rPr lang="zh-CN" altLang="en-US" sz="1800" b="1" dirty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添加标题一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5172075" y="1408113"/>
            <a:ext cx="2759075" cy="1420812"/>
            <a:chOff x="5171954" y="1407576"/>
            <a:chExt cx="2759786" cy="1421801"/>
          </a:xfrm>
        </p:grpSpPr>
        <p:sp>
          <p:nvSpPr>
            <p:cNvPr id="24" name="TextBox 14"/>
            <p:cNvSpPr txBox="1"/>
            <p:nvPr/>
          </p:nvSpPr>
          <p:spPr>
            <a:xfrm>
              <a:off x="5171954" y="1407576"/>
              <a:ext cx="2040464" cy="3685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algn="r">
                <a:spcBef>
                  <a:spcPct val="0"/>
                </a:spcBef>
                <a:defRPr sz="2400" b="1">
                  <a:gradFill>
                    <a:gsLst>
                      <a:gs pos="0">
                        <a:srgbClr val="BE8C83"/>
                      </a:gs>
                      <a:gs pos="100000">
                        <a:srgbClr val="BE8C83"/>
                      </a:gs>
                      <a:gs pos="50000">
                        <a:srgbClr val="FFEEE2"/>
                      </a:gs>
                    </a:gsLst>
                    <a:lin ang="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 eaLnBrk="1" fontAlgn="auto" hangingPunct="1">
                <a:spcAft>
                  <a:spcPts val="0"/>
                </a:spcAft>
                <a:defRPr/>
              </a:pPr>
              <a:r>
                <a:rPr lang="zh-CN" altLang="en-US" sz="1800" dirty="0" smtClean="0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添加标题二</a:t>
              </a:r>
              <a:endParaRPr lang="zh-CN" altLang="en-US" sz="1800" dirty="0">
                <a:solidFill>
                  <a:schemeClr val="accent6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25" name="TextBox 15"/>
            <p:cNvSpPr txBox="1"/>
            <p:nvPr/>
          </p:nvSpPr>
          <p:spPr>
            <a:xfrm>
              <a:off x="5189422" y="1768189"/>
              <a:ext cx="2742318" cy="1061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684213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512888" y="3268663"/>
            <a:ext cx="2219325" cy="1189037"/>
            <a:chOff x="1512237" y="3294193"/>
            <a:chExt cx="2219829" cy="1189680"/>
          </a:xfrm>
        </p:grpSpPr>
        <p:sp>
          <p:nvSpPr>
            <p:cNvPr id="26" name="矩形 25"/>
            <p:cNvSpPr/>
            <p:nvPr/>
          </p:nvSpPr>
          <p:spPr>
            <a:xfrm>
              <a:off x="2144205" y="3294193"/>
              <a:ext cx="1584685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12237" y="3594392"/>
              <a:ext cx="2210302" cy="1890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31432" y="3920006"/>
              <a:ext cx="1800634" cy="190603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2409378" y="3294193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0" name="TextBox 20"/>
            <p:cNvSpPr txBox="1"/>
            <p:nvPr/>
          </p:nvSpPr>
          <p:spPr>
            <a:xfrm>
              <a:off x="2409378" y="3594392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TextBox 21"/>
            <p:cNvSpPr txBox="1"/>
            <p:nvPr/>
          </p:nvSpPr>
          <p:spPr>
            <a:xfrm>
              <a:off x="2409378" y="3924771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786936" y="4259915"/>
              <a:ext cx="1945130" cy="1890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TextBox 21"/>
            <p:cNvSpPr txBox="1"/>
            <p:nvPr/>
          </p:nvSpPr>
          <p:spPr>
            <a:xfrm>
              <a:off x="2409378" y="4264680"/>
              <a:ext cx="1113091" cy="2191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292725" y="3273425"/>
            <a:ext cx="2219325" cy="1165225"/>
            <a:chOff x="5291943" y="3273646"/>
            <a:chExt cx="2219829" cy="1165404"/>
          </a:xfrm>
        </p:grpSpPr>
        <p:sp>
          <p:nvSpPr>
            <p:cNvPr id="32" name="矩形 31"/>
            <p:cNvSpPr/>
            <p:nvPr/>
          </p:nvSpPr>
          <p:spPr>
            <a:xfrm>
              <a:off x="5291943" y="3294287"/>
              <a:ext cx="1584685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301470" y="3594370"/>
              <a:ext cx="2210302" cy="18894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91943" y="3911919"/>
              <a:ext cx="1800634" cy="19052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01470" y="4221530"/>
              <a:ext cx="2053104" cy="1889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ysClr val="windowText" lastClr="000000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TextBox 19"/>
            <p:cNvSpPr txBox="1"/>
            <p:nvPr/>
          </p:nvSpPr>
          <p:spPr>
            <a:xfrm>
              <a:off x="5507892" y="3273646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对比数据一：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600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3" name="TextBox 20"/>
            <p:cNvSpPr txBox="1"/>
            <p:nvPr/>
          </p:nvSpPr>
          <p:spPr>
            <a:xfrm>
              <a:off x="5507892" y="3589608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对比数据二：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800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4" name="TextBox 21"/>
            <p:cNvSpPr txBox="1"/>
            <p:nvPr/>
          </p:nvSpPr>
          <p:spPr>
            <a:xfrm>
              <a:off x="5507892" y="3911919"/>
              <a:ext cx="1113091" cy="2206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对比数据三：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760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5507892" y="4219941"/>
              <a:ext cx="1113091" cy="219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对比数据四：</a:t>
              </a:r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550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案例对比分析</a:t>
            </a:r>
          </a:p>
        </p:txBody>
      </p:sp>
      <p:grpSp>
        <p:nvGrpSpPr>
          <p:cNvPr id="38921" name="组合 36"/>
          <p:cNvGrpSpPr>
            <a:grpSpLocks noChangeAspect="1"/>
          </p:cNvGrpSpPr>
          <p:nvPr/>
        </p:nvGrpSpPr>
        <p:grpSpPr bwMode="auto">
          <a:xfrm>
            <a:off x="314325" y="277813"/>
            <a:ext cx="468313" cy="468312"/>
            <a:chOff x="1928879" y="1944350"/>
            <a:chExt cx="1129689" cy="1129689"/>
          </a:xfrm>
        </p:grpSpPr>
        <p:sp>
          <p:nvSpPr>
            <p:cNvPr id="41" name="椭圆 40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2154818" y="2105187"/>
              <a:ext cx="658665" cy="792697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50"/>
                            </p:stCondLst>
                            <p:childTnLst>
                              <p:par>
                                <p:cTn id="19" presetID="2" presetClass="entr" presetSubtype="8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6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555875" y="1666875"/>
            <a:ext cx="1130300" cy="1130300"/>
            <a:chOff x="1928879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0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1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4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6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7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8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19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1489075" y="2938463"/>
            <a:ext cx="32639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研究方法与思路</a:t>
            </a: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研究目标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成果形式</a:t>
            </a: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应用前景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29"/>
          <p:cNvSpPr txBox="1"/>
          <p:nvPr/>
        </p:nvSpPr>
        <p:spPr>
          <a:xfrm>
            <a:off x="682625" y="3187700"/>
            <a:ext cx="1893888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2" name="TextBox 30"/>
          <p:cNvSpPr txBox="1"/>
          <p:nvPr/>
        </p:nvSpPr>
        <p:spPr>
          <a:xfrm>
            <a:off x="2576513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3" name="TextBox 31"/>
          <p:cNvSpPr txBox="1"/>
          <p:nvPr/>
        </p:nvSpPr>
        <p:spPr>
          <a:xfrm>
            <a:off x="4538663" y="3187700"/>
            <a:ext cx="1893887" cy="577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4" name="TextBox 32"/>
          <p:cNvSpPr txBox="1"/>
          <p:nvPr/>
        </p:nvSpPr>
        <p:spPr>
          <a:xfrm>
            <a:off x="6567488" y="3187700"/>
            <a:ext cx="1893887" cy="549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56" name="TextBox 34"/>
          <p:cNvSpPr txBox="1"/>
          <p:nvPr/>
        </p:nvSpPr>
        <p:spPr>
          <a:xfrm>
            <a:off x="750888" y="4105275"/>
            <a:ext cx="7710487" cy="5476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750888" y="966788"/>
            <a:ext cx="7642225" cy="2165350"/>
            <a:chOff x="751008" y="967406"/>
            <a:chExt cx="7641986" cy="2164103"/>
          </a:xfrm>
        </p:grpSpPr>
        <p:grpSp>
          <p:nvGrpSpPr>
            <p:cNvPr id="43020" name="组合 71"/>
            <p:cNvGrpSpPr>
              <a:grpSpLocks/>
            </p:cNvGrpSpPr>
            <p:nvPr/>
          </p:nvGrpSpPr>
          <p:grpSpPr bwMode="auto">
            <a:xfrm>
              <a:off x="1690501" y="967406"/>
              <a:ext cx="5665736" cy="1623077"/>
              <a:chOff x="1690501" y="967406"/>
              <a:chExt cx="5665736" cy="1623077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690779" y="1981234"/>
                <a:ext cx="56656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箭头连接符 45"/>
              <p:cNvCxnSpPr/>
              <p:nvPr/>
            </p:nvCxnSpPr>
            <p:spPr>
              <a:xfrm>
                <a:off x="1690779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/>
              <p:cNvCxnSpPr/>
              <p:nvPr/>
            </p:nvCxnSpPr>
            <p:spPr>
              <a:xfrm>
                <a:off x="3598894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/>
              <p:cNvCxnSpPr/>
              <p:nvPr/>
            </p:nvCxnSpPr>
            <p:spPr>
              <a:xfrm>
                <a:off x="5583207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箭头连接符 48"/>
              <p:cNvCxnSpPr/>
              <p:nvPr/>
            </p:nvCxnSpPr>
            <p:spPr>
              <a:xfrm>
                <a:off x="7354802" y="1981234"/>
                <a:ext cx="0" cy="609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 flipH="1">
                <a:off x="4583114" y="1508431"/>
                <a:ext cx="0" cy="472803"/>
              </a:xfrm>
              <a:prstGeom prst="line">
                <a:avLst/>
              </a:prstGeom>
              <a:ln>
                <a:solidFill>
                  <a:srgbClr val="0050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矩形 57"/>
              <p:cNvSpPr/>
              <p:nvPr/>
            </p:nvSpPr>
            <p:spPr>
              <a:xfrm>
                <a:off x="3483010" y="967406"/>
                <a:ext cx="2177982" cy="5410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43036" name="TextBox 35"/>
              <p:cNvSpPr txBox="1">
                <a:spLocks noChangeArrowheads="1"/>
              </p:cNvSpPr>
              <p:nvPr/>
            </p:nvSpPr>
            <p:spPr bwMode="auto">
              <a:xfrm>
                <a:off x="3701073" y="1047534"/>
                <a:ext cx="172355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</a:rPr>
                  <a:t>点击添加标题</a:t>
                </a:r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751008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2" name="TextBox 36"/>
            <p:cNvSpPr txBox="1">
              <a:spLocks noChangeArrowheads="1"/>
            </p:cNvSpPr>
            <p:nvPr/>
          </p:nvSpPr>
          <p:spPr bwMode="auto">
            <a:xfrm>
              <a:off x="109121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2682935" y="2590483"/>
              <a:ext cx="1787469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4" name="TextBox 37"/>
            <p:cNvSpPr txBox="1">
              <a:spLocks noChangeArrowheads="1"/>
            </p:cNvSpPr>
            <p:nvPr/>
          </p:nvSpPr>
          <p:spPr bwMode="auto">
            <a:xfrm>
              <a:off x="3022361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4643436" y="2590483"/>
              <a:ext cx="1789056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6" name="TextBox 38"/>
            <p:cNvSpPr txBox="1">
              <a:spLocks noChangeArrowheads="1"/>
            </p:cNvSpPr>
            <p:nvPr/>
          </p:nvSpPr>
          <p:spPr bwMode="auto">
            <a:xfrm>
              <a:off x="4983578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6603937" y="2590483"/>
              <a:ext cx="1789057" cy="5410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43028" name="TextBox 39"/>
            <p:cNvSpPr txBox="1">
              <a:spLocks noChangeArrowheads="1"/>
            </p:cNvSpPr>
            <p:nvPr/>
          </p:nvSpPr>
          <p:spPr bwMode="auto">
            <a:xfrm>
              <a:off x="6944796" y="2722497"/>
              <a:ext cx="11079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latin typeface="微软雅黑" pitchFamily="34" charset="-122"/>
                </a:rPr>
                <a:t>点击添加标题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研究目标</a:t>
            </a:r>
          </a:p>
        </p:txBody>
      </p:sp>
      <p:grpSp>
        <p:nvGrpSpPr>
          <p:cNvPr id="43017" name="组合 26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8" name="椭圆 27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成果形式</a:t>
            </a:r>
          </a:p>
        </p:txBody>
      </p:sp>
      <p:grpSp>
        <p:nvGrpSpPr>
          <p:cNvPr id="45059" name="组合 31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33" name="椭圆 32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2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3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4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5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1196975" y="2016125"/>
            <a:ext cx="1387475" cy="2544763"/>
            <a:chOff x="1196447" y="2015847"/>
            <a:chExt cx="1388737" cy="2544570"/>
          </a:xfrm>
        </p:grpSpPr>
        <p:sp>
          <p:nvSpPr>
            <p:cNvPr id="47" name="六边形 46"/>
            <p:cNvSpPr/>
            <p:nvPr/>
          </p:nvSpPr>
          <p:spPr>
            <a:xfrm rot="5400000">
              <a:off x="1275723" y="2103411"/>
              <a:ext cx="1263554" cy="1088426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48" name="Freeform 186"/>
            <p:cNvSpPr>
              <a:spLocks noEditPoints="1"/>
            </p:cNvSpPr>
            <p:nvPr/>
          </p:nvSpPr>
          <p:spPr bwMode="auto">
            <a:xfrm>
              <a:off x="1641351" y="2401581"/>
              <a:ext cx="533885" cy="534946"/>
            </a:xfrm>
            <a:custGeom>
              <a:avLst/>
              <a:gdLst>
                <a:gd name="T0" fmla="*/ 85 w 174"/>
                <a:gd name="T1" fmla="*/ 72 h 174"/>
                <a:gd name="T2" fmla="*/ 119 w 174"/>
                <a:gd name="T3" fmla="*/ 109 h 174"/>
                <a:gd name="T4" fmla="*/ 87 w 174"/>
                <a:gd name="T5" fmla="*/ 0 h 174"/>
                <a:gd name="T6" fmla="*/ 87 w 174"/>
                <a:gd name="T7" fmla="*/ 0 h 174"/>
                <a:gd name="T8" fmla="*/ 129 w 174"/>
                <a:gd name="T9" fmla="*/ 38 h 174"/>
                <a:gd name="T10" fmla="*/ 111 w 174"/>
                <a:gd name="T11" fmla="*/ 36 h 174"/>
                <a:gd name="T12" fmla="*/ 113 w 174"/>
                <a:gd name="T13" fmla="*/ 28 h 174"/>
                <a:gd name="T14" fmla="*/ 103 w 174"/>
                <a:gd name="T15" fmla="*/ 27 h 174"/>
                <a:gd name="T16" fmla="*/ 100 w 174"/>
                <a:gd name="T17" fmla="*/ 30 h 174"/>
                <a:gd name="T18" fmla="*/ 93 w 174"/>
                <a:gd name="T19" fmla="*/ 27 h 174"/>
                <a:gd name="T20" fmla="*/ 82 w 174"/>
                <a:gd name="T21" fmla="*/ 25 h 174"/>
                <a:gd name="T22" fmla="*/ 79 w 174"/>
                <a:gd name="T23" fmla="*/ 25 h 174"/>
                <a:gd name="T24" fmla="*/ 78 w 174"/>
                <a:gd name="T25" fmla="*/ 41 h 174"/>
                <a:gd name="T26" fmla="*/ 87 w 174"/>
                <a:gd name="T27" fmla="*/ 44 h 174"/>
                <a:gd name="T28" fmla="*/ 96 w 174"/>
                <a:gd name="T29" fmla="*/ 32 h 174"/>
                <a:gd name="T30" fmla="*/ 107 w 174"/>
                <a:gd name="T31" fmla="*/ 38 h 174"/>
                <a:gd name="T32" fmla="*/ 98 w 174"/>
                <a:gd name="T33" fmla="*/ 52 h 174"/>
                <a:gd name="T34" fmla="*/ 108 w 174"/>
                <a:gd name="T35" fmla="*/ 54 h 174"/>
                <a:gd name="T36" fmla="*/ 117 w 174"/>
                <a:gd name="T37" fmla="*/ 53 h 174"/>
                <a:gd name="T38" fmla="*/ 104 w 174"/>
                <a:gd name="T39" fmla="*/ 55 h 174"/>
                <a:gd name="T40" fmla="*/ 93 w 174"/>
                <a:gd name="T41" fmla="*/ 64 h 174"/>
                <a:gd name="T42" fmla="*/ 88 w 174"/>
                <a:gd name="T43" fmla="*/ 70 h 174"/>
                <a:gd name="T44" fmla="*/ 72 w 174"/>
                <a:gd name="T45" fmla="*/ 75 h 174"/>
                <a:gd name="T46" fmla="*/ 77 w 174"/>
                <a:gd name="T47" fmla="*/ 89 h 174"/>
                <a:gd name="T48" fmla="*/ 84 w 174"/>
                <a:gd name="T49" fmla="*/ 97 h 174"/>
                <a:gd name="T50" fmla="*/ 100 w 174"/>
                <a:gd name="T51" fmla="*/ 95 h 174"/>
                <a:gd name="T52" fmla="*/ 116 w 174"/>
                <a:gd name="T53" fmla="*/ 102 h 174"/>
                <a:gd name="T54" fmla="*/ 121 w 174"/>
                <a:gd name="T55" fmla="*/ 109 h 174"/>
                <a:gd name="T56" fmla="*/ 137 w 174"/>
                <a:gd name="T57" fmla="*/ 114 h 174"/>
                <a:gd name="T58" fmla="*/ 130 w 174"/>
                <a:gd name="T59" fmla="*/ 132 h 174"/>
                <a:gd name="T60" fmla="*/ 122 w 174"/>
                <a:gd name="T61" fmla="*/ 139 h 174"/>
                <a:gd name="T62" fmla="*/ 113 w 174"/>
                <a:gd name="T63" fmla="*/ 148 h 174"/>
                <a:gd name="T64" fmla="*/ 101 w 174"/>
                <a:gd name="T65" fmla="*/ 161 h 174"/>
                <a:gd name="T66" fmla="*/ 94 w 174"/>
                <a:gd name="T67" fmla="*/ 159 h 174"/>
                <a:gd name="T68" fmla="*/ 97 w 174"/>
                <a:gd name="T69" fmla="*/ 136 h 174"/>
                <a:gd name="T70" fmla="*/ 86 w 174"/>
                <a:gd name="T71" fmla="*/ 114 h 174"/>
                <a:gd name="T72" fmla="*/ 88 w 174"/>
                <a:gd name="T73" fmla="*/ 99 h 174"/>
                <a:gd name="T74" fmla="*/ 75 w 174"/>
                <a:gd name="T75" fmla="*/ 93 h 174"/>
                <a:gd name="T76" fmla="*/ 56 w 174"/>
                <a:gd name="T77" fmla="*/ 82 h 174"/>
                <a:gd name="T78" fmla="*/ 52 w 174"/>
                <a:gd name="T79" fmla="*/ 79 h 174"/>
                <a:gd name="T80" fmla="*/ 40 w 174"/>
                <a:gd name="T81" fmla="*/ 67 h 174"/>
                <a:gd name="T82" fmla="*/ 34 w 174"/>
                <a:gd name="T83" fmla="*/ 46 h 174"/>
                <a:gd name="T84" fmla="*/ 59 w 174"/>
                <a:gd name="T85" fmla="*/ 17 h 174"/>
                <a:gd name="T86" fmla="*/ 55 w 174"/>
                <a:gd name="T87" fmla="*/ 22 h 174"/>
                <a:gd name="T88" fmla="*/ 65 w 174"/>
                <a:gd name="T89" fmla="*/ 21 h 174"/>
                <a:gd name="T90" fmla="*/ 73 w 174"/>
                <a:gd name="T91" fmla="*/ 19 h 174"/>
                <a:gd name="T92" fmla="*/ 76 w 174"/>
                <a:gd name="T93" fmla="*/ 14 h 174"/>
                <a:gd name="T94" fmla="*/ 71 w 174"/>
                <a:gd name="T95" fmla="*/ 11 h 174"/>
                <a:gd name="T96" fmla="*/ 96 w 174"/>
                <a:gd name="T97" fmla="*/ 12 h 174"/>
                <a:gd name="T98" fmla="*/ 102 w 174"/>
                <a:gd name="T99" fmla="*/ 11 h 174"/>
                <a:gd name="T100" fmla="*/ 158 w 174"/>
                <a:gd name="T101" fmla="*/ 64 h 174"/>
                <a:gd name="T102" fmla="*/ 163 w 174"/>
                <a:gd name="T103" fmla="*/ 72 h 174"/>
                <a:gd name="T104" fmla="*/ 157 w 174"/>
                <a:gd name="T105" fmla="*/ 69 h 174"/>
                <a:gd name="T106" fmla="*/ 154 w 174"/>
                <a:gd name="T107" fmla="*/ 100 h 174"/>
                <a:gd name="T108" fmla="*/ 156 w 174"/>
                <a:gd name="T109" fmla="*/ 84 h 174"/>
                <a:gd name="T110" fmla="*/ 164 w 174"/>
                <a:gd name="T111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74">
                  <a:moveTo>
                    <a:pt x="85" y="72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72"/>
                    <a:pt x="85" y="72"/>
                    <a:pt x="85" y="72"/>
                  </a:cubicBezTo>
                  <a:close/>
                  <a:moveTo>
                    <a:pt x="119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19" y="109"/>
                  </a:cubicBezTo>
                  <a:close/>
                  <a:moveTo>
                    <a:pt x="120" y="109"/>
                  </a:moveTo>
                  <a:cubicBezTo>
                    <a:pt x="119" y="109"/>
                    <a:pt x="119" y="109"/>
                    <a:pt x="119" y="109"/>
                  </a:cubicBezTo>
                  <a:cubicBezTo>
                    <a:pt x="119" y="109"/>
                    <a:pt x="119" y="109"/>
                    <a:pt x="120" y="109"/>
                  </a:cubicBezTo>
                  <a:close/>
                  <a:moveTo>
                    <a:pt x="87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4"/>
                    <a:pt x="87" y="174"/>
                  </a:cubicBezTo>
                  <a:cubicBezTo>
                    <a:pt x="135" y="174"/>
                    <a:pt x="174" y="135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143" y="34"/>
                  </a:moveTo>
                  <a:cubicBezTo>
                    <a:pt x="140" y="34"/>
                    <a:pt x="138" y="34"/>
                    <a:pt x="135" y="36"/>
                  </a:cubicBezTo>
                  <a:cubicBezTo>
                    <a:pt x="134" y="36"/>
                    <a:pt x="134" y="37"/>
                    <a:pt x="132" y="37"/>
                  </a:cubicBezTo>
                  <a:cubicBezTo>
                    <a:pt x="131" y="38"/>
                    <a:pt x="130" y="37"/>
                    <a:pt x="129" y="38"/>
                  </a:cubicBezTo>
                  <a:cubicBezTo>
                    <a:pt x="125" y="39"/>
                    <a:pt x="126" y="48"/>
                    <a:pt x="120" y="46"/>
                  </a:cubicBezTo>
                  <a:cubicBezTo>
                    <a:pt x="118" y="46"/>
                    <a:pt x="116" y="43"/>
                    <a:pt x="115" y="41"/>
                  </a:cubicBezTo>
                  <a:cubicBezTo>
                    <a:pt x="114" y="39"/>
                    <a:pt x="112" y="38"/>
                    <a:pt x="113" y="36"/>
                  </a:cubicBezTo>
                  <a:cubicBezTo>
                    <a:pt x="113" y="36"/>
                    <a:pt x="112" y="36"/>
                    <a:pt x="111" y="36"/>
                  </a:cubicBezTo>
                  <a:cubicBezTo>
                    <a:pt x="112" y="34"/>
                    <a:pt x="115" y="34"/>
                    <a:pt x="116" y="33"/>
                  </a:cubicBezTo>
                  <a:cubicBezTo>
                    <a:pt x="117" y="31"/>
                    <a:pt x="112" y="31"/>
                    <a:pt x="111" y="30"/>
                  </a:cubicBezTo>
                  <a:cubicBezTo>
                    <a:pt x="113" y="29"/>
                    <a:pt x="113" y="31"/>
                    <a:pt x="115" y="31"/>
                  </a:cubicBezTo>
                  <a:cubicBezTo>
                    <a:pt x="116" y="30"/>
                    <a:pt x="114" y="28"/>
                    <a:pt x="113" y="28"/>
                  </a:cubicBezTo>
                  <a:cubicBezTo>
                    <a:pt x="113" y="28"/>
                    <a:pt x="108" y="30"/>
                    <a:pt x="111" y="27"/>
                  </a:cubicBezTo>
                  <a:cubicBezTo>
                    <a:pt x="107" y="25"/>
                    <a:pt x="104" y="22"/>
                    <a:pt x="100" y="20"/>
                  </a:cubicBezTo>
                  <a:cubicBezTo>
                    <a:pt x="100" y="23"/>
                    <a:pt x="105" y="24"/>
                    <a:pt x="107" y="25"/>
                  </a:cubicBezTo>
                  <a:cubicBezTo>
                    <a:pt x="106" y="26"/>
                    <a:pt x="105" y="28"/>
                    <a:pt x="103" y="27"/>
                  </a:cubicBezTo>
                  <a:cubicBezTo>
                    <a:pt x="102" y="27"/>
                    <a:pt x="103" y="25"/>
                    <a:pt x="101" y="25"/>
                  </a:cubicBezTo>
                  <a:cubicBezTo>
                    <a:pt x="100" y="28"/>
                    <a:pt x="104" y="27"/>
                    <a:pt x="104" y="29"/>
                  </a:cubicBezTo>
                  <a:cubicBezTo>
                    <a:pt x="104" y="31"/>
                    <a:pt x="103" y="30"/>
                    <a:pt x="102" y="30"/>
                  </a:cubicBezTo>
                  <a:cubicBezTo>
                    <a:pt x="102" y="30"/>
                    <a:pt x="100" y="29"/>
                    <a:pt x="100" y="30"/>
                  </a:cubicBezTo>
                  <a:cubicBezTo>
                    <a:pt x="100" y="31"/>
                    <a:pt x="102" y="30"/>
                    <a:pt x="103" y="32"/>
                  </a:cubicBezTo>
                  <a:cubicBezTo>
                    <a:pt x="100" y="32"/>
                    <a:pt x="99" y="31"/>
                    <a:pt x="96" y="29"/>
                  </a:cubicBezTo>
                  <a:cubicBezTo>
                    <a:pt x="94" y="28"/>
                    <a:pt x="93" y="28"/>
                    <a:pt x="90" y="28"/>
                  </a:cubicBezTo>
                  <a:cubicBezTo>
                    <a:pt x="90" y="28"/>
                    <a:pt x="92" y="27"/>
                    <a:pt x="93" y="27"/>
                  </a:cubicBezTo>
                  <a:cubicBezTo>
                    <a:pt x="93" y="26"/>
                    <a:pt x="95" y="25"/>
                    <a:pt x="95" y="24"/>
                  </a:cubicBezTo>
                  <a:cubicBezTo>
                    <a:pt x="95" y="23"/>
                    <a:pt x="95" y="23"/>
                    <a:pt x="93" y="22"/>
                  </a:cubicBezTo>
                  <a:cubicBezTo>
                    <a:pt x="92" y="21"/>
                    <a:pt x="90" y="19"/>
                    <a:pt x="89" y="19"/>
                  </a:cubicBezTo>
                  <a:cubicBezTo>
                    <a:pt x="83" y="18"/>
                    <a:pt x="87" y="24"/>
                    <a:pt x="82" y="25"/>
                  </a:cubicBezTo>
                  <a:cubicBezTo>
                    <a:pt x="82" y="25"/>
                    <a:pt x="83" y="25"/>
                    <a:pt x="83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1" y="25"/>
                    <a:pt x="79" y="25"/>
                    <a:pt x="79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7" y="29"/>
                    <a:pt x="75" y="29"/>
                    <a:pt x="74" y="30"/>
                  </a:cubicBezTo>
                  <a:cubicBezTo>
                    <a:pt x="73" y="31"/>
                    <a:pt x="71" y="32"/>
                    <a:pt x="70" y="34"/>
                  </a:cubicBezTo>
                  <a:cubicBezTo>
                    <a:pt x="68" y="38"/>
                    <a:pt x="75" y="39"/>
                    <a:pt x="78" y="41"/>
                  </a:cubicBezTo>
                  <a:cubicBezTo>
                    <a:pt x="80" y="41"/>
                    <a:pt x="84" y="42"/>
                    <a:pt x="84" y="43"/>
                  </a:cubicBezTo>
                  <a:cubicBezTo>
                    <a:pt x="85" y="44"/>
                    <a:pt x="83" y="46"/>
                    <a:pt x="85" y="47"/>
                  </a:cubicBezTo>
                  <a:cubicBezTo>
                    <a:pt x="86" y="47"/>
                    <a:pt x="87" y="47"/>
                    <a:pt x="88" y="46"/>
                  </a:cubicBezTo>
                  <a:cubicBezTo>
                    <a:pt x="89" y="45"/>
                    <a:pt x="88" y="45"/>
                    <a:pt x="87" y="44"/>
                  </a:cubicBezTo>
                  <a:cubicBezTo>
                    <a:pt x="87" y="42"/>
                    <a:pt x="88" y="43"/>
                    <a:pt x="89" y="42"/>
                  </a:cubicBezTo>
                  <a:cubicBezTo>
                    <a:pt x="91" y="40"/>
                    <a:pt x="90" y="40"/>
                    <a:pt x="90" y="37"/>
                  </a:cubicBezTo>
                  <a:cubicBezTo>
                    <a:pt x="89" y="36"/>
                    <a:pt x="88" y="33"/>
                    <a:pt x="89" y="32"/>
                  </a:cubicBezTo>
                  <a:cubicBezTo>
                    <a:pt x="91" y="30"/>
                    <a:pt x="94" y="32"/>
                    <a:pt x="96" y="32"/>
                  </a:cubicBezTo>
                  <a:cubicBezTo>
                    <a:pt x="97" y="33"/>
                    <a:pt x="98" y="35"/>
                    <a:pt x="99" y="36"/>
                  </a:cubicBezTo>
                  <a:cubicBezTo>
                    <a:pt x="99" y="36"/>
                    <a:pt x="100" y="37"/>
                    <a:pt x="101" y="37"/>
                  </a:cubicBezTo>
                  <a:cubicBezTo>
                    <a:pt x="103" y="37"/>
                    <a:pt x="102" y="36"/>
                    <a:pt x="103" y="35"/>
                  </a:cubicBezTo>
                  <a:cubicBezTo>
                    <a:pt x="105" y="33"/>
                    <a:pt x="106" y="36"/>
                    <a:pt x="107" y="38"/>
                  </a:cubicBezTo>
                  <a:cubicBezTo>
                    <a:pt x="108" y="40"/>
                    <a:pt x="108" y="41"/>
                    <a:pt x="110" y="42"/>
                  </a:cubicBezTo>
                  <a:cubicBezTo>
                    <a:pt x="111" y="42"/>
                    <a:pt x="114" y="45"/>
                    <a:pt x="113" y="46"/>
                  </a:cubicBezTo>
                  <a:cubicBezTo>
                    <a:pt x="113" y="47"/>
                    <a:pt x="110" y="48"/>
                    <a:pt x="109" y="49"/>
                  </a:cubicBezTo>
                  <a:cubicBezTo>
                    <a:pt x="105" y="50"/>
                    <a:pt x="99" y="47"/>
                    <a:pt x="98" y="52"/>
                  </a:cubicBezTo>
                  <a:cubicBezTo>
                    <a:pt x="99" y="52"/>
                    <a:pt x="103" y="49"/>
                    <a:pt x="104" y="50"/>
                  </a:cubicBezTo>
                  <a:cubicBezTo>
                    <a:pt x="105" y="51"/>
                    <a:pt x="104" y="52"/>
                    <a:pt x="104" y="53"/>
                  </a:cubicBezTo>
                  <a:cubicBezTo>
                    <a:pt x="105" y="55"/>
                    <a:pt x="106" y="54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10" y="53"/>
                    <a:pt x="110" y="53"/>
                    <a:pt x="111" y="51"/>
                  </a:cubicBezTo>
                  <a:cubicBezTo>
                    <a:pt x="111" y="50"/>
                    <a:pt x="112" y="49"/>
                    <a:pt x="112" y="48"/>
                  </a:cubicBezTo>
                  <a:cubicBezTo>
                    <a:pt x="114" y="47"/>
                    <a:pt x="114" y="48"/>
                    <a:pt x="115" y="49"/>
                  </a:cubicBezTo>
                  <a:cubicBezTo>
                    <a:pt x="115" y="49"/>
                    <a:pt x="118" y="53"/>
                    <a:pt x="117" y="53"/>
                  </a:cubicBezTo>
                  <a:cubicBezTo>
                    <a:pt x="114" y="52"/>
                    <a:pt x="111" y="52"/>
                    <a:pt x="109" y="54"/>
                  </a:cubicBezTo>
                  <a:cubicBezTo>
                    <a:pt x="107" y="55"/>
                    <a:pt x="106" y="56"/>
                    <a:pt x="104" y="57"/>
                  </a:cubicBezTo>
                  <a:cubicBezTo>
                    <a:pt x="104" y="57"/>
                    <a:pt x="101" y="57"/>
                    <a:pt x="101" y="57"/>
                  </a:cubicBezTo>
                  <a:cubicBezTo>
                    <a:pt x="102" y="56"/>
                    <a:pt x="104" y="55"/>
                    <a:pt x="104" y="55"/>
                  </a:cubicBezTo>
                  <a:cubicBezTo>
                    <a:pt x="102" y="54"/>
                    <a:pt x="101" y="55"/>
                    <a:pt x="99" y="57"/>
                  </a:cubicBezTo>
                  <a:cubicBezTo>
                    <a:pt x="98" y="57"/>
                    <a:pt x="97" y="59"/>
                    <a:pt x="96" y="60"/>
                  </a:cubicBezTo>
                  <a:cubicBezTo>
                    <a:pt x="95" y="60"/>
                    <a:pt x="94" y="61"/>
                    <a:pt x="94" y="61"/>
                  </a:cubicBezTo>
                  <a:cubicBezTo>
                    <a:pt x="93" y="62"/>
                    <a:pt x="93" y="63"/>
                    <a:pt x="93" y="64"/>
                  </a:cubicBezTo>
                  <a:cubicBezTo>
                    <a:pt x="92" y="64"/>
                    <a:pt x="91" y="64"/>
                    <a:pt x="91" y="64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68"/>
                    <a:pt x="88" y="69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6" y="71"/>
                    <a:pt x="85" y="72"/>
                  </a:cubicBezTo>
                  <a:cubicBezTo>
                    <a:pt x="86" y="74"/>
                    <a:pt x="87" y="77"/>
                    <a:pt x="86" y="78"/>
                  </a:cubicBezTo>
                  <a:cubicBezTo>
                    <a:pt x="85" y="81"/>
                    <a:pt x="84" y="76"/>
                    <a:pt x="83" y="75"/>
                  </a:cubicBezTo>
                  <a:cubicBezTo>
                    <a:pt x="81" y="72"/>
                    <a:pt x="76" y="74"/>
                    <a:pt x="72" y="75"/>
                  </a:cubicBezTo>
                  <a:cubicBezTo>
                    <a:pt x="68" y="75"/>
                    <a:pt x="64" y="80"/>
                    <a:pt x="67" y="85"/>
                  </a:cubicBezTo>
                  <a:cubicBezTo>
                    <a:pt x="68" y="87"/>
                    <a:pt x="70" y="88"/>
                    <a:pt x="72" y="87"/>
                  </a:cubicBezTo>
                  <a:cubicBezTo>
                    <a:pt x="75" y="87"/>
                    <a:pt x="75" y="84"/>
                    <a:pt x="77" y="84"/>
                  </a:cubicBezTo>
                  <a:cubicBezTo>
                    <a:pt x="81" y="84"/>
                    <a:pt x="77" y="87"/>
                    <a:pt x="77" y="89"/>
                  </a:cubicBezTo>
                  <a:cubicBezTo>
                    <a:pt x="77" y="90"/>
                    <a:pt x="77" y="90"/>
                    <a:pt x="79" y="90"/>
                  </a:cubicBezTo>
                  <a:cubicBezTo>
                    <a:pt x="80" y="91"/>
                    <a:pt x="81" y="90"/>
                    <a:pt x="82" y="91"/>
                  </a:cubicBezTo>
                  <a:cubicBezTo>
                    <a:pt x="82" y="91"/>
                    <a:pt x="82" y="93"/>
                    <a:pt x="83" y="92"/>
                  </a:cubicBezTo>
                  <a:cubicBezTo>
                    <a:pt x="82" y="93"/>
                    <a:pt x="82" y="96"/>
                    <a:pt x="84" y="97"/>
                  </a:cubicBezTo>
                  <a:cubicBezTo>
                    <a:pt x="85" y="98"/>
                    <a:pt x="87" y="97"/>
                    <a:pt x="89" y="98"/>
                  </a:cubicBezTo>
                  <a:cubicBezTo>
                    <a:pt x="92" y="99"/>
                    <a:pt x="90" y="98"/>
                    <a:pt x="93" y="96"/>
                  </a:cubicBezTo>
                  <a:cubicBezTo>
                    <a:pt x="95" y="95"/>
                    <a:pt x="95" y="96"/>
                    <a:pt x="97" y="96"/>
                  </a:cubicBezTo>
                  <a:cubicBezTo>
                    <a:pt x="98" y="96"/>
                    <a:pt x="98" y="95"/>
                    <a:pt x="100" y="95"/>
                  </a:cubicBezTo>
                  <a:cubicBezTo>
                    <a:pt x="101" y="95"/>
                    <a:pt x="101" y="96"/>
                    <a:pt x="103" y="97"/>
                  </a:cubicBezTo>
                  <a:cubicBezTo>
                    <a:pt x="103" y="97"/>
                    <a:pt x="104" y="96"/>
                    <a:pt x="105" y="96"/>
                  </a:cubicBezTo>
                  <a:cubicBezTo>
                    <a:pt x="107" y="97"/>
                    <a:pt x="109" y="98"/>
                    <a:pt x="111" y="100"/>
                  </a:cubicBezTo>
                  <a:cubicBezTo>
                    <a:pt x="113" y="101"/>
                    <a:pt x="114" y="101"/>
                    <a:pt x="116" y="102"/>
                  </a:cubicBezTo>
                  <a:cubicBezTo>
                    <a:pt x="118" y="102"/>
                    <a:pt x="120" y="104"/>
                    <a:pt x="120" y="106"/>
                  </a:cubicBezTo>
                  <a:cubicBezTo>
                    <a:pt x="120" y="106"/>
                    <a:pt x="119" y="108"/>
                    <a:pt x="119" y="109"/>
                  </a:cubicBezTo>
                  <a:cubicBezTo>
                    <a:pt x="119" y="109"/>
                    <a:pt x="122" y="108"/>
                    <a:pt x="123" y="108"/>
                  </a:cubicBezTo>
                  <a:cubicBezTo>
                    <a:pt x="122" y="109"/>
                    <a:pt x="121" y="110"/>
                    <a:pt x="121" y="109"/>
                  </a:cubicBezTo>
                  <a:cubicBezTo>
                    <a:pt x="121" y="110"/>
                    <a:pt x="122" y="110"/>
                    <a:pt x="122" y="111"/>
                  </a:cubicBezTo>
                  <a:cubicBezTo>
                    <a:pt x="123" y="108"/>
                    <a:pt x="125" y="109"/>
                    <a:pt x="126" y="110"/>
                  </a:cubicBezTo>
                  <a:cubicBezTo>
                    <a:pt x="128" y="111"/>
                    <a:pt x="130" y="111"/>
                    <a:pt x="132" y="111"/>
                  </a:cubicBezTo>
                  <a:cubicBezTo>
                    <a:pt x="133" y="112"/>
                    <a:pt x="136" y="113"/>
                    <a:pt x="137" y="114"/>
                  </a:cubicBezTo>
                  <a:cubicBezTo>
                    <a:pt x="138" y="115"/>
                    <a:pt x="138" y="117"/>
                    <a:pt x="137" y="119"/>
                  </a:cubicBezTo>
                  <a:cubicBezTo>
                    <a:pt x="135" y="121"/>
                    <a:pt x="134" y="121"/>
                    <a:pt x="133" y="123"/>
                  </a:cubicBezTo>
                  <a:cubicBezTo>
                    <a:pt x="132" y="125"/>
                    <a:pt x="133" y="127"/>
                    <a:pt x="132" y="129"/>
                  </a:cubicBezTo>
                  <a:cubicBezTo>
                    <a:pt x="132" y="131"/>
                    <a:pt x="131" y="130"/>
                    <a:pt x="130" y="132"/>
                  </a:cubicBezTo>
                  <a:cubicBezTo>
                    <a:pt x="128" y="133"/>
                    <a:pt x="130" y="133"/>
                    <a:pt x="128" y="134"/>
                  </a:cubicBezTo>
                  <a:cubicBezTo>
                    <a:pt x="126" y="135"/>
                    <a:pt x="124" y="134"/>
                    <a:pt x="123" y="137"/>
                  </a:cubicBezTo>
                  <a:cubicBezTo>
                    <a:pt x="123" y="136"/>
                    <a:pt x="123" y="136"/>
                    <a:pt x="123" y="136"/>
                  </a:cubicBezTo>
                  <a:cubicBezTo>
                    <a:pt x="123" y="137"/>
                    <a:pt x="122" y="138"/>
                    <a:pt x="122" y="139"/>
                  </a:cubicBezTo>
                  <a:cubicBezTo>
                    <a:pt x="121" y="140"/>
                    <a:pt x="121" y="141"/>
                    <a:pt x="120" y="142"/>
                  </a:cubicBezTo>
                  <a:cubicBezTo>
                    <a:pt x="119" y="143"/>
                    <a:pt x="115" y="148"/>
                    <a:pt x="115" y="147"/>
                  </a:cubicBezTo>
                  <a:cubicBezTo>
                    <a:pt x="115" y="147"/>
                    <a:pt x="112" y="148"/>
                    <a:pt x="112" y="147"/>
                  </a:cubicBezTo>
                  <a:cubicBezTo>
                    <a:pt x="112" y="148"/>
                    <a:pt x="112" y="148"/>
                    <a:pt x="113" y="148"/>
                  </a:cubicBezTo>
                  <a:cubicBezTo>
                    <a:pt x="112" y="152"/>
                    <a:pt x="110" y="153"/>
                    <a:pt x="106" y="153"/>
                  </a:cubicBezTo>
                  <a:cubicBezTo>
                    <a:pt x="107" y="155"/>
                    <a:pt x="105" y="154"/>
                    <a:pt x="104" y="155"/>
                  </a:cubicBezTo>
                  <a:cubicBezTo>
                    <a:pt x="103" y="156"/>
                    <a:pt x="103" y="158"/>
                    <a:pt x="103" y="158"/>
                  </a:cubicBezTo>
                  <a:cubicBezTo>
                    <a:pt x="103" y="159"/>
                    <a:pt x="101" y="161"/>
                    <a:pt x="101" y="161"/>
                  </a:cubicBezTo>
                  <a:cubicBezTo>
                    <a:pt x="101" y="162"/>
                    <a:pt x="102" y="162"/>
                    <a:pt x="102" y="163"/>
                  </a:cubicBezTo>
                  <a:cubicBezTo>
                    <a:pt x="99" y="163"/>
                    <a:pt x="96" y="164"/>
                    <a:pt x="93" y="164"/>
                  </a:cubicBezTo>
                  <a:cubicBezTo>
                    <a:pt x="94" y="163"/>
                    <a:pt x="94" y="163"/>
                    <a:pt x="92" y="163"/>
                  </a:cubicBezTo>
                  <a:cubicBezTo>
                    <a:pt x="93" y="161"/>
                    <a:pt x="94" y="161"/>
                    <a:pt x="94" y="159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5" y="156"/>
                    <a:pt x="95" y="157"/>
                    <a:pt x="94" y="155"/>
                  </a:cubicBezTo>
                  <a:cubicBezTo>
                    <a:pt x="94" y="152"/>
                    <a:pt x="95" y="151"/>
                    <a:pt x="96" y="147"/>
                  </a:cubicBezTo>
                  <a:cubicBezTo>
                    <a:pt x="97" y="144"/>
                    <a:pt x="97" y="139"/>
                    <a:pt x="97" y="136"/>
                  </a:cubicBezTo>
                  <a:cubicBezTo>
                    <a:pt x="98" y="134"/>
                    <a:pt x="98" y="130"/>
                    <a:pt x="98" y="129"/>
                  </a:cubicBezTo>
                  <a:cubicBezTo>
                    <a:pt x="97" y="127"/>
                    <a:pt x="94" y="125"/>
                    <a:pt x="92" y="124"/>
                  </a:cubicBezTo>
                  <a:cubicBezTo>
                    <a:pt x="90" y="122"/>
                    <a:pt x="89" y="120"/>
                    <a:pt x="88" y="118"/>
                  </a:cubicBezTo>
                  <a:cubicBezTo>
                    <a:pt x="87" y="117"/>
                    <a:pt x="86" y="116"/>
                    <a:pt x="86" y="114"/>
                  </a:cubicBezTo>
                  <a:cubicBezTo>
                    <a:pt x="85" y="112"/>
                    <a:pt x="86" y="113"/>
                    <a:pt x="86" y="112"/>
                  </a:cubicBezTo>
                  <a:cubicBezTo>
                    <a:pt x="86" y="110"/>
                    <a:pt x="86" y="109"/>
                    <a:pt x="86" y="107"/>
                  </a:cubicBezTo>
                  <a:cubicBezTo>
                    <a:pt x="87" y="106"/>
                    <a:pt x="89" y="105"/>
                    <a:pt x="89" y="103"/>
                  </a:cubicBezTo>
                  <a:cubicBezTo>
                    <a:pt x="90" y="101"/>
                    <a:pt x="89" y="99"/>
                    <a:pt x="88" y="99"/>
                  </a:cubicBezTo>
                  <a:cubicBezTo>
                    <a:pt x="87" y="99"/>
                    <a:pt x="86" y="99"/>
                    <a:pt x="85" y="99"/>
                  </a:cubicBezTo>
                  <a:cubicBezTo>
                    <a:pt x="84" y="99"/>
                    <a:pt x="82" y="98"/>
                    <a:pt x="81" y="97"/>
                  </a:cubicBezTo>
                  <a:cubicBezTo>
                    <a:pt x="80" y="96"/>
                    <a:pt x="79" y="94"/>
                    <a:pt x="78" y="93"/>
                  </a:cubicBezTo>
                  <a:cubicBezTo>
                    <a:pt x="77" y="93"/>
                    <a:pt x="76" y="93"/>
                    <a:pt x="75" y="93"/>
                  </a:cubicBezTo>
                  <a:cubicBezTo>
                    <a:pt x="73" y="92"/>
                    <a:pt x="72" y="91"/>
                    <a:pt x="71" y="90"/>
                  </a:cubicBezTo>
                  <a:cubicBezTo>
                    <a:pt x="70" y="89"/>
                    <a:pt x="69" y="90"/>
                    <a:pt x="67" y="90"/>
                  </a:cubicBezTo>
                  <a:cubicBezTo>
                    <a:pt x="65" y="90"/>
                    <a:pt x="63" y="88"/>
                    <a:pt x="62" y="88"/>
                  </a:cubicBezTo>
                  <a:cubicBezTo>
                    <a:pt x="59" y="87"/>
                    <a:pt x="57" y="85"/>
                    <a:pt x="56" y="82"/>
                  </a:cubicBezTo>
                  <a:cubicBezTo>
                    <a:pt x="55" y="80"/>
                    <a:pt x="54" y="79"/>
                    <a:pt x="52" y="77"/>
                  </a:cubicBezTo>
                  <a:cubicBezTo>
                    <a:pt x="51" y="75"/>
                    <a:pt x="50" y="73"/>
                    <a:pt x="47" y="72"/>
                  </a:cubicBezTo>
                  <a:cubicBezTo>
                    <a:pt x="47" y="72"/>
                    <a:pt x="48" y="74"/>
                    <a:pt x="48" y="75"/>
                  </a:cubicBezTo>
                  <a:cubicBezTo>
                    <a:pt x="49" y="76"/>
                    <a:pt x="50" y="78"/>
                    <a:pt x="52" y="79"/>
                  </a:cubicBezTo>
                  <a:cubicBezTo>
                    <a:pt x="53" y="82"/>
                    <a:pt x="52" y="82"/>
                    <a:pt x="51" y="80"/>
                  </a:cubicBezTo>
                  <a:cubicBezTo>
                    <a:pt x="49" y="77"/>
                    <a:pt x="47" y="75"/>
                    <a:pt x="45" y="72"/>
                  </a:cubicBezTo>
                  <a:cubicBezTo>
                    <a:pt x="44" y="71"/>
                    <a:pt x="45" y="70"/>
                    <a:pt x="44" y="69"/>
                  </a:cubicBezTo>
                  <a:cubicBezTo>
                    <a:pt x="43" y="68"/>
                    <a:pt x="41" y="68"/>
                    <a:pt x="40" y="67"/>
                  </a:cubicBezTo>
                  <a:cubicBezTo>
                    <a:pt x="37" y="64"/>
                    <a:pt x="36" y="59"/>
                    <a:pt x="36" y="55"/>
                  </a:cubicBezTo>
                  <a:cubicBezTo>
                    <a:pt x="36" y="53"/>
                    <a:pt x="37" y="52"/>
                    <a:pt x="37" y="51"/>
                  </a:cubicBezTo>
                  <a:cubicBezTo>
                    <a:pt x="37" y="49"/>
                    <a:pt x="36" y="48"/>
                    <a:pt x="35" y="48"/>
                  </a:cubicBezTo>
                  <a:cubicBezTo>
                    <a:pt x="35" y="47"/>
                    <a:pt x="34" y="46"/>
                    <a:pt x="34" y="46"/>
                  </a:cubicBezTo>
                  <a:cubicBezTo>
                    <a:pt x="33" y="45"/>
                    <a:pt x="32" y="43"/>
                    <a:pt x="31" y="42"/>
                  </a:cubicBezTo>
                  <a:cubicBezTo>
                    <a:pt x="30" y="41"/>
                    <a:pt x="28" y="40"/>
                    <a:pt x="27" y="39"/>
                  </a:cubicBezTo>
                  <a:cubicBezTo>
                    <a:pt x="35" y="29"/>
                    <a:pt x="46" y="20"/>
                    <a:pt x="58" y="15"/>
                  </a:cubicBezTo>
                  <a:cubicBezTo>
                    <a:pt x="58" y="16"/>
                    <a:pt x="58" y="17"/>
                    <a:pt x="59" y="17"/>
                  </a:cubicBezTo>
                  <a:cubicBezTo>
                    <a:pt x="60" y="19"/>
                    <a:pt x="61" y="19"/>
                    <a:pt x="63" y="19"/>
                  </a:cubicBezTo>
                  <a:cubicBezTo>
                    <a:pt x="62" y="21"/>
                    <a:pt x="60" y="21"/>
                    <a:pt x="58" y="21"/>
                  </a:cubicBezTo>
                  <a:cubicBezTo>
                    <a:pt x="56" y="21"/>
                    <a:pt x="53" y="20"/>
                    <a:pt x="52" y="22"/>
                  </a:cubicBezTo>
                  <a:cubicBezTo>
                    <a:pt x="53" y="23"/>
                    <a:pt x="55" y="25"/>
                    <a:pt x="55" y="22"/>
                  </a:cubicBezTo>
                  <a:cubicBezTo>
                    <a:pt x="57" y="22"/>
                    <a:pt x="59" y="22"/>
                    <a:pt x="61" y="23"/>
                  </a:cubicBezTo>
                  <a:cubicBezTo>
                    <a:pt x="62" y="23"/>
                    <a:pt x="65" y="24"/>
                    <a:pt x="65" y="23"/>
                  </a:cubicBezTo>
                  <a:cubicBezTo>
                    <a:pt x="66" y="23"/>
                    <a:pt x="66" y="21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6" y="19"/>
                    <a:pt x="67" y="20"/>
                    <a:pt x="69" y="21"/>
                  </a:cubicBezTo>
                  <a:cubicBezTo>
                    <a:pt x="67" y="22"/>
                    <a:pt x="68" y="25"/>
                    <a:pt x="70" y="23"/>
                  </a:cubicBezTo>
                  <a:cubicBezTo>
                    <a:pt x="72" y="21"/>
                    <a:pt x="70" y="20"/>
                    <a:pt x="68" y="19"/>
                  </a:cubicBezTo>
                  <a:cubicBezTo>
                    <a:pt x="70" y="16"/>
                    <a:pt x="71" y="16"/>
                    <a:pt x="73" y="19"/>
                  </a:cubicBezTo>
                  <a:cubicBezTo>
                    <a:pt x="73" y="17"/>
                    <a:pt x="74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5" y="17"/>
                    <a:pt x="74" y="17"/>
                    <a:pt x="74" y="17"/>
                  </a:cubicBezTo>
                  <a:cubicBezTo>
                    <a:pt x="75" y="15"/>
                    <a:pt x="74" y="14"/>
                    <a:pt x="76" y="14"/>
                  </a:cubicBezTo>
                  <a:cubicBezTo>
                    <a:pt x="78" y="13"/>
                    <a:pt x="83" y="13"/>
                    <a:pt x="83" y="12"/>
                  </a:cubicBezTo>
                  <a:cubicBezTo>
                    <a:pt x="80" y="13"/>
                    <a:pt x="76" y="13"/>
                    <a:pt x="73" y="14"/>
                  </a:cubicBezTo>
                  <a:cubicBezTo>
                    <a:pt x="72" y="15"/>
                    <a:pt x="70" y="17"/>
                    <a:pt x="69" y="16"/>
                  </a:cubicBezTo>
                  <a:cubicBezTo>
                    <a:pt x="68" y="14"/>
                    <a:pt x="70" y="12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6" y="10"/>
                    <a:pt x="81" y="10"/>
                    <a:pt x="87" y="10"/>
                  </a:cubicBezTo>
                  <a:cubicBezTo>
                    <a:pt x="91" y="10"/>
                    <a:pt x="94" y="10"/>
                    <a:pt x="98" y="10"/>
                  </a:cubicBezTo>
                  <a:cubicBezTo>
                    <a:pt x="96" y="11"/>
                    <a:pt x="97" y="11"/>
                    <a:pt x="96" y="12"/>
                  </a:cubicBezTo>
                  <a:cubicBezTo>
                    <a:pt x="95" y="13"/>
                    <a:pt x="92" y="14"/>
                    <a:pt x="90" y="15"/>
                  </a:cubicBezTo>
                  <a:cubicBezTo>
                    <a:pt x="92" y="15"/>
                    <a:pt x="98" y="17"/>
                    <a:pt x="100" y="14"/>
                  </a:cubicBezTo>
                  <a:cubicBezTo>
                    <a:pt x="99" y="14"/>
                    <a:pt x="98" y="14"/>
                    <a:pt x="97" y="14"/>
                  </a:cubicBezTo>
                  <a:cubicBezTo>
                    <a:pt x="99" y="13"/>
                    <a:pt x="100" y="12"/>
                    <a:pt x="102" y="11"/>
                  </a:cubicBezTo>
                  <a:cubicBezTo>
                    <a:pt x="118" y="14"/>
                    <a:pt x="132" y="22"/>
                    <a:pt x="143" y="34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7" y="64"/>
                  </a:moveTo>
                  <a:cubicBezTo>
                    <a:pt x="157" y="64"/>
                    <a:pt x="157" y="64"/>
                    <a:pt x="158" y="64"/>
                  </a:cubicBezTo>
                  <a:cubicBezTo>
                    <a:pt x="158" y="63"/>
                    <a:pt x="158" y="63"/>
                    <a:pt x="158" y="62"/>
                  </a:cubicBezTo>
                  <a:cubicBezTo>
                    <a:pt x="159" y="62"/>
                    <a:pt x="159" y="62"/>
                    <a:pt x="159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1" y="65"/>
                    <a:pt x="162" y="68"/>
                    <a:pt x="163" y="72"/>
                  </a:cubicBezTo>
                  <a:cubicBezTo>
                    <a:pt x="163" y="72"/>
                    <a:pt x="163" y="72"/>
                    <a:pt x="163" y="72"/>
                  </a:cubicBezTo>
                  <a:cubicBezTo>
                    <a:pt x="163" y="72"/>
                    <a:pt x="161" y="73"/>
                    <a:pt x="161" y="73"/>
                  </a:cubicBezTo>
                  <a:cubicBezTo>
                    <a:pt x="160" y="73"/>
                    <a:pt x="160" y="72"/>
                    <a:pt x="159" y="71"/>
                  </a:cubicBezTo>
                  <a:cubicBezTo>
                    <a:pt x="158" y="71"/>
                    <a:pt x="158" y="70"/>
                    <a:pt x="157" y="69"/>
                  </a:cubicBezTo>
                  <a:cubicBezTo>
                    <a:pt x="157" y="69"/>
                    <a:pt x="157" y="68"/>
                    <a:pt x="157" y="67"/>
                  </a:cubicBezTo>
                  <a:cubicBezTo>
                    <a:pt x="157" y="66"/>
                    <a:pt x="157" y="65"/>
                    <a:pt x="157" y="64"/>
                  </a:cubicBezTo>
                  <a:close/>
                  <a:moveTo>
                    <a:pt x="158" y="104"/>
                  </a:moveTo>
                  <a:cubicBezTo>
                    <a:pt x="156" y="103"/>
                    <a:pt x="155" y="101"/>
                    <a:pt x="154" y="100"/>
                  </a:cubicBezTo>
                  <a:cubicBezTo>
                    <a:pt x="152" y="98"/>
                    <a:pt x="153" y="96"/>
                    <a:pt x="153" y="94"/>
                  </a:cubicBezTo>
                  <a:cubicBezTo>
                    <a:pt x="153" y="92"/>
                    <a:pt x="152" y="90"/>
                    <a:pt x="153" y="88"/>
                  </a:cubicBezTo>
                  <a:cubicBezTo>
                    <a:pt x="154" y="88"/>
                    <a:pt x="154" y="87"/>
                    <a:pt x="155" y="87"/>
                  </a:cubicBezTo>
                  <a:cubicBezTo>
                    <a:pt x="155" y="86"/>
                    <a:pt x="155" y="85"/>
                    <a:pt x="156" y="84"/>
                  </a:cubicBezTo>
                  <a:cubicBezTo>
                    <a:pt x="157" y="82"/>
                    <a:pt x="158" y="82"/>
                    <a:pt x="159" y="81"/>
                  </a:cubicBezTo>
                  <a:cubicBezTo>
                    <a:pt x="160" y="80"/>
                    <a:pt x="160" y="80"/>
                    <a:pt x="161" y="78"/>
                  </a:cubicBezTo>
                  <a:cubicBezTo>
                    <a:pt x="161" y="78"/>
                    <a:pt x="162" y="76"/>
                    <a:pt x="163" y="75"/>
                  </a:cubicBezTo>
                  <a:cubicBezTo>
                    <a:pt x="164" y="79"/>
                    <a:pt x="164" y="83"/>
                    <a:pt x="164" y="87"/>
                  </a:cubicBezTo>
                  <a:cubicBezTo>
                    <a:pt x="164" y="94"/>
                    <a:pt x="163" y="101"/>
                    <a:pt x="162" y="107"/>
                  </a:cubicBezTo>
                  <a:cubicBezTo>
                    <a:pt x="160" y="107"/>
                    <a:pt x="159" y="105"/>
                    <a:pt x="158" y="10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TextBox 25"/>
            <p:cNvSpPr txBox="1"/>
            <p:nvPr/>
          </p:nvSpPr>
          <p:spPr>
            <a:xfrm>
              <a:off x="1196447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3783013" y="2016125"/>
            <a:ext cx="1389062" cy="2544763"/>
            <a:chOff x="3782659" y="2015847"/>
            <a:chExt cx="1388737" cy="2544570"/>
          </a:xfrm>
        </p:grpSpPr>
        <p:sp>
          <p:nvSpPr>
            <p:cNvPr id="51" name="六边形 50"/>
            <p:cNvSpPr/>
            <p:nvPr/>
          </p:nvSpPr>
          <p:spPr>
            <a:xfrm rot="5400000">
              <a:off x="3858741" y="2103238"/>
              <a:ext cx="1263554" cy="1088770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71" name="组合 51"/>
            <p:cNvGrpSpPr>
              <a:grpSpLocks/>
            </p:cNvGrpSpPr>
            <p:nvPr/>
          </p:nvGrpSpPr>
          <p:grpSpPr bwMode="auto">
            <a:xfrm>
              <a:off x="4217303" y="2426466"/>
              <a:ext cx="547920" cy="441721"/>
              <a:chOff x="5374481" y="3711179"/>
              <a:chExt cx="423863" cy="341709"/>
            </a:xfrm>
          </p:grpSpPr>
          <p:sp>
            <p:nvSpPr>
              <p:cNvPr id="54" name="Freeform 155"/>
              <p:cNvSpPr>
                <a:spLocks noEditPoints="1"/>
              </p:cNvSpPr>
              <p:nvPr/>
            </p:nvSpPr>
            <p:spPr bwMode="auto">
              <a:xfrm>
                <a:off x="5374658" y="3825777"/>
                <a:ext cx="381839" cy="227175"/>
              </a:xfrm>
              <a:custGeom>
                <a:avLst/>
                <a:gdLst>
                  <a:gd name="T0" fmla="*/ 90 w 321"/>
                  <a:gd name="T1" fmla="*/ 73 h 191"/>
                  <a:gd name="T2" fmla="*/ 90 w 321"/>
                  <a:gd name="T3" fmla="*/ 191 h 191"/>
                  <a:gd name="T4" fmla="*/ 141 w 321"/>
                  <a:gd name="T5" fmla="*/ 191 h 191"/>
                  <a:gd name="T6" fmla="*/ 141 w 321"/>
                  <a:gd name="T7" fmla="*/ 73 h 191"/>
                  <a:gd name="T8" fmla="*/ 115 w 321"/>
                  <a:gd name="T9" fmla="*/ 50 h 191"/>
                  <a:gd name="T10" fmla="*/ 90 w 321"/>
                  <a:gd name="T11" fmla="*/ 73 h 191"/>
                  <a:gd name="T12" fmla="*/ 0 w 321"/>
                  <a:gd name="T13" fmla="*/ 191 h 191"/>
                  <a:gd name="T14" fmla="*/ 53 w 321"/>
                  <a:gd name="T15" fmla="*/ 191 h 191"/>
                  <a:gd name="T16" fmla="*/ 53 w 321"/>
                  <a:gd name="T17" fmla="*/ 101 h 191"/>
                  <a:gd name="T18" fmla="*/ 0 w 321"/>
                  <a:gd name="T19" fmla="*/ 146 h 191"/>
                  <a:gd name="T20" fmla="*/ 0 w 321"/>
                  <a:gd name="T21" fmla="*/ 191 h 191"/>
                  <a:gd name="T22" fmla="*/ 268 w 321"/>
                  <a:gd name="T23" fmla="*/ 45 h 191"/>
                  <a:gd name="T24" fmla="*/ 268 w 321"/>
                  <a:gd name="T25" fmla="*/ 191 h 191"/>
                  <a:gd name="T26" fmla="*/ 321 w 321"/>
                  <a:gd name="T27" fmla="*/ 191 h 191"/>
                  <a:gd name="T28" fmla="*/ 321 w 321"/>
                  <a:gd name="T29" fmla="*/ 0 h 191"/>
                  <a:gd name="T30" fmla="*/ 268 w 321"/>
                  <a:gd name="T31" fmla="*/ 45 h 191"/>
                  <a:gd name="T32" fmla="*/ 178 w 321"/>
                  <a:gd name="T33" fmla="*/ 103 h 191"/>
                  <a:gd name="T34" fmla="*/ 178 w 321"/>
                  <a:gd name="T35" fmla="*/ 191 h 191"/>
                  <a:gd name="T36" fmla="*/ 231 w 321"/>
                  <a:gd name="T37" fmla="*/ 191 h 191"/>
                  <a:gd name="T38" fmla="*/ 231 w 321"/>
                  <a:gd name="T39" fmla="*/ 75 h 191"/>
                  <a:gd name="T40" fmla="*/ 188 w 321"/>
                  <a:gd name="T41" fmla="*/ 112 h 191"/>
                  <a:gd name="T42" fmla="*/ 178 w 321"/>
                  <a:gd name="T43" fmla="*/ 10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1" h="191">
                    <a:moveTo>
                      <a:pt x="90" y="73"/>
                    </a:moveTo>
                    <a:lnTo>
                      <a:pt x="90" y="191"/>
                    </a:lnTo>
                    <a:lnTo>
                      <a:pt x="141" y="191"/>
                    </a:lnTo>
                    <a:lnTo>
                      <a:pt x="141" y="73"/>
                    </a:lnTo>
                    <a:lnTo>
                      <a:pt x="115" y="50"/>
                    </a:lnTo>
                    <a:lnTo>
                      <a:pt x="90" y="73"/>
                    </a:lnTo>
                    <a:close/>
                    <a:moveTo>
                      <a:pt x="0" y="191"/>
                    </a:moveTo>
                    <a:lnTo>
                      <a:pt x="53" y="191"/>
                    </a:lnTo>
                    <a:lnTo>
                      <a:pt x="53" y="101"/>
                    </a:lnTo>
                    <a:lnTo>
                      <a:pt x="0" y="146"/>
                    </a:lnTo>
                    <a:lnTo>
                      <a:pt x="0" y="191"/>
                    </a:lnTo>
                    <a:close/>
                    <a:moveTo>
                      <a:pt x="268" y="45"/>
                    </a:moveTo>
                    <a:lnTo>
                      <a:pt x="268" y="191"/>
                    </a:lnTo>
                    <a:lnTo>
                      <a:pt x="321" y="191"/>
                    </a:lnTo>
                    <a:lnTo>
                      <a:pt x="321" y="0"/>
                    </a:lnTo>
                    <a:lnTo>
                      <a:pt x="268" y="45"/>
                    </a:lnTo>
                    <a:close/>
                    <a:moveTo>
                      <a:pt x="178" y="103"/>
                    </a:moveTo>
                    <a:lnTo>
                      <a:pt x="178" y="191"/>
                    </a:lnTo>
                    <a:lnTo>
                      <a:pt x="231" y="191"/>
                    </a:lnTo>
                    <a:lnTo>
                      <a:pt x="231" y="75"/>
                    </a:lnTo>
                    <a:lnTo>
                      <a:pt x="188" y="112"/>
                    </a:lnTo>
                    <a:lnTo>
                      <a:pt x="178" y="10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156"/>
              <p:cNvSpPr>
                <a:spLocks/>
              </p:cNvSpPr>
              <p:nvPr/>
            </p:nvSpPr>
            <p:spPr bwMode="auto">
              <a:xfrm>
                <a:off x="5374658" y="3711576"/>
                <a:ext cx="423584" cy="246822"/>
              </a:xfrm>
              <a:custGeom>
                <a:avLst/>
                <a:gdLst>
                  <a:gd name="T0" fmla="*/ 356 w 356"/>
                  <a:gd name="T1" fmla="*/ 0 h 208"/>
                  <a:gd name="T2" fmla="*/ 255 w 356"/>
                  <a:gd name="T3" fmla="*/ 0 h 208"/>
                  <a:gd name="T4" fmla="*/ 298 w 356"/>
                  <a:gd name="T5" fmla="*/ 40 h 208"/>
                  <a:gd name="T6" fmla="*/ 188 w 356"/>
                  <a:gd name="T7" fmla="*/ 135 h 208"/>
                  <a:gd name="T8" fmla="*/ 115 w 356"/>
                  <a:gd name="T9" fmla="*/ 73 h 208"/>
                  <a:gd name="T10" fmla="*/ 0 w 356"/>
                  <a:gd name="T11" fmla="*/ 167 h 208"/>
                  <a:gd name="T12" fmla="*/ 0 w 356"/>
                  <a:gd name="T13" fmla="*/ 208 h 208"/>
                  <a:gd name="T14" fmla="*/ 115 w 356"/>
                  <a:gd name="T15" fmla="*/ 113 h 208"/>
                  <a:gd name="T16" fmla="*/ 188 w 356"/>
                  <a:gd name="T17" fmla="*/ 176 h 208"/>
                  <a:gd name="T18" fmla="*/ 319 w 356"/>
                  <a:gd name="T19" fmla="*/ 64 h 208"/>
                  <a:gd name="T20" fmla="*/ 356 w 356"/>
                  <a:gd name="T21" fmla="*/ 98 h 208"/>
                  <a:gd name="T22" fmla="*/ 356 w 356"/>
                  <a:gd name="T23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6" h="208">
                    <a:moveTo>
                      <a:pt x="356" y="0"/>
                    </a:moveTo>
                    <a:lnTo>
                      <a:pt x="255" y="0"/>
                    </a:lnTo>
                    <a:lnTo>
                      <a:pt x="298" y="40"/>
                    </a:lnTo>
                    <a:lnTo>
                      <a:pt x="188" y="135"/>
                    </a:lnTo>
                    <a:lnTo>
                      <a:pt x="115" y="73"/>
                    </a:lnTo>
                    <a:lnTo>
                      <a:pt x="0" y="167"/>
                    </a:lnTo>
                    <a:lnTo>
                      <a:pt x="0" y="208"/>
                    </a:lnTo>
                    <a:lnTo>
                      <a:pt x="115" y="113"/>
                    </a:lnTo>
                    <a:lnTo>
                      <a:pt x="188" y="176"/>
                    </a:lnTo>
                    <a:lnTo>
                      <a:pt x="319" y="64"/>
                    </a:lnTo>
                    <a:lnTo>
                      <a:pt x="356" y="98"/>
                    </a:lnTo>
                    <a:lnTo>
                      <a:pt x="356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25"/>
            <p:cNvSpPr txBox="1"/>
            <p:nvPr/>
          </p:nvSpPr>
          <p:spPr>
            <a:xfrm>
              <a:off x="3782659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369050" y="2016125"/>
            <a:ext cx="1389063" cy="2544763"/>
            <a:chOff x="6368871" y="2015847"/>
            <a:chExt cx="1388737" cy="2544570"/>
          </a:xfrm>
        </p:grpSpPr>
        <p:sp>
          <p:nvSpPr>
            <p:cNvPr id="57" name="六边形 56"/>
            <p:cNvSpPr/>
            <p:nvPr/>
          </p:nvSpPr>
          <p:spPr>
            <a:xfrm rot="5400000">
              <a:off x="6443366" y="2103239"/>
              <a:ext cx="1263554" cy="1088769"/>
            </a:xfrm>
            <a:prstGeom prst="hexagon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45065" name="组合 57"/>
            <p:cNvGrpSpPr>
              <a:grpSpLocks/>
            </p:cNvGrpSpPr>
            <p:nvPr/>
          </p:nvGrpSpPr>
          <p:grpSpPr bwMode="auto">
            <a:xfrm>
              <a:off x="6852626" y="2365661"/>
              <a:ext cx="506364" cy="554076"/>
              <a:chOff x="8093869" y="823913"/>
              <a:chExt cx="391716" cy="428625"/>
            </a:xfrm>
          </p:grpSpPr>
          <p:sp>
            <p:nvSpPr>
              <p:cNvPr id="60" name="Freeform 120"/>
              <p:cNvSpPr>
                <a:spLocks/>
              </p:cNvSpPr>
              <p:nvPr/>
            </p:nvSpPr>
            <p:spPr bwMode="auto">
              <a:xfrm>
                <a:off x="8196021" y="823456"/>
                <a:ext cx="272567" cy="202616"/>
              </a:xfrm>
              <a:custGeom>
                <a:avLst/>
                <a:gdLst>
                  <a:gd name="T0" fmla="*/ 42 w 115"/>
                  <a:gd name="T1" fmla="*/ 85 h 85"/>
                  <a:gd name="T2" fmla="*/ 0 w 115"/>
                  <a:gd name="T3" fmla="*/ 20 h 85"/>
                  <a:gd name="T4" fmla="*/ 98 w 115"/>
                  <a:gd name="T5" fmla="*/ 32 h 85"/>
                  <a:gd name="T6" fmla="*/ 115 w 115"/>
                  <a:gd name="T7" fmla="*/ 61 h 85"/>
                  <a:gd name="T8" fmla="*/ 42 w 11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85">
                    <a:moveTo>
                      <a:pt x="42" y="85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31" y="0"/>
                      <a:pt x="72" y="5"/>
                      <a:pt x="98" y="32"/>
                    </a:cubicBezTo>
                    <a:cubicBezTo>
                      <a:pt x="105" y="40"/>
                      <a:pt x="111" y="50"/>
                      <a:pt x="115" y="61"/>
                    </a:cubicBezTo>
                    <a:lnTo>
                      <a:pt x="42" y="8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121"/>
              <p:cNvSpPr>
                <a:spLocks/>
              </p:cNvSpPr>
              <p:nvPr/>
            </p:nvSpPr>
            <p:spPr bwMode="auto">
              <a:xfrm>
                <a:off x="8094116" y="863979"/>
                <a:ext cx="168205" cy="152269"/>
              </a:xfrm>
              <a:custGeom>
                <a:avLst/>
                <a:gdLst>
                  <a:gd name="T0" fmla="*/ 71 w 71"/>
                  <a:gd name="T1" fmla="*/ 64 h 64"/>
                  <a:gd name="T2" fmla="*/ 0 w 71"/>
                  <a:gd name="T3" fmla="*/ 35 h 64"/>
                  <a:gd name="T4" fmla="*/ 19 w 71"/>
                  <a:gd name="T5" fmla="*/ 8 h 64"/>
                  <a:gd name="T6" fmla="*/ 29 w 71"/>
                  <a:gd name="T7" fmla="*/ 0 h 64"/>
                  <a:gd name="T8" fmla="*/ 71 w 71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4">
                    <a:moveTo>
                      <a:pt x="71" y="6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5" y="25"/>
                      <a:pt x="11" y="15"/>
                      <a:pt x="19" y="8"/>
                    </a:cubicBezTo>
                    <a:cubicBezTo>
                      <a:pt x="22" y="5"/>
                      <a:pt x="26" y="2"/>
                      <a:pt x="29" y="0"/>
                    </a:cubicBezTo>
                    <a:lnTo>
                      <a:pt x="71" y="6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2" name="Freeform 122"/>
              <p:cNvSpPr>
                <a:spLocks/>
              </p:cNvSpPr>
              <p:nvPr/>
            </p:nvSpPr>
            <p:spPr bwMode="auto">
              <a:xfrm>
                <a:off x="8096571" y="983092"/>
                <a:ext cx="389206" cy="268927"/>
              </a:xfrm>
              <a:custGeom>
                <a:avLst/>
                <a:gdLst>
                  <a:gd name="T0" fmla="*/ 82 w 164"/>
                  <a:gd name="T1" fmla="*/ 28 h 113"/>
                  <a:gd name="T2" fmla="*/ 155 w 164"/>
                  <a:gd name="T3" fmla="*/ 4 h 113"/>
                  <a:gd name="T4" fmla="*/ 135 w 164"/>
                  <a:gd name="T5" fmla="*/ 84 h 113"/>
                  <a:gd name="T6" fmla="*/ 26 w 164"/>
                  <a:gd name="T7" fmla="*/ 81 h 113"/>
                  <a:gd name="T8" fmla="*/ 11 w 164"/>
                  <a:gd name="T9" fmla="*/ 0 h 113"/>
                  <a:gd name="T10" fmla="*/ 82 w 164"/>
                  <a:gd name="T11" fmla="*/ 2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3">
                    <a:moveTo>
                      <a:pt x="82" y="28"/>
                    </a:moveTo>
                    <a:cubicBezTo>
                      <a:pt x="155" y="4"/>
                      <a:pt x="155" y="4"/>
                      <a:pt x="155" y="4"/>
                    </a:cubicBezTo>
                    <a:cubicBezTo>
                      <a:pt x="164" y="33"/>
                      <a:pt x="156" y="64"/>
                      <a:pt x="135" y="84"/>
                    </a:cubicBezTo>
                    <a:cubicBezTo>
                      <a:pt x="104" y="113"/>
                      <a:pt x="55" y="111"/>
                      <a:pt x="26" y="81"/>
                    </a:cubicBezTo>
                    <a:cubicBezTo>
                      <a:pt x="6" y="59"/>
                      <a:pt x="0" y="28"/>
                      <a:pt x="11" y="0"/>
                    </a:cubicBezTo>
                    <a:lnTo>
                      <a:pt x="82" y="2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9" name="TextBox 25"/>
            <p:cNvSpPr txBox="1"/>
            <p:nvPr/>
          </p:nvSpPr>
          <p:spPr>
            <a:xfrm>
              <a:off x="6368871" y="3452426"/>
              <a:ext cx="1388737" cy="1107991"/>
            </a:xfrm>
            <a:prstGeom prst="rect">
              <a:avLst/>
            </a:prstGeom>
            <a:noFill/>
            <a:ln w="3175"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rPr>
                <a:t>添加标题</a:t>
              </a:r>
              <a:endParaRPr lang="en-US" altLang="zh-CN" sz="12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zh-CN" altLang="en-US" sz="9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63" name="TextBox 29"/>
          <p:cNvSpPr txBox="1"/>
          <p:nvPr/>
        </p:nvSpPr>
        <p:spPr>
          <a:xfrm>
            <a:off x="508000" y="1146175"/>
            <a:ext cx="8267700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7"/>
          <p:cNvSpPr>
            <a:spLocks/>
          </p:cNvSpPr>
          <p:nvPr/>
        </p:nvSpPr>
        <p:spPr bwMode="auto">
          <a:xfrm flipV="1">
            <a:off x="3751263" y="3810000"/>
            <a:ext cx="2151062" cy="45720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任意多边形 34"/>
          <p:cNvSpPr>
            <a:spLocks/>
          </p:cNvSpPr>
          <p:nvPr/>
        </p:nvSpPr>
        <p:spPr bwMode="auto">
          <a:xfrm>
            <a:off x="2508250" y="1289050"/>
            <a:ext cx="1881188" cy="376238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任意多边形 31"/>
          <p:cNvSpPr>
            <a:spLocks/>
          </p:cNvSpPr>
          <p:nvPr/>
        </p:nvSpPr>
        <p:spPr bwMode="auto">
          <a:xfrm>
            <a:off x="4084638" y="2092325"/>
            <a:ext cx="2036762" cy="514350"/>
          </a:xfrm>
          <a:custGeom>
            <a:avLst/>
            <a:gdLst>
              <a:gd name="T0" fmla="*/ 0 w 2267339"/>
              <a:gd name="T1" fmla="*/ 597159 h 597159"/>
              <a:gd name="T2" fmla="*/ 597159 w 2267339"/>
              <a:gd name="T3" fmla="*/ 0 h 597159"/>
              <a:gd name="T4" fmla="*/ 2267339 w 2267339"/>
              <a:gd name="T5" fmla="*/ 0 h 597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67339" h="597159">
                <a:moveTo>
                  <a:pt x="0" y="597159"/>
                </a:moveTo>
                <a:lnTo>
                  <a:pt x="597159" y="0"/>
                </a:lnTo>
                <a:lnTo>
                  <a:pt x="2267339" y="0"/>
                </a:lnTo>
              </a:path>
            </a:pathLst>
          </a:custGeom>
          <a:noFill/>
          <a:ln w="12700" cap="flat" cmpd="sng">
            <a:solidFill>
              <a:schemeClr val="accent6">
                <a:lumMod val="75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任意多边形 15"/>
          <p:cNvSpPr>
            <a:spLocks/>
          </p:cNvSpPr>
          <p:nvPr/>
        </p:nvSpPr>
        <p:spPr bwMode="auto">
          <a:xfrm>
            <a:off x="2836863" y="153352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6" name="任意多边形 22"/>
          <p:cNvSpPr>
            <a:spLocks/>
          </p:cNvSpPr>
          <p:nvPr/>
        </p:nvSpPr>
        <p:spPr bwMode="auto">
          <a:xfrm>
            <a:off x="2836863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7" name="任意多边形 24"/>
          <p:cNvSpPr>
            <a:spLocks/>
          </p:cNvSpPr>
          <p:nvPr/>
        </p:nvSpPr>
        <p:spPr bwMode="auto">
          <a:xfrm>
            <a:off x="1849438" y="3317875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04240" tIns="234759" rIns="204241" bIns="23475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8" name="任意多边形 25"/>
          <p:cNvSpPr>
            <a:spLocks/>
          </p:cNvSpPr>
          <p:nvPr/>
        </p:nvSpPr>
        <p:spPr bwMode="auto">
          <a:xfrm>
            <a:off x="1319213" y="2425700"/>
            <a:ext cx="914400" cy="1050925"/>
          </a:xfrm>
          <a:custGeom>
            <a:avLst/>
            <a:gdLst>
              <a:gd name="T0" fmla="*/ 753236 w 1506471"/>
              <a:gd name="T1" fmla="*/ 0 h 1310630"/>
              <a:gd name="T2" fmla="*/ 1506470 w 1506471"/>
              <a:gd name="T3" fmla="*/ 285063 h 1310630"/>
              <a:gd name="T4" fmla="*/ 1506470 w 1506471"/>
              <a:gd name="T5" fmla="*/ 1025568 h 1310630"/>
              <a:gd name="T6" fmla="*/ 753236 w 1506471"/>
              <a:gd name="T7" fmla="*/ 1310630 h 1310630"/>
              <a:gd name="T8" fmla="*/ 1 w 1506471"/>
              <a:gd name="T9" fmla="*/ 1025568 h 1310630"/>
              <a:gd name="T10" fmla="*/ 1 w 1506471"/>
              <a:gd name="T11" fmla="*/ 285063 h 1310630"/>
              <a:gd name="T12" fmla="*/ 753236 w 1506471"/>
              <a:gd name="T13" fmla="*/ 0 h 1310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6471" h="1310630">
                <a:moveTo>
                  <a:pt x="753236" y="0"/>
                </a:moveTo>
                <a:lnTo>
                  <a:pt x="1506470" y="285063"/>
                </a:lnTo>
                <a:lnTo>
                  <a:pt x="1506470" y="1025568"/>
                </a:lnTo>
                <a:lnTo>
                  <a:pt x="753236" y="1310630"/>
                </a:lnTo>
                <a:lnTo>
                  <a:pt x="1" y="1025568"/>
                </a:lnTo>
                <a:lnTo>
                  <a:pt x="1" y="285063"/>
                </a:lnTo>
                <a:lnTo>
                  <a:pt x="753236" y="0"/>
                </a:lnTo>
                <a:close/>
              </a:path>
            </a:pathLst>
          </a:cu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ap="flat" cmpd="sng">
            <a:noFill/>
            <a:bevel/>
            <a:headEnd/>
            <a:tailEnd/>
          </a:ln>
        </p:spPr>
        <p:txBody>
          <a:bodyPr lIns="295680" tIns="326199" rIns="295681" bIns="326198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572000" y="611188"/>
            <a:ext cx="2395538" cy="1155700"/>
            <a:chOff x="1034229" y="1279118"/>
            <a:chExt cx="2823455" cy="1155735"/>
          </a:xfrm>
        </p:grpSpPr>
        <p:sp>
          <p:nvSpPr>
            <p:cNvPr id="10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1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364163" y="1951038"/>
            <a:ext cx="2395537" cy="1155700"/>
            <a:chOff x="1034229" y="1279118"/>
            <a:chExt cx="2823455" cy="1155735"/>
          </a:xfrm>
        </p:grpSpPr>
        <p:sp>
          <p:nvSpPr>
            <p:cNvPr id="13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4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4" cy="261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984875" y="3187700"/>
            <a:ext cx="2395538" cy="1155700"/>
            <a:chOff x="1034229" y="1279118"/>
            <a:chExt cx="2823455" cy="1155735"/>
          </a:xfrm>
        </p:grpSpPr>
        <p:sp>
          <p:nvSpPr>
            <p:cNvPr id="16" name="矩形 13"/>
            <p:cNvSpPr>
              <a:spLocks noChangeArrowheads="1"/>
            </p:cNvSpPr>
            <p:nvPr/>
          </p:nvSpPr>
          <p:spPr bwMode="auto">
            <a:xfrm>
              <a:off x="1034229" y="1510900"/>
              <a:ext cx="2823455" cy="92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defTabSz="68421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</a:t>
              </a:r>
              <a:endParaRPr lang="zh-CN" altLang="en-US" sz="800" dirty="0">
                <a:solidFill>
                  <a:schemeClr val="accent6">
                    <a:lumMod val="75000"/>
                  </a:schemeClr>
                </a:solidFill>
                <a:sym typeface="Arial" pitchFamily="34" charset="0"/>
              </a:endParaRPr>
            </a:p>
          </p:txBody>
        </p:sp>
        <p:sp>
          <p:nvSpPr>
            <p:cNvPr id="17" name="文本框 83"/>
            <p:cNvSpPr txBox="1">
              <a:spLocks noChangeArrowheads="1"/>
            </p:cNvSpPr>
            <p:nvPr/>
          </p:nvSpPr>
          <p:spPr bwMode="auto">
            <a:xfrm>
              <a:off x="1765820" y="1279118"/>
              <a:ext cx="1360272" cy="261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b="1" dirty="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</a:rPr>
                <a:t>添加标题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1849438" y="1533525"/>
            <a:ext cx="914400" cy="1050925"/>
            <a:chOff x="1849438" y="1558925"/>
            <a:chExt cx="914400" cy="1050925"/>
          </a:xfrm>
        </p:grpSpPr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1849438" y="1558925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8" name="文本框 19"/>
            <p:cNvSpPr txBox="1">
              <a:spLocks noChangeArrowheads="1"/>
            </p:cNvSpPr>
            <p:nvPr/>
          </p:nvSpPr>
          <p:spPr bwMode="auto">
            <a:xfrm>
              <a:off x="2008332" y="1795179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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2341563" y="2425700"/>
            <a:ext cx="914400" cy="1050925"/>
            <a:chOff x="2341563" y="2451100"/>
            <a:chExt cx="914400" cy="1050925"/>
          </a:xfrm>
        </p:grpSpPr>
        <p:sp>
          <p:nvSpPr>
            <p:cNvPr id="22" name="任意多边形 19"/>
            <p:cNvSpPr>
              <a:spLocks/>
            </p:cNvSpPr>
            <p:nvPr/>
          </p:nvSpPr>
          <p:spPr bwMode="auto">
            <a:xfrm>
              <a:off x="2341563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95680" tIns="326199" rIns="295681" bIns="32619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6" name="文本框 22"/>
            <p:cNvSpPr txBox="1">
              <a:spLocks noChangeArrowheads="1"/>
            </p:cNvSpPr>
            <p:nvPr/>
          </p:nvSpPr>
          <p:spPr bwMode="auto">
            <a:xfrm>
              <a:off x="2508036" y="2724182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328988" y="2425700"/>
            <a:ext cx="914400" cy="1050925"/>
            <a:chOff x="3328988" y="2451100"/>
            <a:chExt cx="914400" cy="1050925"/>
          </a:xfrm>
        </p:grpSpPr>
        <p:sp>
          <p:nvSpPr>
            <p:cNvPr id="25" name="任意多边形 21"/>
            <p:cNvSpPr>
              <a:spLocks/>
            </p:cNvSpPr>
            <p:nvPr/>
          </p:nvSpPr>
          <p:spPr bwMode="auto">
            <a:xfrm>
              <a:off x="3328988" y="2451100"/>
              <a:ext cx="914400" cy="1050925"/>
            </a:xfrm>
            <a:custGeom>
              <a:avLst/>
              <a:gdLst>
                <a:gd name="T0" fmla="*/ 753236 w 1506471"/>
                <a:gd name="T1" fmla="*/ 0 h 1310630"/>
                <a:gd name="T2" fmla="*/ 1506470 w 1506471"/>
                <a:gd name="T3" fmla="*/ 285063 h 1310630"/>
                <a:gd name="T4" fmla="*/ 1506470 w 1506471"/>
                <a:gd name="T5" fmla="*/ 1025568 h 1310630"/>
                <a:gd name="T6" fmla="*/ 753236 w 1506471"/>
                <a:gd name="T7" fmla="*/ 1310630 h 1310630"/>
                <a:gd name="T8" fmla="*/ 1 w 1506471"/>
                <a:gd name="T9" fmla="*/ 1025568 h 1310630"/>
                <a:gd name="T10" fmla="*/ 1 w 1506471"/>
                <a:gd name="T11" fmla="*/ 285063 h 1310630"/>
                <a:gd name="T12" fmla="*/ 753236 w 1506471"/>
                <a:gd name="T13" fmla="*/ 0 h 1310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6471" h="1310630">
                  <a:moveTo>
                    <a:pt x="753236" y="0"/>
                  </a:moveTo>
                  <a:lnTo>
                    <a:pt x="1506470" y="285063"/>
                  </a:lnTo>
                  <a:lnTo>
                    <a:pt x="1506470" y="1025568"/>
                  </a:lnTo>
                  <a:lnTo>
                    <a:pt x="753236" y="1310630"/>
                  </a:lnTo>
                  <a:lnTo>
                    <a:pt x="1" y="1025568"/>
                  </a:lnTo>
                  <a:lnTo>
                    <a:pt x="1" y="285063"/>
                  </a:lnTo>
                  <a:lnTo>
                    <a:pt x="75323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100" cap="flat" cmpd="sng">
              <a:noFill/>
              <a:bevel/>
              <a:headEnd/>
              <a:tailEnd/>
            </a:ln>
          </p:spPr>
          <p:txBody>
            <a:bodyPr lIns="204240" tIns="234759" rIns="204241" bIns="234758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7124" name="文本框 25"/>
            <p:cNvSpPr txBox="1">
              <a:spLocks noChangeArrowheads="1"/>
            </p:cNvSpPr>
            <p:nvPr/>
          </p:nvSpPr>
          <p:spPr bwMode="auto">
            <a:xfrm>
              <a:off x="3487882" y="2714124"/>
              <a:ext cx="59661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altLang="en-US" sz="26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60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应用前景</a:t>
            </a:r>
          </a:p>
        </p:txBody>
      </p:sp>
      <p:grpSp>
        <p:nvGrpSpPr>
          <p:cNvPr id="47120" name="组合 27"/>
          <p:cNvGrpSpPr>
            <a:grpSpLocks noChangeAspect="1"/>
          </p:cNvGrpSpPr>
          <p:nvPr/>
        </p:nvGrpSpPr>
        <p:grpSpPr bwMode="auto">
          <a:xfrm>
            <a:off x="314325" y="274638"/>
            <a:ext cx="468313" cy="468312"/>
            <a:chOff x="1928879" y="1944350"/>
            <a:chExt cx="1129689" cy="1129689"/>
          </a:xfrm>
        </p:grpSpPr>
        <p:sp>
          <p:nvSpPr>
            <p:cNvPr id="29" name="椭圆 28"/>
            <p:cNvSpPr/>
            <p:nvPr/>
          </p:nvSpPr>
          <p:spPr>
            <a:xfrm>
              <a:off x="1928879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119073" y="2251134"/>
              <a:ext cx="749300" cy="509588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3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3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5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8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39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0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41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4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5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555875" y="1695450"/>
            <a:ext cx="1130300" cy="1130300"/>
            <a:chOff x="2817516" y="1944350"/>
            <a:chExt cx="1129689" cy="1129689"/>
          </a:xfrm>
        </p:grpSpPr>
        <p:sp>
          <p:nvSpPr>
            <p:cNvPr id="2" name="椭圆 1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Freeform 5"/>
            <p:cNvSpPr>
              <a:spLocks noEditPoints="1"/>
            </p:cNvSpPr>
            <p:nvPr/>
          </p:nvSpPr>
          <p:spPr bwMode="auto">
            <a:xfrm>
              <a:off x="3195137" y="2160133"/>
              <a:ext cx="444260" cy="65845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489075" y="2938463"/>
            <a:ext cx="3263900" cy="5857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sp>
        <p:nvSpPr>
          <p:cNvPr id="24" name="TextBox 49"/>
          <p:cNvSpPr txBox="1"/>
          <p:nvPr/>
        </p:nvSpPr>
        <p:spPr>
          <a:xfrm>
            <a:off x="4886325" y="1579563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研究结论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4572000" y="1671638"/>
            <a:ext cx="180975" cy="1852612"/>
            <a:chOff x="6032873" y="1880798"/>
            <a:chExt cx="180975" cy="1853050"/>
          </a:xfrm>
        </p:grpSpPr>
        <p:sp>
          <p:nvSpPr>
            <p:cNvPr id="26" name="直接连接符 14"/>
            <p:cNvSpPr>
              <a:spLocks noChangeShapeType="1"/>
            </p:cNvSpPr>
            <p:nvPr/>
          </p:nvSpPr>
          <p:spPr bwMode="auto">
            <a:xfrm>
              <a:off x="6123361" y="1898264"/>
              <a:ext cx="0" cy="1835584"/>
            </a:xfrm>
            <a:prstGeom prst="line">
              <a:avLst/>
            </a:prstGeom>
            <a:solidFill>
              <a:srgbClr val="414455"/>
            </a:solidFill>
            <a:ln w="38100" cap="flat" cmpd="sng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27" name="椭圆 7"/>
            <p:cNvSpPr>
              <a:spLocks noChangeArrowheads="1"/>
            </p:cNvSpPr>
            <p:nvPr/>
          </p:nvSpPr>
          <p:spPr bwMode="auto">
            <a:xfrm>
              <a:off x="6032873" y="1880798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8" name="椭圆 8"/>
            <p:cNvSpPr>
              <a:spLocks noChangeArrowheads="1"/>
            </p:cNvSpPr>
            <p:nvPr/>
          </p:nvSpPr>
          <p:spPr bwMode="auto">
            <a:xfrm>
              <a:off x="6032873" y="2535003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  <p:sp>
          <p:nvSpPr>
            <p:cNvPr id="29" name="椭圆 9"/>
            <p:cNvSpPr>
              <a:spLocks noChangeArrowheads="1"/>
            </p:cNvSpPr>
            <p:nvPr/>
          </p:nvSpPr>
          <p:spPr bwMode="auto">
            <a:xfrm>
              <a:off x="6032873" y="3189207"/>
              <a:ext cx="180975" cy="17942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8100" cap="flat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170" tIns="46990" rIns="90170" bIns="469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rgbClr val="FFFFFF"/>
                </a:solidFill>
                <a:latin typeface="造字工房悦黑体验版纤细体" pitchFamily="50" charset="-122"/>
                <a:ea typeface="造字工房悦黑体验版纤细体" pitchFamily="50" charset="-122"/>
                <a:sym typeface="造字工房悦黑体验版纤细体" pitchFamily="50" charset="-122"/>
              </a:endParaRPr>
            </a:p>
          </p:txBody>
        </p:sp>
      </p:grpSp>
      <p:sp>
        <p:nvSpPr>
          <p:cNvPr id="30" name="TextBox 64"/>
          <p:cNvSpPr txBox="1"/>
          <p:nvPr/>
        </p:nvSpPr>
        <p:spPr>
          <a:xfrm>
            <a:off x="4886325" y="220345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研究不足</a:t>
            </a:r>
          </a:p>
        </p:txBody>
      </p:sp>
      <p:sp>
        <p:nvSpPr>
          <p:cNvPr id="31" name="TextBox 65"/>
          <p:cNvSpPr txBox="1"/>
          <p:nvPr/>
        </p:nvSpPr>
        <p:spPr>
          <a:xfrm>
            <a:off x="4886325" y="2857500"/>
            <a:ext cx="12096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rPr>
              <a:t>研究思考</a:t>
            </a: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1203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706438" y="1625600"/>
            <a:ext cx="2271712" cy="1227138"/>
            <a:chOff x="524436" y="1679136"/>
            <a:chExt cx="2272552" cy="1227484"/>
          </a:xfrm>
        </p:grpSpPr>
        <p:grpSp>
          <p:nvGrpSpPr>
            <p:cNvPr id="51230" name="组合 42"/>
            <p:cNvGrpSpPr>
              <a:grpSpLocks/>
            </p:cNvGrpSpPr>
            <p:nvPr/>
          </p:nvGrpSpPr>
          <p:grpSpPr bwMode="auto">
            <a:xfrm>
              <a:off x="961830" y="1679136"/>
              <a:ext cx="1835158" cy="1227484"/>
              <a:chOff x="1482464" y="2339613"/>
              <a:chExt cx="2446877" cy="1636645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481570" y="2339613"/>
                <a:ext cx="1924762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481570" y="2763066"/>
                <a:ext cx="2447771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99"/>
            <p:cNvSpPr>
              <a:spLocks noChangeAspect="1" noEditPoints="1" noChangeArrowheads="1"/>
            </p:cNvSpPr>
            <p:nvPr/>
          </p:nvSpPr>
          <p:spPr bwMode="auto">
            <a:xfrm>
              <a:off x="524436" y="1679136"/>
              <a:ext cx="417666" cy="431922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9"/>
                <a:gd name="T112" fmla="*/ 0 h 92"/>
                <a:gd name="T113" fmla="*/ 89 w 8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3557588" y="3170238"/>
            <a:ext cx="2216150" cy="1228725"/>
            <a:chOff x="3376310" y="3224624"/>
            <a:chExt cx="2216028" cy="1227484"/>
          </a:xfrm>
        </p:grpSpPr>
        <p:grpSp>
          <p:nvGrpSpPr>
            <p:cNvPr id="51226" name="组合 47"/>
            <p:cNvGrpSpPr>
              <a:grpSpLocks/>
            </p:cNvGrpSpPr>
            <p:nvPr/>
          </p:nvGrpSpPr>
          <p:grpSpPr bwMode="auto">
            <a:xfrm>
              <a:off x="3757180" y="3224624"/>
              <a:ext cx="1835158" cy="1227484"/>
              <a:chOff x="1482464" y="2339613"/>
              <a:chExt cx="2446877" cy="1636645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1482609" y="2339613"/>
                <a:ext cx="19239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1482609" y="2764633"/>
                <a:ext cx="2446732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Freeform 8"/>
            <p:cNvSpPr>
              <a:spLocks noChangeAspect="1" noEditPoints="1" noChangeArrowheads="1"/>
            </p:cNvSpPr>
            <p:nvPr/>
          </p:nvSpPr>
          <p:spPr bwMode="auto">
            <a:xfrm>
              <a:off x="3376310" y="3265857"/>
              <a:ext cx="395265" cy="393302"/>
            </a:xfrm>
            <a:custGeom>
              <a:avLst/>
              <a:gdLst>
                <a:gd name="T0" fmla="*/ 39 w 108"/>
                <a:gd name="T1" fmla="*/ 4 h 107"/>
                <a:gd name="T2" fmla="*/ 104 w 108"/>
                <a:gd name="T3" fmla="*/ 38 h 107"/>
                <a:gd name="T4" fmla="*/ 70 w 108"/>
                <a:gd name="T5" fmla="*/ 103 h 107"/>
                <a:gd name="T6" fmla="*/ 30 w 108"/>
                <a:gd name="T7" fmla="*/ 99 h 107"/>
                <a:gd name="T8" fmla="*/ 5 w 108"/>
                <a:gd name="T9" fmla="*/ 69 h 107"/>
                <a:gd name="T10" fmla="*/ 95 w 108"/>
                <a:gd name="T11" fmla="*/ 61 h 107"/>
                <a:gd name="T12" fmla="*/ 90 w 108"/>
                <a:gd name="T13" fmla="*/ 45 h 107"/>
                <a:gd name="T14" fmla="*/ 79 w 108"/>
                <a:gd name="T15" fmla="*/ 42 h 107"/>
                <a:gd name="T16" fmla="*/ 74 w 108"/>
                <a:gd name="T17" fmla="*/ 35 h 107"/>
                <a:gd name="T18" fmla="*/ 78 w 108"/>
                <a:gd name="T19" fmla="*/ 25 h 107"/>
                <a:gd name="T20" fmla="*/ 72 w 108"/>
                <a:gd name="T21" fmla="*/ 24 h 107"/>
                <a:gd name="T22" fmla="*/ 69 w 108"/>
                <a:gd name="T23" fmla="*/ 31 h 107"/>
                <a:gd name="T24" fmla="*/ 66 w 108"/>
                <a:gd name="T25" fmla="*/ 25 h 107"/>
                <a:gd name="T26" fmla="*/ 65 w 108"/>
                <a:gd name="T27" fmla="*/ 15 h 107"/>
                <a:gd name="T28" fmla="*/ 57 w 108"/>
                <a:gd name="T29" fmla="*/ 13 h 107"/>
                <a:gd name="T30" fmla="*/ 46 w 108"/>
                <a:gd name="T31" fmla="*/ 15 h 107"/>
                <a:gd name="T32" fmla="*/ 40 w 108"/>
                <a:gd name="T33" fmla="*/ 23 h 107"/>
                <a:gd name="T34" fmla="*/ 36 w 108"/>
                <a:gd name="T35" fmla="*/ 20 h 107"/>
                <a:gd name="T36" fmla="*/ 31 w 108"/>
                <a:gd name="T37" fmla="*/ 28 h 107"/>
                <a:gd name="T38" fmla="*/ 25 w 108"/>
                <a:gd name="T39" fmla="*/ 31 h 107"/>
                <a:gd name="T40" fmla="*/ 29 w 108"/>
                <a:gd name="T41" fmla="*/ 34 h 107"/>
                <a:gd name="T42" fmla="*/ 34 w 108"/>
                <a:gd name="T43" fmla="*/ 29 h 107"/>
                <a:gd name="T44" fmla="*/ 39 w 108"/>
                <a:gd name="T45" fmla="*/ 35 h 107"/>
                <a:gd name="T46" fmla="*/ 33 w 108"/>
                <a:gd name="T47" fmla="*/ 40 h 107"/>
                <a:gd name="T48" fmla="*/ 32 w 108"/>
                <a:gd name="T49" fmla="*/ 46 h 107"/>
                <a:gd name="T50" fmla="*/ 30 w 108"/>
                <a:gd name="T51" fmla="*/ 52 h 107"/>
                <a:gd name="T52" fmla="*/ 22 w 108"/>
                <a:gd name="T53" fmla="*/ 52 h 107"/>
                <a:gd name="T54" fmla="*/ 24 w 108"/>
                <a:gd name="T55" fmla="*/ 60 h 107"/>
                <a:gd name="T56" fmla="*/ 26 w 108"/>
                <a:gd name="T57" fmla="*/ 60 h 107"/>
                <a:gd name="T58" fmla="*/ 32 w 108"/>
                <a:gd name="T59" fmla="*/ 64 h 107"/>
                <a:gd name="T60" fmla="*/ 38 w 108"/>
                <a:gd name="T61" fmla="*/ 66 h 107"/>
                <a:gd name="T62" fmla="*/ 46 w 108"/>
                <a:gd name="T63" fmla="*/ 62 h 107"/>
                <a:gd name="T64" fmla="*/ 56 w 108"/>
                <a:gd name="T65" fmla="*/ 63 h 107"/>
                <a:gd name="T66" fmla="*/ 62 w 108"/>
                <a:gd name="T67" fmla="*/ 66 h 107"/>
                <a:gd name="T68" fmla="*/ 71 w 108"/>
                <a:gd name="T69" fmla="*/ 66 h 107"/>
                <a:gd name="T70" fmla="*/ 72 w 108"/>
                <a:gd name="T71" fmla="*/ 73 h 107"/>
                <a:gd name="T72" fmla="*/ 69 w 108"/>
                <a:gd name="T73" fmla="*/ 79 h 107"/>
                <a:gd name="T74" fmla="*/ 68 w 108"/>
                <a:gd name="T75" fmla="*/ 85 h 107"/>
                <a:gd name="T76" fmla="*/ 64 w 108"/>
                <a:gd name="T77" fmla="*/ 90 h 107"/>
                <a:gd name="T78" fmla="*/ 61 w 108"/>
                <a:gd name="T79" fmla="*/ 94 h 107"/>
                <a:gd name="T80" fmla="*/ 91 w 108"/>
                <a:gd name="T81" fmla="*/ 73 h 107"/>
                <a:gd name="T82" fmla="*/ 52 w 108"/>
                <a:gd name="T83" fmla="*/ 94 h 107"/>
                <a:gd name="T84" fmla="*/ 45 w 108"/>
                <a:gd name="T85" fmla="*/ 84 h 107"/>
                <a:gd name="T86" fmla="*/ 41 w 108"/>
                <a:gd name="T87" fmla="*/ 80 h 107"/>
                <a:gd name="T88" fmla="*/ 36 w 108"/>
                <a:gd name="T89" fmla="*/ 75 h 107"/>
                <a:gd name="T90" fmla="*/ 38 w 108"/>
                <a:gd name="T91" fmla="*/ 67 h 107"/>
                <a:gd name="T92" fmla="*/ 29 w 108"/>
                <a:gd name="T93" fmla="*/ 64 h 107"/>
                <a:gd name="T94" fmla="*/ 20 w 108"/>
                <a:gd name="T95" fmla="*/ 62 h 107"/>
                <a:gd name="T96" fmla="*/ 13 w 108"/>
                <a:gd name="T97" fmla="*/ 56 h 107"/>
                <a:gd name="T98" fmla="*/ 35 w 108"/>
                <a:gd name="T99" fmla="*/ 90 h 10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8"/>
                <a:gd name="T151" fmla="*/ 0 h 107"/>
                <a:gd name="T152" fmla="*/ 108 w 108"/>
                <a:gd name="T153" fmla="*/ 107 h 10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8" h="107"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53" y="0"/>
                    <a:pt x="67" y="2"/>
                    <a:pt x="78" y="8"/>
                  </a:cubicBezTo>
                  <a:cubicBezTo>
                    <a:pt x="90" y="14"/>
                    <a:pt x="99" y="24"/>
                    <a:pt x="103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8" y="52"/>
                    <a:pt x="106" y="66"/>
                    <a:pt x="100" y="78"/>
                  </a:cubicBezTo>
                  <a:cubicBezTo>
                    <a:pt x="94" y="89"/>
                    <a:pt x="83" y="99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56" y="107"/>
                    <a:pt x="42" y="106"/>
                    <a:pt x="30" y="99"/>
                  </a:cubicBezTo>
                  <a:cubicBezTo>
                    <a:pt x="18" y="93"/>
                    <a:pt x="9" y="83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0" y="55"/>
                    <a:pt x="2" y="41"/>
                    <a:pt x="8" y="29"/>
                  </a:cubicBezTo>
                  <a:cubicBezTo>
                    <a:pt x="15" y="18"/>
                    <a:pt x="25" y="8"/>
                    <a:pt x="39" y="4"/>
                  </a:cubicBezTo>
                  <a:close/>
                  <a:moveTo>
                    <a:pt x="95" y="61"/>
                  </a:moveTo>
                  <a:cubicBezTo>
                    <a:pt x="92" y="54"/>
                    <a:pt x="92" y="54"/>
                    <a:pt x="92" y="54"/>
                  </a:cubicBezTo>
                  <a:cubicBezTo>
                    <a:pt x="91" y="48"/>
                    <a:pt x="91" y="48"/>
                    <a:pt x="91" y="48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79" y="43"/>
                    <a:pt x="79" y="42"/>
                  </a:cubicBezTo>
                  <a:cubicBezTo>
                    <a:pt x="79" y="41"/>
                    <a:pt x="77" y="40"/>
                    <a:pt x="77" y="40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8" y="25"/>
                    <a:pt x="78" y="25"/>
                  </a:cubicBezTo>
                  <a:cubicBezTo>
                    <a:pt x="79" y="25"/>
                    <a:pt x="79" y="23"/>
                    <a:pt x="79" y="23"/>
                  </a:cubicBezTo>
                  <a:cubicBezTo>
                    <a:pt x="79" y="23"/>
                    <a:pt x="77" y="23"/>
                    <a:pt x="76" y="23"/>
                  </a:cubicBezTo>
                  <a:cubicBezTo>
                    <a:pt x="75" y="23"/>
                    <a:pt x="73" y="24"/>
                    <a:pt x="72" y="24"/>
                  </a:cubicBezTo>
                  <a:cubicBezTo>
                    <a:pt x="71" y="25"/>
                    <a:pt x="73" y="27"/>
                    <a:pt x="73" y="2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4" y="12"/>
                    <a:pt x="49" y="12"/>
                    <a:pt x="44" y="14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6" y="21"/>
                    <a:pt x="45" y="21"/>
                  </a:cubicBezTo>
                  <a:cubicBezTo>
                    <a:pt x="45" y="22"/>
                    <a:pt x="43" y="22"/>
                    <a:pt x="43" y="22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5"/>
                    <a:pt x="39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8" y="39"/>
                    <a:pt x="36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51"/>
                    <a:pt x="32" y="52"/>
                  </a:cubicBezTo>
                  <a:cubicBezTo>
                    <a:pt x="32" y="52"/>
                    <a:pt x="31" y="52"/>
                    <a:pt x="30" y="52"/>
                  </a:cubicBezTo>
                  <a:cubicBezTo>
                    <a:pt x="29" y="53"/>
                    <a:pt x="28" y="49"/>
                    <a:pt x="28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6"/>
                    <a:pt x="38" y="66"/>
                  </a:cubicBezTo>
                  <a:cubicBezTo>
                    <a:pt x="39" y="65"/>
                    <a:pt x="38" y="65"/>
                    <a:pt x="40" y="64"/>
                  </a:cubicBezTo>
                  <a:cubicBezTo>
                    <a:pt x="41" y="63"/>
                    <a:pt x="44" y="62"/>
                    <a:pt x="44" y="62"/>
                  </a:cubicBezTo>
                  <a:cubicBezTo>
                    <a:pt x="45" y="62"/>
                    <a:pt x="45" y="62"/>
                    <a:pt x="46" y="62"/>
                  </a:cubicBezTo>
                  <a:cubicBezTo>
                    <a:pt x="47" y="62"/>
                    <a:pt x="48" y="62"/>
                    <a:pt x="48" y="62"/>
                  </a:cubicBezTo>
                  <a:cubicBezTo>
                    <a:pt x="49" y="62"/>
                    <a:pt x="50" y="61"/>
                    <a:pt x="51" y="62"/>
                  </a:cubicBezTo>
                  <a:cubicBezTo>
                    <a:pt x="52" y="62"/>
                    <a:pt x="55" y="62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8" y="64"/>
                    <a:pt x="58" y="64"/>
                    <a:pt x="59" y="65"/>
                  </a:cubicBezTo>
                  <a:cubicBezTo>
                    <a:pt x="61" y="65"/>
                    <a:pt x="61" y="66"/>
                    <a:pt x="62" y="66"/>
                  </a:cubicBezTo>
                  <a:cubicBezTo>
                    <a:pt x="64" y="66"/>
                    <a:pt x="65" y="66"/>
                    <a:pt x="66" y="66"/>
                  </a:cubicBezTo>
                  <a:cubicBezTo>
                    <a:pt x="67" y="66"/>
                    <a:pt x="68" y="66"/>
                    <a:pt x="69" y="66"/>
                  </a:cubicBezTo>
                  <a:cubicBezTo>
                    <a:pt x="69" y="66"/>
                    <a:pt x="71" y="66"/>
                    <a:pt x="71" y="66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71" y="70"/>
                    <a:pt x="71" y="71"/>
                  </a:cubicBezTo>
                  <a:cubicBezTo>
                    <a:pt x="72" y="72"/>
                    <a:pt x="72" y="72"/>
                    <a:pt x="72" y="73"/>
                  </a:cubicBezTo>
                  <a:cubicBezTo>
                    <a:pt x="72" y="74"/>
                    <a:pt x="73" y="75"/>
                    <a:pt x="72" y="76"/>
                  </a:cubicBezTo>
                  <a:cubicBezTo>
                    <a:pt x="71" y="76"/>
                    <a:pt x="71" y="77"/>
                    <a:pt x="70" y="77"/>
                  </a:cubicBezTo>
                  <a:cubicBezTo>
                    <a:pt x="70" y="78"/>
                    <a:pt x="70" y="77"/>
                    <a:pt x="69" y="79"/>
                  </a:cubicBezTo>
                  <a:cubicBezTo>
                    <a:pt x="69" y="80"/>
                    <a:pt x="68" y="81"/>
                    <a:pt x="68" y="81"/>
                  </a:cubicBezTo>
                  <a:cubicBezTo>
                    <a:pt x="68" y="81"/>
                    <a:pt x="68" y="81"/>
                    <a:pt x="68" y="82"/>
                  </a:cubicBezTo>
                  <a:cubicBezTo>
                    <a:pt x="68" y="84"/>
                    <a:pt x="69" y="84"/>
                    <a:pt x="68" y="85"/>
                  </a:cubicBezTo>
                  <a:cubicBezTo>
                    <a:pt x="67" y="86"/>
                    <a:pt x="68" y="87"/>
                    <a:pt x="67" y="88"/>
                  </a:cubicBezTo>
                  <a:cubicBezTo>
                    <a:pt x="66" y="88"/>
                    <a:pt x="64" y="89"/>
                    <a:pt x="64" y="89"/>
                  </a:cubicBezTo>
                  <a:cubicBezTo>
                    <a:pt x="64" y="89"/>
                    <a:pt x="64" y="89"/>
                    <a:pt x="64" y="90"/>
                  </a:cubicBezTo>
                  <a:cubicBezTo>
                    <a:pt x="64" y="91"/>
                    <a:pt x="65" y="91"/>
                    <a:pt x="63" y="92"/>
                  </a:cubicBezTo>
                  <a:cubicBezTo>
                    <a:pt x="62" y="93"/>
                    <a:pt x="60" y="93"/>
                    <a:pt x="60" y="93"/>
                  </a:cubicBezTo>
                  <a:cubicBezTo>
                    <a:pt x="60" y="93"/>
                    <a:pt x="61" y="94"/>
                    <a:pt x="61" y="94"/>
                  </a:cubicBezTo>
                  <a:cubicBezTo>
                    <a:pt x="63" y="94"/>
                    <a:pt x="64" y="94"/>
                    <a:pt x="66" y="93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77" y="90"/>
                    <a:pt x="86" y="82"/>
                    <a:pt x="91" y="73"/>
                  </a:cubicBezTo>
                  <a:cubicBezTo>
                    <a:pt x="93" y="69"/>
                    <a:pt x="94" y="65"/>
                    <a:pt x="95" y="61"/>
                  </a:cubicBezTo>
                  <a:close/>
                  <a:moveTo>
                    <a:pt x="53" y="95"/>
                  </a:moveTo>
                  <a:cubicBezTo>
                    <a:pt x="53" y="94"/>
                    <a:pt x="52" y="94"/>
                    <a:pt x="52" y="94"/>
                  </a:cubicBezTo>
                  <a:cubicBezTo>
                    <a:pt x="52" y="94"/>
                    <a:pt x="52" y="90"/>
                    <a:pt x="52" y="89"/>
                  </a:cubicBezTo>
                  <a:cubicBezTo>
                    <a:pt x="52" y="88"/>
                    <a:pt x="49" y="84"/>
                    <a:pt x="49" y="84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4"/>
                    <a:pt x="44" y="84"/>
                    <a:pt x="44" y="84"/>
                  </a:cubicBezTo>
                  <a:cubicBezTo>
                    <a:pt x="44" y="83"/>
                    <a:pt x="41" y="82"/>
                    <a:pt x="41" y="82"/>
                  </a:cubicBezTo>
                  <a:cubicBezTo>
                    <a:pt x="41" y="82"/>
                    <a:pt x="41" y="81"/>
                    <a:pt x="41" y="80"/>
                  </a:cubicBezTo>
                  <a:cubicBezTo>
                    <a:pt x="40" y="79"/>
                    <a:pt x="40" y="79"/>
                    <a:pt x="39" y="79"/>
                  </a:cubicBezTo>
                  <a:cubicBezTo>
                    <a:pt x="38" y="78"/>
                    <a:pt x="38" y="78"/>
                    <a:pt x="37" y="77"/>
                  </a:cubicBezTo>
                  <a:cubicBezTo>
                    <a:pt x="37" y="76"/>
                    <a:pt x="37" y="76"/>
                    <a:pt x="36" y="75"/>
                  </a:cubicBezTo>
                  <a:cubicBezTo>
                    <a:pt x="36" y="74"/>
                    <a:pt x="38" y="71"/>
                    <a:pt x="38" y="70"/>
                  </a:cubicBezTo>
                  <a:cubicBezTo>
                    <a:pt x="38" y="70"/>
                    <a:pt x="37" y="68"/>
                    <a:pt x="37" y="68"/>
                  </a:cubicBezTo>
                  <a:cubicBezTo>
                    <a:pt x="37" y="68"/>
                    <a:pt x="37" y="68"/>
                    <a:pt x="38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1" y="62"/>
                    <a:pt x="20" y="62"/>
                  </a:cubicBezTo>
                  <a:cubicBezTo>
                    <a:pt x="20" y="61"/>
                    <a:pt x="19" y="61"/>
                    <a:pt x="17" y="6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9"/>
                    <a:pt x="14" y="62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8" y="77"/>
                    <a:pt x="25" y="85"/>
                    <a:pt x="35" y="90"/>
                  </a:cubicBezTo>
                  <a:cubicBezTo>
                    <a:pt x="40" y="93"/>
                    <a:pt x="47" y="95"/>
                    <a:pt x="53" y="9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6292850" y="1625600"/>
            <a:ext cx="2225675" cy="1227138"/>
            <a:chOff x="6110589" y="1679136"/>
            <a:chExt cx="2226745" cy="1227484"/>
          </a:xfrm>
        </p:grpSpPr>
        <p:grpSp>
          <p:nvGrpSpPr>
            <p:cNvPr id="51222" name="组合 52"/>
            <p:cNvGrpSpPr>
              <a:grpSpLocks/>
            </p:cNvGrpSpPr>
            <p:nvPr/>
          </p:nvGrpSpPr>
          <p:grpSpPr bwMode="auto">
            <a:xfrm>
              <a:off x="6502176" y="1679136"/>
              <a:ext cx="1835158" cy="1227484"/>
              <a:chOff x="1482464" y="2339613"/>
              <a:chExt cx="2446877" cy="163664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483416" y="2339613"/>
                <a:ext cx="1924974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483416" y="2763066"/>
                <a:ext cx="2445925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4" name="Freeform 36"/>
            <p:cNvSpPr>
              <a:spLocks noEditPoints="1" noChangeArrowheads="1"/>
            </p:cNvSpPr>
            <p:nvPr/>
          </p:nvSpPr>
          <p:spPr bwMode="auto">
            <a:xfrm>
              <a:off x="6110589" y="1723599"/>
              <a:ext cx="395478" cy="395399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6384925" y="3170238"/>
            <a:ext cx="2114550" cy="1228725"/>
            <a:chOff x="6203032" y="3224624"/>
            <a:chExt cx="2114973" cy="1227484"/>
          </a:xfrm>
        </p:grpSpPr>
        <p:grpSp>
          <p:nvGrpSpPr>
            <p:cNvPr id="51218" name="组合 57"/>
            <p:cNvGrpSpPr>
              <a:grpSpLocks/>
            </p:cNvGrpSpPr>
            <p:nvPr/>
          </p:nvGrpSpPr>
          <p:grpSpPr bwMode="auto">
            <a:xfrm>
              <a:off x="6482847" y="3224624"/>
              <a:ext cx="1835158" cy="1227484"/>
              <a:chOff x="1482464" y="2339613"/>
              <a:chExt cx="2446877" cy="1636645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481985" y="2339613"/>
                <a:ext cx="1924435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481985" y="2764633"/>
                <a:ext cx="2447356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9" name="Freeform 39"/>
            <p:cNvSpPr>
              <a:spLocks noEditPoints="1" noChangeArrowheads="1"/>
            </p:cNvSpPr>
            <p:nvPr/>
          </p:nvSpPr>
          <p:spPr bwMode="auto">
            <a:xfrm>
              <a:off x="6203032" y="3265857"/>
              <a:ext cx="314388" cy="432949"/>
            </a:xfrm>
            <a:custGeom>
              <a:avLst/>
              <a:gdLst>
                <a:gd name="T0" fmla="*/ 8 w 77"/>
                <a:gd name="T1" fmla="*/ 0 h 106"/>
                <a:gd name="T2" fmla="*/ 64 w 77"/>
                <a:gd name="T3" fmla="*/ 0 h 106"/>
                <a:gd name="T4" fmla="*/ 73 w 77"/>
                <a:gd name="T5" fmla="*/ 9 h 106"/>
                <a:gd name="T6" fmla="*/ 73 w 77"/>
                <a:gd name="T7" fmla="*/ 62 h 106"/>
                <a:gd name="T8" fmla="*/ 63 w 77"/>
                <a:gd name="T9" fmla="*/ 60 h 106"/>
                <a:gd name="T10" fmla="*/ 63 w 77"/>
                <a:gd name="T11" fmla="*/ 56 h 106"/>
                <a:gd name="T12" fmla="*/ 63 w 77"/>
                <a:gd name="T13" fmla="*/ 11 h 106"/>
                <a:gd name="T14" fmla="*/ 9 w 77"/>
                <a:gd name="T15" fmla="*/ 11 h 106"/>
                <a:gd name="T16" fmla="*/ 9 w 77"/>
                <a:gd name="T17" fmla="*/ 87 h 106"/>
                <a:gd name="T18" fmla="*/ 36 w 77"/>
                <a:gd name="T19" fmla="*/ 87 h 106"/>
                <a:gd name="T20" fmla="*/ 40 w 77"/>
                <a:gd name="T21" fmla="*/ 96 h 106"/>
                <a:gd name="T22" fmla="*/ 8 w 77"/>
                <a:gd name="T23" fmla="*/ 96 h 106"/>
                <a:gd name="T24" fmla="*/ 0 w 77"/>
                <a:gd name="T25" fmla="*/ 88 h 106"/>
                <a:gd name="T26" fmla="*/ 0 w 77"/>
                <a:gd name="T27" fmla="*/ 9 h 106"/>
                <a:gd name="T28" fmla="*/ 8 w 77"/>
                <a:gd name="T29" fmla="*/ 0 h 106"/>
                <a:gd name="T30" fmla="*/ 16 w 77"/>
                <a:gd name="T31" fmla="*/ 47 h 106"/>
                <a:gd name="T32" fmla="*/ 16 w 77"/>
                <a:gd name="T33" fmla="*/ 54 h 106"/>
                <a:gd name="T34" fmla="*/ 36 w 77"/>
                <a:gd name="T35" fmla="*/ 54 h 106"/>
                <a:gd name="T36" fmla="*/ 36 w 77"/>
                <a:gd name="T37" fmla="*/ 47 h 106"/>
                <a:gd name="T38" fmla="*/ 16 w 77"/>
                <a:gd name="T39" fmla="*/ 47 h 106"/>
                <a:gd name="T40" fmla="*/ 16 w 77"/>
                <a:gd name="T41" fmla="*/ 34 h 106"/>
                <a:gd name="T42" fmla="*/ 16 w 77"/>
                <a:gd name="T43" fmla="*/ 41 h 106"/>
                <a:gd name="T44" fmla="*/ 36 w 77"/>
                <a:gd name="T45" fmla="*/ 41 h 106"/>
                <a:gd name="T46" fmla="*/ 36 w 77"/>
                <a:gd name="T47" fmla="*/ 34 h 106"/>
                <a:gd name="T48" fmla="*/ 16 w 77"/>
                <a:gd name="T49" fmla="*/ 34 h 106"/>
                <a:gd name="T50" fmla="*/ 16 w 77"/>
                <a:gd name="T51" fmla="*/ 21 h 106"/>
                <a:gd name="T52" fmla="*/ 16 w 77"/>
                <a:gd name="T53" fmla="*/ 28 h 106"/>
                <a:gd name="T54" fmla="*/ 55 w 77"/>
                <a:gd name="T55" fmla="*/ 28 h 106"/>
                <a:gd name="T56" fmla="*/ 55 w 77"/>
                <a:gd name="T57" fmla="*/ 21 h 106"/>
                <a:gd name="T58" fmla="*/ 16 w 77"/>
                <a:gd name="T59" fmla="*/ 21 h 106"/>
                <a:gd name="T60" fmla="*/ 47 w 77"/>
                <a:gd name="T61" fmla="*/ 42 h 106"/>
                <a:gd name="T62" fmla="*/ 45 w 77"/>
                <a:gd name="T63" fmla="*/ 70 h 106"/>
                <a:gd name="T64" fmla="*/ 43 w 77"/>
                <a:gd name="T65" fmla="*/ 69 h 106"/>
                <a:gd name="T66" fmla="*/ 39 w 77"/>
                <a:gd name="T67" fmla="*/ 71 h 106"/>
                <a:gd name="T68" fmla="*/ 38 w 77"/>
                <a:gd name="T69" fmla="*/ 74 h 106"/>
                <a:gd name="T70" fmla="*/ 48 w 77"/>
                <a:gd name="T71" fmla="*/ 98 h 106"/>
                <a:gd name="T72" fmla="*/ 48 w 77"/>
                <a:gd name="T73" fmla="*/ 106 h 106"/>
                <a:gd name="T74" fmla="*/ 71 w 77"/>
                <a:gd name="T75" fmla="*/ 106 h 106"/>
                <a:gd name="T76" fmla="*/ 71 w 77"/>
                <a:gd name="T77" fmla="*/ 97 h 106"/>
                <a:gd name="T78" fmla="*/ 77 w 77"/>
                <a:gd name="T79" fmla="*/ 73 h 106"/>
                <a:gd name="T80" fmla="*/ 76 w 77"/>
                <a:gd name="T81" fmla="*/ 69 h 106"/>
                <a:gd name="T82" fmla="*/ 71 w 77"/>
                <a:gd name="T83" fmla="*/ 68 h 106"/>
                <a:gd name="T84" fmla="*/ 69 w 77"/>
                <a:gd name="T85" fmla="*/ 70 h 106"/>
                <a:gd name="T86" fmla="*/ 68 w 77"/>
                <a:gd name="T87" fmla="*/ 68 h 106"/>
                <a:gd name="T88" fmla="*/ 64 w 77"/>
                <a:gd name="T89" fmla="*/ 67 h 106"/>
                <a:gd name="T90" fmla="*/ 62 w 77"/>
                <a:gd name="T91" fmla="*/ 68 h 106"/>
                <a:gd name="T92" fmla="*/ 61 w 77"/>
                <a:gd name="T93" fmla="*/ 66 h 106"/>
                <a:gd name="T94" fmla="*/ 57 w 77"/>
                <a:gd name="T95" fmla="*/ 66 h 106"/>
                <a:gd name="T96" fmla="*/ 55 w 77"/>
                <a:gd name="T97" fmla="*/ 41 h 106"/>
                <a:gd name="T98" fmla="*/ 47 w 77"/>
                <a:gd name="T99" fmla="*/ 42 h 106"/>
                <a:gd name="T100" fmla="*/ 25 w 77"/>
                <a:gd name="T101" fmla="*/ 4 h 106"/>
                <a:gd name="T102" fmla="*/ 25 w 77"/>
                <a:gd name="T103" fmla="*/ 7 h 106"/>
                <a:gd name="T104" fmla="*/ 47 w 77"/>
                <a:gd name="T105" fmla="*/ 7 h 106"/>
                <a:gd name="T106" fmla="*/ 47 w 77"/>
                <a:gd name="T107" fmla="*/ 4 h 106"/>
                <a:gd name="T108" fmla="*/ 25 w 77"/>
                <a:gd name="T109" fmla="*/ 4 h 1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7"/>
                <a:gd name="T166" fmla="*/ 0 h 106"/>
                <a:gd name="T167" fmla="*/ 77 w 77"/>
                <a:gd name="T168" fmla="*/ 106 h 1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7" h="106">
                  <a:moveTo>
                    <a:pt x="8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4" y="96"/>
                    <a:pt x="0" y="93"/>
                    <a:pt x="0" y="8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lose/>
                  <a:moveTo>
                    <a:pt x="16" y="47"/>
                  </a:moveTo>
                  <a:cubicBezTo>
                    <a:pt x="16" y="54"/>
                    <a:pt x="16" y="54"/>
                    <a:pt x="1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16" y="47"/>
                    <a:pt x="16" y="47"/>
                    <a:pt x="16" y="47"/>
                  </a:cubicBezTo>
                  <a:close/>
                  <a:moveTo>
                    <a:pt x="16" y="34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16" y="34"/>
                    <a:pt x="16" y="34"/>
                    <a:pt x="16" y="34"/>
                  </a:cubicBezTo>
                  <a:close/>
                  <a:moveTo>
                    <a:pt x="16" y="21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16" y="21"/>
                    <a:pt x="16" y="21"/>
                    <a:pt x="16" y="21"/>
                  </a:cubicBezTo>
                  <a:close/>
                  <a:moveTo>
                    <a:pt x="47" y="42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47" y="42"/>
                    <a:pt x="47" y="42"/>
                    <a:pt x="47" y="42"/>
                  </a:cubicBezTo>
                  <a:close/>
                  <a:moveTo>
                    <a:pt x="25" y="4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4"/>
                    <a:pt x="47" y="4"/>
                    <a:pt x="47" y="4"/>
                  </a:cubicBezTo>
                  <a:lnTo>
                    <a:pt x="25" y="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644525" y="3170238"/>
            <a:ext cx="2314575" cy="1228725"/>
            <a:chOff x="462973" y="3224624"/>
            <a:chExt cx="2314686" cy="1227484"/>
          </a:xfrm>
        </p:grpSpPr>
        <p:grpSp>
          <p:nvGrpSpPr>
            <p:cNvPr id="51214" name="组合 62"/>
            <p:cNvGrpSpPr>
              <a:grpSpLocks/>
            </p:cNvGrpSpPr>
            <p:nvPr/>
          </p:nvGrpSpPr>
          <p:grpSpPr bwMode="auto">
            <a:xfrm>
              <a:off x="942501" y="3224624"/>
              <a:ext cx="1835158" cy="1227484"/>
              <a:chOff x="1482464" y="2339613"/>
              <a:chExt cx="2446877" cy="1636645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482357" y="2339613"/>
                <a:ext cx="1924143" cy="43136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482357" y="2764633"/>
                <a:ext cx="2446984" cy="121162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4" name="Freeform 94"/>
            <p:cNvSpPr>
              <a:spLocks noEditPoints="1" noChangeArrowheads="1"/>
            </p:cNvSpPr>
            <p:nvPr/>
          </p:nvSpPr>
          <p:spPr bwMode="auto">
            <a:xfrm>
              <a:off x="462973" y="3265857"/>
              <a:ext cx="449285" cy="356826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  <p:grpSp>
        <p:nvGrpSpPr>
          <p:cNvPr id="67" name="组合 66"/>
          <p:cNvGrpSpPr>
            <a:grpSpLocks/>
          </p:cNvGrpSpPr>
          <p:nvPr/>
        </p:nvGrpSpPr>
        <p:grpSpPr bwMode="auto">
          <a:xfrm>
            <a:off x="3603625" y="1625600"/>
            <a:ext cx="2189163" cy="1227138"/>
            <a:chOff x="3421457" y="1679136"/>
            <a:chExt cx="2190210" cy="1227484"/>
          </a:xfrm>
        </p:grpSpPr>
        <p:grpSp>
          <p:nvGrpSpPr>
            <p:cNvPr id="51210" name="组合 67"/>
            <p:cNvGrpSpPr>
              <a:grpSpLocks/>
            </p:cNvGrpSpPr>
            <p:nvPr/>
          </p:nvGrpSpPr>
          <p:grpSpPr bwMode="auto">
            <a:xfrm>
              <a:off x="3776509" y="1679136"/>
              <a:ext cx="1835158" cy="1227484"/>
              <a:chOff x="1482464" y="2339613"/>
              <a:chExt cx="2446877" cy="1636645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483422" y="2339613"/>
                <a:ext cx="1924970" cy="4319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500" b="1" dirty="0">
                    <a:solidFill>
                      <a:schemeClr val="accent6">
                        <a:lumMod val="75000"/>
                      </a:schemeClr>
                    </a:solidFill>
                    <a:latin typeface="微软雅黑" panose="020B0503020204020204" pitchFamily="34" charset="-122"/>
                  </a:rPr>
                  <a:t>添加文本标题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483422" y="2763066"/>
                <a:ext cx="2445919" cy="121319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 dirty="0">
                    <a:solidFill>
                      <a:schemeClr val="accent6">
                        <a:lumMod val="75000"/>
                      </a:schemeClr>
                    </a:solidFill>
                    <a:latin typeface="+mn-ea"/>
                    <a:ea typeface="+mn-ea"/>
                  </a:rPr>
                  <a:t>您的内容打在这里，或者通过复制您的文本后在此框中您的内容打在这里，或者通过复制您的文本后在此框中</a:t>
                </a:r>
                <a:endParaRPr lang="en-US" altLang="zh-CN" sz="900" dirty="0">
                  <a:solidFill>
                    <a:schemeClr val="accent6">
                      <a:lumMod val="75000"/>
                    </a:schemeClr>
                  </a:solidFill>
                  <a:latin typeface="+mn-ea"/>
                  <a:ea typeface="+mn-ea"/>
                </a:endParaRPr>
              </a:p>
              <a:p>
                <a:pPr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825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9" name="Freeform 73"/>
            <p:cNvSpPr>
              <a:spLocks noChangeAspect="1" noEditPoints="1" noChangeArrowheads="1"/>
            </p:cNvSpPr>
            <p:nvPr/>
          </p:nvSpPr>
          <p:spPr bwMode="auto">
            <a:xfrm>
              <a:off x="3421457" y="1707719"/>
              <a:ext cx="405007" cy="43192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n-ea"/>
                <a:sym typeface="宋体" pitchFamily="2" charset="-122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3251" name="组合 36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40" name="椭圆 39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6024563" y="2065338"/>
            <a:ext cx="2659062" cy="766762"/>
            <a:chOff x="8046720" y="2768487"/>
            <a:chExt cx="3545474" cy="1021479"/>
          </a:xfrm>
        </p:grpSpPr>
        <p:cxnSp>
          <p:nvCxnSpPr>
            <p:cNvPr id="55" name="直接连接符 54"/>
            <p:cNvCxnSpPr/>
            <p:nvPr/>
          </p:nvCxnSpPr>
          <p:spPr>
            <a:xfrm flipH="1">
              <a:off x="8046720" y="3163966"/>
              <a:ext cx="61172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6" name="组合 55"/>
            <p:cNvGrpSpPr>
              <a:grpSpLocks/>
            </p:cNvGrpSpPr>
            <p:nvPr/>
          </p:nvGrpSpPr>
          <p:grpSpPr bwMode="auto">
            <a:xfrm>
              <a:off x="8656905" y="2768487"/>
              <a:ext cx="2935289" cy="1021479"/>
              <a:chOff x="8872834" y="2059204"/>
              <a:chExt cx="2935289" cy="1021479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8872259" y="2059204"/>
                <a:ext cx="1587526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8872259" y="2351055"/>
                <a:ext cx="2935864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6024563" y="3086100"/>
            <a:ext cx="2652712" cy="766763"/>
            <a:chOff x="8046720" y="4130111"/>
            <a:chExt cx="3537968" cy="1021479"/>
          </a:xfrm>
        </p:grpSpPr>
        <p:cxnSp>
          <p:nvCxnSpPr>
            <p:cNvPr id="60" name="直接连接符 59"/>
            <p:cNvCxnSpPr/>
            <p:nvPr/>
          </p:nvCxnSpPr>
          <p:spPr>
            <a:xfrm flipH="1">
              <a:off x="8046720" y="4536164"/>
              <a:ext cx="611892" cy="0"/>
            </a:xfrm>
            <a:prstGeom prst="line">
              <a:avLst/>
            </a:prstGeom>
            <a:ln w="12700">
              <a:solidFill>
                <a:srgbClr val="0050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02" name="组合 60"/>
            <p:cNvGrpSpPr>
              <a:grpSpLocks/>
            </p:cNvGrpSpPr>
            <p:nvPr/>
          </p:nvGrpSpPr>
          <p:grpSpPr bwMode="auto">
            <a:xfrm>
              <a:off x="8649399" y="4130111"/>
              <a:ext cx="2935289" cy="1021479"/>
              <a:chOff x="8872834" y="2110004"/>
              <a:chExt cx="2935289" cy="1021479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8873578" y="2110004"/>
                <a:ext cx="1689586" cy="39759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873578" y="2401855"/>
                <a:ext cx="2934545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4840288" y="4176713"/>
            <a:ext cx="3368675" cy="766762"/>
            <a:chOff x="6469063" y="5583734"/>
            <a:chExt cx="4491264" cy="1021479"/>
          </a:xfrm>
        </p:grpSpPr>
        <p:grpSp>
          <p:nvGrpSpPr>
            <p:cNvPr id="53295" name="组合 64"/>
            <p:cNvGrpSpPr>
              <a:grpSpLocks/>
            </p:cNvGrpSpPr>
            <p:nvPr/>
          </p:nvGrpSpPr>
          <p:grpSpPr bwMode="auto">
            <a:xfrm flipH="1" flipV="1">
              <a:off x="6469063" y="5734800"/>
              <a:ext cx="1505426" cy="262890"/>
              <a:chOff x="4255294" y="1661160"/>
              <a:chExt cx="1505426" cy="262890"/>
            </a:xfrm>
          </p:grpSpPr>
          <p:cxnSp>
            <p:nvCxnSpPr>
              <p:cNvPr id="69" name="直接连接符 68"/>
              <p:cNvCxnSpPr/>
              <p:nvPr/>
            </p:nvCxnSpPr>
            <p:spPr>
              <a:xfrm flipH="1" flipV="1">
                <a:off x="5409377" y="1660602"/>
                <a:ext cx="351343" cy="26435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/>
              <p:nvPr/>
            </p:nvCxnSpPr>
            <p:spPr>
              <a:xfrm flipH="1">
                <a:off x="4255873" y="1662717"/>
                <a:ext cx="11577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6" name="组合 65"/>
            <p:cNvGrpSpPr>
              <a:grpSpLocks/>
            </p:cNvGrpSpPr>
            <p:nvPr/>
          </p:nvGrpSpPr>
          <p:grpSpPr bwMode="auto">
            <a:xfrm>
              <a:off x="8025038" y="5583734"/>
              <a:ext cx="2935289" cy="1021479"/>
              <a:chOff x="8758534" y="2100479"/>
              <a:chExt cx="2935289" cy="1021479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758203" y="2100479"/>
                <a:ext cx="1767298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8758203" y="2392330"/>
                <a:ext cx="2935620" cy="72962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1" name="组合 70"/>
          <p:cNvGrpSpPr>
            <a:grpSpLocks/>
          </p:cNvGrpSpPr>
          <p:nvPr/>
        </p:nvGrpSpPr>
        <p:grpSpPr bwMode="auto">
          <a:xfrm>
            <a:off x="430213" y="3502025"/>
            <a:ext cx="2913062" cy="765175"/>
            <a:chOff x="429733" y="3501544"/>
            <a:chExt cx="2913231" cy="766110"/>
          </a:xfrm>
        </p:grpSpPr>
        <p:grpSp>
          <p:nvGrpSpPr>
            <p:cNvPr id="53289" name="组合 71"/>
            <p:cNvGrpSpPr>
              <a:grpSpLocks/>
            </p:cNvGrpSpPr>
            <p:nvPr/>
          </p:nvGrpSpPr>
          <p:grpSpPr bwMode="auto">
            <a:xfrm flipH="1">
              <a:off x="2610594" y="3631050"/>
              <a:ext cx="732370" cy="197168"/>
              <a:chOff x="2975710" y="4235450"/>
              <a:chExt cx="732370" cy="197168"/>
            </a:xfrm>
          </p:grpSpPr>
          <p:cxnSp>
            <p:nvCxnSpPr>
              <p:cNvPr id="76" name="直接连接符 75"/>
              <p:cNvCxnSpPr/>
              <p:nvPr/>
            </p:nvCxnSpPr>
            <p:spPr>
              <a:xfrm>
                <a:off x="2975710" y="4234689"/>
                <a:ext cx="261952" cy="19868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V="1">
                <a:off x="3239250" y="4431780"/>
                <a:ext cx="46833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90" name="组合 72"/>
            <p:cNvGrpSpPr>
              <a:grpSpLocks/>
            </p:cNvGrpSpPr>
            <p:nvPr/>
          </p:nvGrpSpPr>
          <p:grpSpPr bwMode="auto">
            <a:xfrm>
              <a:off x="429733" y="3501544"/>
              <a:ext cx="2201466" cy="766110"/>
              <a:chOff x="8872835" y="2084604"/>
              <a:chExt cx="2935288" cy="1021479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10049770" y="2084604"/>
                <a:ext cx="1759052" cy="3963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8872835" y="2374942"/>
                <a:ext cx="2935987" cy="7311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465138" y="2047875"/>
            <a:ext cx="2678112" cy="766763"/>
            <a:chOff x="634955" y="2745107"/>
            <a:chExt cx="3571285" cy="1021482"/>
          </a:xfrm>
        </p:grpSpPr>
        <p:cxnSp>
          <p:nvCxnSpPr>
            <p:cNvPr id="79" name="直接连接符 78"/>
            <p:cNvCxnSpPr/>
            <p:nvPr/>
          </p:nvCxnSpPr>
          <p:spPr>
            <a:xfrm flipH="1">
              <a:off x="3594444" y="3163851"/>
              <a:ext cx="61179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286" name="组合 79"/>
            <p:cNvGrpSpPr>
              <a:grpSpLocks/>
            </p:cNvGrpSpPr>
            <p:nvPr/>
          </p:nvGrpSpPr>
          <p:grpSpPr bwMode="auto">
            <a:xfrm>
              <a:off x="634955" y="2745107"/>
              <a:ext cx="2935288" cy="1021482"/>
              <a:chOff x="8872835" y="2071904"/>
              <a:chExt cx="2935288" cy="1021482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0098545" y="2071904"/>
                <a:ext cx="1710491" cy="39759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8872835" y="2363756"/>
                <a:ext cx="2936201" cy="72963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917575" y="915988"/>
            <a:ext cx="3392488" cy="765175"/>
            <a:chOff x="1238162" y="1235216"/>
            <a:chExt cx="4522558" cy="1021479"/>
          </a:xfrm>
        </p:grpSpPr>
        <p:grpSp>
          <p:nvGrpSpPr>
            <p:cNvPr id="53279" name="组合 83"/>
            <p:cNvGrpSpPr>
              <a:grpSpLocks/>
            </p:cNvGrpSpPr>
            <p:nvPr/>
          </p:nvGrpSpPr>
          <p:grpSpPr bwMode="auto">
            <a:xfrm>
              <a:off x="4255294" y="1616190"/>
              <a:ext cx="1505426" cy="262890"/>
              <a:chOff x="4255294" y="1661160"/>
              <a:chExt cx="1505426" cy="262890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H="1" flipV="1">
                <a:off x="5409412" y="1661651"/>
                <a:ext cx="351308" cy="26278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>
                <a:off x="4256022" y="1663770"/>
                <a:ext cx="115762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280" name="组合 84"/>
            <p:cNvGrpSpPr>
              <a:grpSpLocks/>
            </p:cNvGrpSpPr>
            <p:nvPr/>
          </p:nvGrpSpPr>
          <p:grpSpPr bwMode="auto">
            <a:xfrm>
              <a:off x="1238162" y="1235216"/>
              <a:ext cx="2935288" cy="1021479"/>
              <a:chOff x="8872835" y="2106842"/>
              <a:chExt cx="2935288" cy="1021479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0104528" y="2106842"/>
                <a:ext cx="1703631" cy="3962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baseline="-3000" dirty="0">
                    <a:solidFill>
                      <a:schemeClr val="accent6">
                        <a:lumMod val="75000"/>
                      </a:schemeClr>
                    </a:solidFill>
                    <a:latin typeface="Nexa Light" panose="02000000000000000000" pitchFamily="50" charset="0"/>
                    <a:ea typeface="+mn-ea"/>
                  </a:rPr>
                  <a:t>添加标题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8872835" y="2397179"/>
                <a:ext cx="2935324" cy="73114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accent6">
                        <a:lumMod val="75000"/>
                      </a:schemeClr>
                    </a:solidFill>
                    <a:latin typeface="微软雅黑" pitchFamily="34" charset="-122"/>
                  </a:rPr>
                  <a:t>您的内容打在这里，或者通过复制您的文本后，在此框中选择粘贴</a:t>
                </a:r>
                <a:endParaRPr lang="en-US" altLang="zh-CN" sz="1050" dirty="0">
                  <a:solidFill>
                    <a:schemeClr val="accent6">
                      <a:lumMod val="75000"/>
                    </a:schemeClr>
                  </a:solidFill>
                  <a:latin typeface="Lato Light" panose="020F0302020204030203" pitchFamily="34" charset="0"/>
                  <a:ea typeface="+mn-ea"/>
                </a:endParaRPr>
              </a:p>
            </p:txBody>
          </p:sp>
        </p:grpSp>
      </p:grpSp>
      <p:grpSp>
        <p:nvGrpSpPr>
          <p:cNvPr id="90" name="组合 89"/>
          <p:cNvGrpSpPr>
            <a:grpSpLocks/>
          </p:cNvGrpSpPr>
          <p:nvPr/>
        </p:nvGrpSpPr>
        <p:grpSpPr bwMode="auto">
          <a:xfrm>
            <a:off x="5121275" y="1966913"/>
            <a:ext cx="903288" cy="788987"/>
            <a:chOff x="6842760" y="2637270"/>
            <a:chExt cx="1203960" cy="1051560"/>
          </a:xfrm>
        </p:grpSpPr>
        <p:sp>
          <p:nvSpPr>
            <p:cNvPr id="91" name="六边形 90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8" name="文本框 91"/>
            <p:cNvSpPr txBox="1">
              <a:spLocks noChangeArrowheads="1"/>
            </p:cNvSpPr>
            <p:nvPr/>
          </p:nvSpPr>
          <p:spPr bwMode="auto">
            <a:xfrm>
              <a:off x="7024263" y="280910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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3" name="组合 92"/>
          <p:cNvGrpSpPr>
            <a:grpSpLocks/>
          </p:cNvGrpSpPr>
          <p:nvPr/>
        </p:nvGrpSpPr>
        <p:grpSpPr bwMode="auto">
          <a:xfrm>
            <a:off x="4133850" y="1398588"/>
            <a:ext cx="903288" cy="788987"/>
            <a:chOff x="5525852" y="1879080"/>
            <a:chExt cx="1203960" cy="1051560"/>
          </a:xfrm>
        </p:grpSpPr>
        <p:sp>
          <p:nvSpPr>
            <p:cNvPr id="94" name="六边形 93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6" name="文本框 94"/>
            <p:cNvSpPr txBox="1">
              <a:spLocks noChangeArrowheads="1"/>
            </p:cNvSpPr>
            <p:nvPr/>
          </p:nvSpPr>
          <p:spPr bwMode="auto">
            <a:xfrm>
              <a:off x="5744509" y="198936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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6" name="组合 95"/>
          <p:cNvGrpSpPr>
            <a:grpSpLocks/>
          </p:cNvGrpSpPr>
          <p:nvPr/>
        </p:nvGrpSpPr>
        <p:grpSpPr bwMode="auto">
          <a:xfrm>
            <a:off x="5121275" y="2995613"/>
            <a:ext cx="903288" cy="788987"/>
            <a:chOff x="6842760" y="4008870"/>
            <a:chExt cx="1203960" cy="1051560"/>
          </a:xfrm>
        </p:grpSpPr>
        <p:sp>
          <p:nvSpPr>
            <p:cNvPr id="97" name="六边形 96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4" name="文本框 97"/>
            <p:cNvSpPr txBox="1">
              <a:spLocks noChangeArrowheads="1"/>
            </p:cNvSpPr>
            <p:nvPr/>
          </p:nvSpPr>
          <p:spPr bwMode="auto">
            <a:xfrm>
              <a:off x="7048277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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99" name="组合 98"/>
          <p:cNvGrpSpPr>
            <a:grpSpLocks/>
          </p:cNvGrpSpPr>
          <p:nvPr/>
        </p:nvGrpSpPr>
        <p:grpSpPr bwMode="auto">
          <a:xfrm>
            <a:off x="3143250" y="2995613"/>
            <a:ext cx="903288" cy="788987"/>
            <a:chOff x="4206240" y="4008870"/>
            <a:chExt cx="1203960" cy="1051560"/>
          </a:xfrm>
        </p:grpSpPr>
        <p:sp>
          <p:nvSpPr>
            <p:cNvPr id="100" name="六边形 99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2" name="文本框 100"/>
            <p:cNvSpPr txBox="1">
              <a:spLocks noChangeArrowheads="1"/>
            </p:cNvSpPr>
            <p:nvPr/>
          </p:nvSpPr>
          <p:spPr bwMode="auto">
            <a:xfrm>
              <a:off x="4422073" y="4119153"/>
              <a:ext cx="768096" cy="731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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2" name="组合 101"/>
          <p:cNvGrpSpPr>
            <a:grpSpLocks/>
          </p:cNvGrpSpPr>
          <p:nvPr/>
        </p:nvGrpSpPr>
        <p:grpSpPr bwMode="auto">
          <a:xfrm>
            <a:off x="3143250" y="1966913"/>
            <a:ext cx="903288" cy="788987"/>
            <a:chOff x="4206240" y="2637270"/>
            <a:chExt cx="1203960" cy="1051560"/>
          </a:xfrm>
        </p:grpSpPr>
        <p:sp>
          <p:nvSpPr>
            <p:cNvPr id="103" name="六边形 102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70" name="文本框 103"/>
            <p:cNvSpPr txBox="1">
              <a:spLocks noChangeArrowheads="1"/>
            </p:cNvSpPr>
            <p:nvPr/>
          </p:nvSpPr>
          <p:spPr bwMode="auto">
            <a:xfrm>
              <a:off x="4387743" y="2809107"/>
              <a:ext cx="820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chemeClr val="bg1"/>
                  </a:solidFill>
                  <a:latin typeface="FontAwesome" pitchFamily="2" charset="0"/>
                </a:rPr>
                <a:t></a:t>
              </a:r>
              <a:endParaRPr lang="zh-CN" altLang="en-US" sz="24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5" name="组合 104"/>
          <p:cNvGrpSpPr>
            <a:grpSpLocks/>
          </p:cNvGrpSpPr>
          <p:nvPr/>
        </p:nvGrpSpPr>
        <p:grpSpPr bwMode="auto">
          <a:xfrm>
            <a:off x="4133850" y="3502025"/>
            <a:ext cx="903288" cy="787400"/>
            <a:chOff x="5525852" y="4683240"/>
            <a:chExt cx="1203960" cy="1051560"/>
          </a:xfrm>
        </p:grpSpPr>
        <p:sp>
          <p:nvSpPr>
            <p:cNvPr id="106" name="六边形 105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3268" name="文本框 106"/>
            <p:cNvSpPr txBox="1">
              <a:spLocks noChangeArrowheads="1"/>
            </p:cNvSpPr>
            <p:nvPr/>
          </p:nvSpPr>
          <p:spPr bwMode="auto">
            <a:xfrm>
              <a:off x="5693281" y="4855077"/>
              <a:ext cx="820724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solidFill>
                    <a:schemeClr val="bg1"/>
                  </a:solidFill>
                  <a:latin typeface="FontAwesome" pitchFamily="2" charset="0"/>
                </a:rPr>
                <a:t></a:t>
              </a:r>
              <a:endParaRPr lang="zh-CN" altLang="en-US" sz="2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3876675" y="2257425"/>
            <a:ext cx="1416050" cy="1195388"/>
            <a:chOff x="3877344" y="2257988"/>
            <a:chExt cx="1415291" cy="1194435"/>
          </a:xfrm>
        </p:grpSpPr>
        <p:sp>
          <p:nvSpPr>
            <p:cNvPr id="109" name="六边形 108"/>
            <p:cNvSpPr/>
            <p:nvPr/>
          </p:nvSpPr>
          <p:spPr>
            <a:xfrm>
              <a:off x="3877344" y="2257988"/>
              <a:ext cx="1415291" cy="1194435"/>
            </a:xfrm>
            <a:prstGeom prst="hexagon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3" dirty="0">
                <a:solidFill>
                  <a:schemeClr val="bg1"/>
                </a:solidFill>
                <a:latin typeface="Nexa Light" panose="02000000000000000000" pitchFamily="50" charset="0"/>
              </a:endParaRPr>
            </a:p>
          </p:txBody>
        </p:sp>
        <p:sp>
          <p:nvSpPr>
            <p:cNvPr id="53266" name="文本框 109"/>
            <p:cNvSpPr txBox="1">
              <a:spLocks noChangeArrowheads="1"/>
            </p:cNvSpPr>
            <p:nvPr/>
          </p:nvSpPr>
          <p:spPr bwMode="auto">
            <a:xfrm>
              <a:off x="4293005" y="2354274"/>
              <a:ext cx="61554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en-US" altLang="zh-CN" sz="4800">
                  <a:solidFill>
                    <a:schemeClr val="bg1"/>
                  </a:solidFill>
                  <a:latin typeface="FontAwesome" pitchFamily="2" charset="0"/>
                </a:rPr>
                <a:t></a:t>
              </a:r>
              <a:endParaRPr lang="zh-CN" altLang="en-US" sz="4800" baseline="-300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0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9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9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9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10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9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10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1154113" y="984250"/>
            <a:ext cx="7162800" cy="1546225"/>
            <a:chOff x="2954339" y="1292764"/>
            <a:chExt cx="7162269" cy="1545453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954339" y="1638666"/>
              <a:ext cx="7162269" cy="119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200" dirty="0">
                <a:solidFill>
                  <a:schemeClr val="accent6">
                    <a:lumMod val="7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963863" y="1292764"/>
              <a:ext cx="876235" cy="2998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dirty="0">
                  <a:solidFill>
                    <a:schemeClr val="accent6">
                      <a:lumMod val="75000"/>
                    </a:schemeClr>
                  </a:solidFill>
                  <a:latin typeface="微软雅黑" pitchFamily="34" charset="-122"/>
                </a:rPr>
                <a:t>研究结论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rgbClr val="0066FF"/>
          </a:solidFill>
        </p:grpSpPr>
        <p:grpSp>
          <p:nvGrpSpPr>
            <p:cNvPr id="11" name="组合 10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15" name="任意多边形 14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/>
                </a:p>
              </p:txBody>
            </p:sp>
          </p:grpSp>
        </p:grp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1410341" y="2753434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  <a:solidFill>
            <a:schemeClr val="accent6"/>
          </a:solidFill>
        </p:grpSpPr>
        <p:sp>
          <p:nvSpPr>
            <p:cNvPr id="18" name="任意多边形 17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82638" y="280988"/>
            <a:ext cx="21542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论文总结</a:t>
            </a:r>
          </a:p>
        </p:txBody>
      </p:sp>
      <p:grpSp>
        <p:nvGrpSpPr>
          <p:cNvPr id="55302" name="组合 21"/>
          <p:cNvGrpSpPr>
            <a:grpSpLocks noChangeAspect="1"/>
          </p:cNvGrpSpPr>
          <p:nvPr/>
        </p:nvGrpSpPr>
        <p:grpSpPr bwMode="auto">
          <a:xfrm>
            <a:off x="314325" y="280988"/>
            <a:ext cx="468313" cy="468312"/>
            <a:chOff x="2817516" y="1944350"/>
            <a:chExt cx="1129689" cy="1129689"/>
          </a:xfrm>
        </p:grpSpPr>
        <p:sp>
          <p:nvSpPr>
            <p:cNvPr id="23" name="椭圆 22"/>
            <p:cNvSpPr/>
            <p:nvPr/>
          </p:nvSpPr>
          <p:spPr>
            <a:xfrm>
              <a:off x="2817516" y="1944350"/>
              <a:ext cx="1129689" cy="112968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3196633" y="2158800"/>
              <a:ext cx="444216" cy="658667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16238" y="555625"/>
            <a:ext cx="3551237" cy="14097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dirty="0">
                <a:solidFill>
                  <a:schemeClr val="accent6">
                    <a:lumMod val="75000"/>
                  </a:schemeClr>
                </a:solidFill>
                <a:latin typeface="Impact" pitchFamily="34" charset="0"/>
              </a:rPr>
              <a:t>THANKS!</a:t>
            </a:r>
            <a:endParaRPr lang="zh-CN" altLang="en-US" sz="6600" dirty="0">
              <a:solidFill>
                <a:schemeClr val="accent6">
                  <a:lumMod val="75000"/>
                </a:schemeClr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复古风毕业论文答辩PPT模板"/>
</p:tagLst>
</file>

<file path=ppt/theme/theme1.xml><?xml version="1.0" encoding="utf-8"?>
<a:theme xmlns:a="http://schemas.openxmlformats.org/drawingml/2006/main" name="Office 主题">
  <a:themeElements>
    <a:clrScheme name="灰度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1387</TotalTime>
  <Words>2636</Words>
  <Application>Microsoft Office PowerPoint</Application>
  <PresentationFormat>全屏显示(16:9)</PresentationFormat>
  <Paragraphs>251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FontAwesome</vt:lpstr>
      <vt:lpstr>Lato Light</vt:lpstr>
      <vt:lpstr>Nexa Light</vt:lpstr>
      <vt:lpstr>华文楷体</vt:lpstr>
      <vt:lpstr>宋体</vt:lpstr>
      <vt:lpstr>微软雅黑</vt:lpstr>
      <vt:lpstr>造字工房悦黑体验版纤细体</vt:lpstr>
      <vt:lpstr>Arial</vt:lpstr>
      <vt:lpstr>Bodoni MT</vt:lpstr>
      <vt:lpstr>Calibri</vt:lpstr>
      <vt:lpstr>Impact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复古风毕业论文答辩PPT模板</dc:title>
  <dc:creator>dreamsummit</dc:creator>
  <cp:lastModifiedBy>faith123</cp:lastModifiedBy>
  <cp:revision>148</cp:revision>
  <dcterms:created xsi:type="dcterms:W3CDTF">2015-04-27T05:53:22Z</dcterms:created>
  <dcterms:modified xsi:type="dcterms:W3CDTF">2020-01-19T05:43:29Z</dcterms:modified>
</cp:coreProperties>
</file>